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9"/>
  </p:notesMasterIdLst>
  <p:sldIdLst>
    <p:sldId id="260" r:id="rId3"/>
    <p:sldId id="2147478919" r:id="rId4"/>
    <p:sldId id="2147481858" r:id="rId5"/>
    <p:sldId id="269" r:id="rId6"/>
    <p:sldId id="273" r:id="rId7"/>
    <p:sldId id="272" r:id="rId8"/>
    <p:sldId id="274" r:id="rId9"/>
    <p:sldId id="275" r:id="rId10"/>
    <p:sldId id="2147481880" r:id="rId11"/>
    <p:sldId id="2147481878" r:id="rId12"/>
    <p:sldId id="2147481879" r:id="rId13"/>
    <p:sldId id="2147481881" r:id="rId14"/>
    <p:sldId id="2147481877" r:id="rId15"/>
    <p:sldId id="2147481876" r:id="rId16"/>
    <p:sldId id="270" r:id="rId17"/>
    <p:sldId id="271"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dia's" id="{743E7F86-A821-41F1-99AE-007948AC9C9F}">
          <p14:sldIdLst>
            <p14:sldId id="260"/>
          </p14:sldIdLst>
        </p14:section>
        <p14:section name="Content" id="{87DB367C-CD6D-49A8-937D-3207518EFEAC}">
          <p14:sldIdLst>
            <p14:sldId id="2147478919"/>
            <p14:sldId id="2147481858"/>
            <p14:sldId id="269"/>
            <p14:sldId id="273"/>
            <p14:sldId id="272"/>
            <p14:sldId id="274"/>
            <p14:sldId id="275"/>
            <p14:sldId id="2147481880"/>
            <p14:sldId id="2147481878"/>
            <p14:sldId id="2147481879"/>
            <p14:sldId id="2147481881"/>
            <p14:sldId id="2147481877"/>
            <p14:sldId id="2147481876"/>
          </p14:sldIdLst>
        </p14:section>
        <p14:section name="Evaluation QR" id="{F6EF2391-635B-449E-BCFC-5F39C1D927C2}">
          <p14:sldIdLst>
            <p14:sldId id="270"/>
          </p14:sldIdLst>
        </p14:section>
        <p14:section name="partnerslide" id="{03F7539A-5320-4B2A-AB62-C6F13B30ABCF}">
          <p14:sldIdLst>
            <p14:sldId id="271"/>
          </p14:sldIdLst>
        </p14:section>
      </p14:sectionLst>
    </p:ext>
    <p:ext uri="{EFAFB233-063F-42B5-8137-9DF3F51BA10A}">
      <p15:sldGuideLst xmlns:p15="http://schemas.microsoft.com/office/powerpoint/2012/main">
        <p15:guide id="1" pos="325"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50"/>
    <a:srgbClr val="C3E5FF"/>
    <a:srgbClr val="D4E5FF"/>
    <a:srgbClr val="FFFFFF"/>
    <a:srgbClr val="197278"/>
    <a:srgbClr val="4668C5"/>
    <a:srgbClr val="C94F0F"/>
    <a:srgbClr val="B60064"/>
    <a:srgbClr val="DDDAD7"/>
    <a:srgbClr val="F3F2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9B056C-2B33-43B6-B377-219DADEA2DAA}" v="89" dt="2024-03-07T23:01:05.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811" autoAdjust="0"/>
  </p:normalViewPr>
  <p:slideViewPr>
    <p:cSldViewPr snapToGrid="0">
      <p:cViewPr varScale="1">
        <p:scale>
          <a:sx n="80" d="100"/>
          <a:sy n="80" d="100"/>
        </p:scale>
        <p:origin x="60" y="392"/>
      </p:cViewPr>
      <p:guideLst>
        <p:guide pos="325"/>
        <p:guide orient="horz" pos="2160"/>
      </p:guideLst>
    </p:cSldViewPr>
  </p:slideViewPr>
  <p:notesTextViewPr>
    <p:cViewPr>
      <p:scale>
        <a:sx n="3" d="2"/>
        <a:sy n="3" d="2"/>
      </p:scale>
      <p:origin x="0" y="0"/>
    </p:cViewPr>
  </p:notesTextViewPr>
  <p:sorterViewPr>
    <p:cViewPr>
      <p:scale>
        <a:sx n="100" d="100"/>
        <a:sy n="100" d="100"/>
      </p:scale>
      <p:origin x="0" y="-27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0078A6-ED2E-4398-A53C-259CA829F206}" type="datetimeFigureOut">
              <a:rPr lang="en-US" smtClean="0"/>
              <a:t>3/8/2024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1FFCC-7E1A-4207-97AE-20AB60B2A21A}" type="slidenum">
              <a:rPr lang="en-US" smtClean="0"/>
              <a:t>‹#›</a:t>
            </a:fld>
            <a:endParaRPr lang="en-US"/>
          </a:p>
        </p:txBody>
      </p:sp>
    </p:spTree>
    <p:extLst>
      <p:ext uri="{BB962C8B-B14F-4D97-AF65-F5344CB8AC3E}">
        <p14:creationId xmlns:p14="http://schemas.microsoft.com/office/powerpoint/2010/main" val="583000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32011-56C0-442C-8B98-1570335770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1576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10 min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50DC6-3131-4531-AA69-5792CF83B6C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41798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3" Type="http://schemas.openxmlformats.org/officeDocument/2006/relationships/image" Target="../media/image13.svg"/><Relationship Id="rId18" Type="http://schemas.openxmlformats.org/officeDocument/2006/relationships/image" Target="../media/image18.png"/><Relationship Id="rId26" Type="http://schemas.openxmlformats.org/officeDocument/2006/relationships/image" Target="../media/image26.svg"/><Relationship Id="rId39" Type="http://schemas.openxmlformats.org/officeDocument/2006/relationships/image" Target="../media/image39.png"/><Relationship Id="rId21" Type="http://schemas.openxmlformats.org/officeDocument/2006/relationships/image" Target="../media/image21.jpg"/><Relationship Id="rId34" Type="http://schemas.openxmlformats.org/officeDocument/2006/relationships/image" Target="../media/image34.sv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sv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svg"/><Relationship Id="rId2" Type="http://schemas.openxmlformats.org/officeDocument/2006/relationships/image" Target="../media/image1.png"/><Relationship Id="rId16" Type="http://schemas.openxmlformats.org/officeDocument/2006/relationships/image" Target="../media/image16.png"/><Relationship Id="rId20" Type="http://schemas.openxmlformats.org/officeDocument/2006/relationships/image" Target="../media/image20.svg"/><Relationship Id="rId29"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svg"/><Relationship Id="rId24" Type="http://schemas.openxmlformats.org/officeDocument/2006/relationships/image" Target="../media/image24.svg"/><Relationship Id="rId32" Type="http://schemas.openxmlformats.org/officeDocument/2006/relationships/image" Target="../media/image32.jpg"/><Relationship Id="rId37" Type="http://schemas.openxmlformats.org/officeDocument/2006/relationships/image" Target="../media/image37.png"/><Relationship Id="rId40" Type="http://schemas.openxmlformats.org/officeDocument/2006/relationships/image" Target="../media/image40.png"/><Relationship Id="rId5" Type="http://schemas.openxmlformats.org/officeDocument/2006/relationships/image" Target="../media/image5.png"/><Relationship Id="rId15" Type="http://schemas.openxmlformats.org/officeDocument/2006/relationships/image" Target="../media/image15.svg"/><Relationship Id="rId23" Type="http://schemas.openxmlformats.org/officeDocument/2006/relationships/image" Target="../media/image23.png"/><Relationship Id="rId28" Type="http://schemas.openxmlformats.org/officeDocument/2006/relationships/image" Target="../media/image28.svg"/><Relationship Id="rId36" Type="http://schemas.openxmlformats.org/officeDocument/2006/relationships/image" Target="../media/image36.jp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1.png"/><Relationship Id="rId4" Type="http://schemas.openxmlformats.org/officeDocument/2006/relationships/image" Target="../media/image4.svg"/><Relationship Id="rId9" Type="http://schemas.openxmlformats.org/officeDocument/2006/relationships/image" Target="../media/image9.sv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jpg"/><Relationship Id="rId35" Type="http://schemas.openxmlformats.org/officeDocument/2006/relationships/image" Target="../media/image35.png"/><Relationship Id="rId8" Type="http://schemas.openxmlformats.org/officeDocument/2006/relationships/image" Target="../media/image8.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9FD0F-1002-DAF1-F11B-8447D2288D9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802B085-83E8-0262-A1F6-E3868EF64F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E7293C0-8170-6245-1CBE-ACCD0FA0CE30}"/>
              </a:ext>
            </a:extLst>
          </p:cNvPr>
          <p:cNvSpPr>
            <a:spLocks noGrp="1"/>
          </p:cNvSpPr>
          <p:nvPr>
            <p:ph type="dt" sz="half" idx="10"/>
          </p:nvPr>
        </p:nvSpPr>
        <p:spPr/>
        <p:txBody>
          <a:bodyPr/>
          <a:lstStyle/>
          <a:p>
            <a:fld id="{12EF62D7-B557-4C8E-9A83-AE8C6E6C9F49}" type="datetimeFigureOut">
              <a:rPr lang="nl-NL" smtClean="0"/>
              <a:t>8-3-2024</a:t>
            </a:fld>
            <a:endParaRPr lang="nl-NL"/>
          </a:p>
        </p:txBody>
      </p:sp>
      <p:sp>
        <p:nvSpPr>
          <p:cNvPr id="5" name="Tijdelijke aanduiding voor voettekst 4">
            <a:extLst>
              <a:ext uri="{FF2B5EF4-FFF2-40B4-BE49-F238E27FC236}">
                <a16:creationId xmlns:a16="http://schemas.microsoft.com/office/drawing/2014/main" id="{E9E6D5B6-8ED4-9FB1-2300-9000052241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8AD632-609B-FE74-E40B-3588F7E9799C}"/>
              </a:ext>
            </a:extLst>
          </p:cNvPr>
          <p:cNvSpPr>
            <a:spLocks noGrp="1"/>
          </p:cNvSpPr>
          <p:nvPr>
            <p:ph type="sldNum" sz="quarter" idx="12"/>
          </p:nvPr>
        </p:nvSpPr>
        <p:spPr/>
        <p:txBody>
          <a:bodyPr/>
          <a:lstStyle/>
          <a:p>
            <a:fld id="{144AF4CE-795C-4D2C-B113-CB22DE540E51}" type="slidenum">
              <a:rPr lang="nl-NL" smtClean="0"/>
              <a:t>‹#›</a:t>
            </a:fld>
            <a:endParaRPr lang="nl-NL"/>
          </a:p>
        </p:txBody>
      </p:sp>
      <p:grpSp>
        <p:nvGrpSpPr>
          <p:cNvPr id="10" name="Groep 9">
            <a:extLst>
              <a:ext uri="{FF2B5EF4-FFF2-40B4-BE49-F238E27FC236}">
                <a16:creationId xmlns:a16="http://schemas.microsoft.com/office/drawing/2014/main" id="{D438FE0A-7733-36BE-E196-74E978138716}"/>
              </a:ext>
            </a:extLst>
          </p:cNvPr>
          <p:cNvGrpSpPr/>
          <p:nvPr userDrawn="1"/>
        </p:nvGrpSpPr>
        <p:grpSpPr>
          <a:xfrm rot="5400000">
            <a:off x="-3162300" y="3162300"/>
            <a:ext cx="6858000" cy="533400"/>
            <a:chOff x="581161" y="1449420"/>
            <a:chExt cx="11051985" cy="177729"/>
          </a:xfrm>
          <a:effectLst>
            <a:outerShdw blurRad="50800" dist="38100" dir="2700000" algn="tl" rotWithShape="0">
              <a:prstClr val="black">
                <a:alpha val="40000"/>
              </a:prstClr>
            </a:outerShdw>
          </a:effectLst>
        </p:grpSpPr>
        <p:sp>
          <p:nvSpPr>
            <p:cNvPr id="11" name="Rechthoek 10">
              <a:extLst>
                <a:ext uri="{FF2B5EF4-FFF2-40B4-BE49-F238E27FC236}">
                  <a16:creationId xmlns:a16="http://schemas.microsoft.com/office/drawing/2014/main" id="{99365B4F-9FC5-0D03-99E4-39221FE2D473}"/>
                </a:ext>
              </a:extLst>
            </p:cNvPr>
            <p:cNvSpPr/>
            <p:nvPr/>
          </p:nvSpPr>
          <p:spPr>
            <a:xfrm>
              <a:off x="581161" y="1449420"/>
              <a:ext cx="1748569" cy="177729"/>
            </a:xfrm>
            <a:prstGeom prst="rect">
              <a:avLst/>
            </a:prstGeom>
            <a:solidFill>
              <a:srgbClr val="B6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E6A674D8-260F-33EF-4411-F4FD61B3C069}"/>
                </a:ext>
              </a:extLst>
            </p:cNvPr>
            <p:cNvSpPr/>
            <p:nvPr/>
          </p:nvSpPr>
          <p:spPr>
            <a:xfrm>
              <a:off x="2441844" y="1449420"/>
              <a:ext cx="1748569" cy="177729"/>
            </a:xfrm>
            <a:prstGeom prst="rect">
              <a:avLst/>
            </a:prstGeom>
            <a:solidFill>
              <a:srgbClr val="C94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B4D4D124-CD86-8872-BE88-DB4A565A9529}"/>
                </a:ext>
              </a:extLst>
            </p:cNvPr>
            <p:cNvSpPr/>
            <p:nvPr/>
          </p:nvSpPr>
          <p:spPr>
            <a:xfrm>
              <a:off x="4302528" y="1449420"/>
              <a:ext cx="1748569" cy="177729"/>
            </a:xfrm>
            <a:prstGeom prst="rect">
              <a:avLst/>
            </a:prstGeom>
            <a:solidFill>
              <a:srgbClr val="F2C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82604419-4235-33FD-6A53-2FC4D4651B97}"/>
                </a:ext>
              </a:extLst>
            </p:cNvPr>
            <p:cNvSpPr/>
            <p:nvPr/>
          </p:nvSpPr>
          <p:spPr>
            <a:xfrm>
              <a:off x="6163211" y="1449420"/>
              <a:ext cx="1748569" cy="177729"/>
            </a:xfrm>
            <a:prstGeom prst="rect">
              <a:avLst/>
            </a:prstGeom>
            <a:solidFill>
              <a:srgbClr val="466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A5A19464-FE94-AA92-86D5-98A5F490F0DC}"/>
                </a:ext>
              </a:extLst>
            </p:cNvPr>
            <p:cNvSpPr/>
            <p:nvPr/>
          </p:nvSpPr>
          <p:spPr>
            <a:xfrm>
              <a:off x="8023895" y="1449420"/>
              <a:ext cx="1748569" cy="177729"/>
            </a:xfrm>
            <a:prstGeom prst="rect">
              <a:avLst/>
            </a:prstGeom>
            <a:solidFill>
              <a:srgbClr val="19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D41CCE16-02EA-B67B-4DD3-BFA9D6D3E8F9}"/>
                </a:ext>
              </a:extLst>
            </p:cNvPr>
            <p:cNvSpPr/>
            <p:nvPr/>
          </p:nvSpPr>
          <p:spPr>
            <a:xfrm>
              <a:off x="9884577" y="1449420"/>
              <a:ext cx="1748569" cy="177729"/>
            </a:xfrm>
            <a:prstGeom prst="rect">
              <a:avLst/>
            </a:prstGeom>
            <a:solidFill>
              <a:srgbClr val="122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17" name="Afbeelding 16">
            <a:extLst>
              <a:ext uri="{FF2B5EF4-FFF2-40B4-BE49-F238E27FC236}">
                <a16:creationId xmlns:a16="http://schemas.microsoft.com/office/drawing/2014/main" id="{8499B9C8-992B-3DA1-9046-03D7E6C97E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9049" y="61496"/>
            <a:ext cx="1793875" cy="801271"/>
          </a:xfrm>
          <a:prstGeom prst="rect">
            <a:avLst/>
          </a:prstGeom>
        </p:spPr>
      </p:pic>
    </p:spTree>
    <p:extLst>
      <p:ext uri="{BB962C8B-B14F-4D97-AF65-F5344CB8AC3E}">
        <p14:creationId xmlns:p14="http://schemas.microsoft.com/office/powerpoint/2010/main" val="4158129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63AC42-3BFD-9A48-8DDC-EA7942C000D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C55C7B6-2D12-8F16-6EED-9FFC8CE9BB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3A90214-2C55-53AC-6BBE-03A469FE49A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E734613-6ECD-90D1-DC59-E411E7E06B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BDCCA70-2A63-C7E8-5FDF-996FEB62D57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235A2E7-3088-3A2D-888A-9977937F7CEC}"/>
              </a:ext>
            </a:extLst>
          </p:cNvPr>
          <p:cNvSpPr>
            <a:spLocks noGrp="1"/>
          </p:cNvSpPr>
          <p:nvPr>
            <p:ph type="dt" sz="half" idx="10"/>
          </p:nvPr>
        </p:nvSpPr>
        <p:spPr/>
        <p:txBody>
          <a:bodyPr/>
          <a:lstStyle/>
          <a:p>
            <a:fld id="{12EF62D7-B557-4C8E-9A83-AE8C6E6C9F49}" type="datetimeFigureOut">
              <a:rPr lang="nl-NL" smtClean="0"/>
              <a:t>8-3-2024</a:t>
            </a:fld>
            <a:endParaRPr lang="nl-NL"/>
          </a:p>
        </p:txBody>
      </p:sp>
      <p:sp>
        <p:nvSpPr>
          <p:cNvPr id="8" name="Tijdelijke aanduiding voor voettekst 7">
            <a:extLst>
              <a:ext uri="{FF2B5EF4-FFF2-40B4-BE49-F238E27FC236}">
                <a16:creationId xmlns:a16="http://schemas.microsoft.com/office/drawing/2014/main" id="{880629A2-E56E-4042-BECF-88684878504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42866AF-5934-0CD0-D42D-2FABAEF53B0E}"/>
              </a:ext>
            </a:extLst>
          </p:cNvPr>
          <p:cNvSpPr>
            <a:spLocks noGrp="1"/>
          </p:cNvSpPr>
          <p:nvPr>
            <p:ph type="sldNum" sz="quarter" idx="12"/>
          </p:nvPr>
        </p:nvSpPr>
        <p:spPr/>
        <p:txBody>
          <a:bodyPr/>
          <a:lstStyle/>
          <a:p>
            <a:fld id="{144AF4CE-795C-4D2C-B113-CB22DE540E51}" type="slidenum">
              <a:rPr lang="nl-NL" smtClean="0"/>
              <a:t>‹#›</a:t>
            </a:fld>
            <a:endParaRPr lang="nl-NL"/>
          </a:p>
        </p:txBody>
      </p:sp>
      <p:grpSp>
        <p:nvGrpSpPr>
          <p:cNvPr id="11" name="Groep 10">
            <a:extLst>
              <a:ext uri="{FF2B5EF4-FFF2-40B4-BE49-F238E27FC236}">
                <a16:creationId xmlns:a16="http://schemas.microsoft.com/office/drawing/2014/main" id="{72E609B6-D04B-9CE0-D55E-81BFADCDFCA4}"/>
              </a:ext>
            </a:extLst>
          </p:cNvPr>
          <p:cNvGrpSpPr/>
          <p:nvPr userDrawn="1"/>
        </p:nvGrpSpPr>
        <p:grpSpPr>
          <a:xfrm>
            <a:off x="0" y="6533963"/>
            <a:ext cx="12192000" cy="271516"/>
            <a:chOff x="581161" y="1449420"/>
            <a:chExt cx="11103416" cy="177729"/>
          </a:xfrm>
        </p:grpSpPr>
        <p:sp>
          <p:nvSpPr>
            <p:cNvPr id="12" name="Rechthoek 11">
              <a:extLst>
                <a:ext uri="{FF2B5EF4-FFF2-40B4-BE49-F238E27FC236}">
                  <a16:creationId xmlns:a16="http://schemas.microsoft.com/office/drawing/2014/main" id="{C0C1AF43-3F3B-89A7-55CD-AFB903B03EE9}"/>
                </a:ext>
              </a:extLst>
            </p:cNvPr>
            <p:cNvSpPr/>
            <p:nvPr/>
          </p:nvSpPr>
          <p:spPr>
            <a:xfrm>
              <a:off x="581161" y="1449420"/>
              <a:ext cx="1800000" cy="177729"/>
            </a:xfrm>
            <a:prstGeom prst="rect">
              <a:avLst/>
            </a:prstGeom>
            <a:solidFill>
              <a:srgbClr val="B6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E5CFD252-1A96-AB80-B6AD-1F7CE5C3A35E}"/>
                </a:ext>
              </a:extLst>
            </p:cNvPr>
            <p:cNvSpPr/>
            <p:nvPr/>
          </p:nvSpPr>
          <p:spPr>
            <a:xfrm>
              <a:off x="2441844" y="1449420"/>
              <a:ext cx="1800000" cy="177729"/>
            </a:xfrm>
            <a:prstGeom prst="rect">
              <a:avLst/>
            </a:prstGeom>
            <a:solidFill>
              <a:srgbClr val="C94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A627982A-3DED-AEAC-899A-80BB3655FE8E}"/>
                </a:ext>
              </a:extLst>
            </p:cNvPr>
            <p:cNvSpPr/>
            <p:nvPr/>
          </p:nvSpPr>
          <p:spPr>
            <a:xfrm>
              <a:off x="4302527" y="1449420"/>
              <a:ext cx="1800000" cy="177729"/>
            </a:xfrm>
            <a:prstGeom prst="rect">
              <a:avLst/>
            </a:prstGeom>
            <a:solidFill>
              <a:srgbClr val="F2C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8597E914-76B6-5755-8E93-FC7C544FAC7F}"/>
                </a:ext>
              </a:extLst>
            </p:cNvPr>
            <p:cNvSpPr/>
            <p:nvPr/>
          </p:nvSpPr>
          <p:spPr>
            <a:xfrm>
              <a:off x="6163210" y="1449420"/>
              <a:ext cx="1800000" cy="177729"/>
            </a:xfrm>
            <a:prstGeom prst="rect">
              <a:avLst/>
            </a:prstGeom>
            <a:solidFill>
              <a:srgbClr val="466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A0C01C63-8452-F3CD-79D5-9628D0593A45}"/>
                </a:ext>
              </a:extLst>
            </p:cNvPr>
            <p:cNvSpPr/>
            <p:nvPr/>
          </p:nvSpPr>
          <p:spPr>
            <a:xfrm>
              <a:off x="8023893" y="1449420"/>
              <a:ext cx="1800000" cy="177729"/>
            </a:xfrm>
            <a:prstGeom prst="rect">
              <a:avLst/>
            </a:prstGeom>
            <a:solidFill>
              <a:srgbClr val="19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5C4776A3-FA4E-9305-4CF3-1FCCE29F6574}"/>
                </a:ext>
              </a:extLst>
            </p:cNvPr>
            <p:cNvSpPr/>
            <p:nvPr/>
          </p:nvSpPr>
          <p:spPr>
            <a:xfrm>
              <a:off x="9884577" y="1449420"/>
              <a:ext cx="1800000" cy="177729"/>
            </a:xfrm>
            <a:prstGeom prst="rect">
              <a:avLst/>
            </a:prstGeom>
            <a:solidFill>
              <a:srgbClr val="122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18" name="Afbeelding 17">
            <a:extLst>
              <a:ext uri="{FF2B5EF4-FFF2-40B4-BE49-F238E27FC236}">
                <a16:creationId xmlns:a16="http://schemas.microsoft.com/office/drawing/2014/main" id="{E593CA94-568D-1AD6-5409-C84DE67521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9049" y="61496"/>
            <a:ext cx="1793875" cy="801271"/>
          </a:xfrm>
          <a:prstGeom prst="rect">
            <a:avLst/>
          </a:prstGeom>
        </p:spPr>
      </p:pic>
    </p:spTree>
    <p:extLst>
      <p:ext uri="{BB962C8B-B14F-4D97-AF65-F5344CB8AC3E}">
        <p14:creationId xmlns:p14="http://schemas.microsoft.com/office/powerpoint/2010/main" val="3616063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1A5494-8524-2C93-48DA-E9BF05ECBB6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D3FDBBC-E36B-A6AA-4CC9-3EB093F857C1}"/>
              </a:ext>
            </a:extLst>
          </p:cNvPr>
          <p:cNvSpPr>
            <a:spLocks noGrp="1"/>
          </p:cNvSpPr>
          <p:nvPr>
            <p:ph type="dt" sz="half" idx="10"/>
          </p:nvPr>
        </p:nvSpPr>
        <p:spPr/>
        <p:txBody>
          <a:bodyPr/>
          <a:lstStyle/>
          <a:p>
            <a:fld id="{12EF62D7-B557-4C8E-9A83-AE8C6E6C9F49}" type="datetimeFigureOut">
              <a:rPr lang="nl-NL" smtClean="0"/>
              <a:t>8-3-2024</a:t>
            </a:fld>
            <a:endParaRPr lang="nl-NL"/>
          </a:p>
        </p:txBody>
      </p:sp>
      <p:sp>
        <p:nvSpPr>
          <p:cNvPr id="4" name="Tijdelijke aanduiding voor voettekst 3">
            <a:extLst>
              <a:ext uri="{FF2B5EF4-FFF2-40B4-BE49-F238E27FC236}">
                <a16:creationId xmlns:a16="http://schemas.microsoft.com/office/drawing/2014/main" id="{E1B818F0-AD7E-5773-8B28-E07F4F0E6AA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9D73592-1E35-6F06-E4B7-EF619284E081}"/>
              </a:ext>
            </a:extLst>
          </p:cNvPr>
          <p:cNvSpPr>
            <a:spLocks noGrp="1"/>
          </p:cNvSpPr>
          <p:nvPr>
            <p:ph type="sldNum" sz="quarter" idx="12"/>
          </p:nvPr>
        </p:nvSpPr>
        <p:spPr/>
        <p:txBody>
          <a:bodyPr/>
          <a:lstStyle/>
          <a:p>
            <a:fld id="{144AF4CE-795C-4D2C-B113-CB22DE540E51}" type="slidenum">
              <a:rPr lang="nl-NL" smtClean="0"/>
              <a:t>‹#›</a:t>
            </a:fld>
            <a:endParaRPr lang="nl-NL"/>
          </a:p>
        </p:txBody>
      </p:sp>
      <p:grpSp>
        <p:nvGrpSpPr>
          <p:cNvPr id="7" name="Groep 6">
            <a:extLst>
              <a:ext uri="{FF2B5EF4-FFF2-40B4-BE49-F238E27FC236}">
                <a16:creationId xmlns:a16="http://schemas.microsoft.com/office/drawing/2014/main" id="{A0493113-551F-B653-AE90-35F7B8E62753}"/>
              </a:ext>
            </a:extLst>
          </p:cNvPr>
          <p:cNvGrpSpPr/>
          <p:nvPr userDrawn="1"/>
        </p:nvGrpSpPr>
        <p:grpSpPr>
          <a:xfrm>
            <a:off x="0" y="6533963"/>
            <a:ext cx="12192000" cy="271516"/>
            <a:chOff x="581161" y="1449420"/>
            <a:chExt cx="11103416" cy="177729"/>
          </a:xfrm>
        </p:grpSpPr>
        <p:sp>
          <p:nvSpPr>
            <p:cNvPr id="8" name="Rechthoek 7">
              <a:extLst>
                <a:ext uri="{FF2B5EF4-FFF2-40B4-BE49-F238E27FC236}">
                  <a16:creationId xmlns:a16="http://schemas.microsoft.com/office/drawing/2014/main" id="{79F71244-8382-E55A-25D5-DAE85A8F2AEB}"/>
                </a:ext>
              </a:extLst>
            </p:cNvPr>
            <p:cNvSpPr/>
            <p:nvPr/>
          </p:nvSpPr>
          <p:spPr>
            <a:xfrm>
              <a:off x="581161" y="1449420"/>
              <a:ext cx="1800000" cy="177729"/>
            </a:xfrm>
            <a:prstGeom prst="rect">
              <a:avLst/>
            </a:prstGeom>
            <a:solidFill>
              <a:srgbClr val="B6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88F8C739-B777-5306-D065-60E0159B6D6F}"/>
                </a:ext>
              </a:extLst>
            </p:cNvPr>
            <p:cNvSpPr/>
            <p:nvPr/>
          </p:nvSpPr>
          <p:spPr>
            <a:xfrm>
              <a:off x="2441844" y="1449420"/>
              <a:ext cx="1800000" cy="177729"/>
            </a:xfrm>
            <a:prstGeom prst="rect">
              <a:avLst/>
            </a:prstGeom>
            <a:solidFill>
              <a:srgbClr val="C94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F0091DFB-DE96-4EE0-C678-6AF95280205F}"/>
                </a:ext>
              </a:extLst>
            </p:cNvPr>
            <p:cNvSpPr/>
            <p:nvPr/>
          </p:nvSpPr>
          <p:spPr>
            <a:xfrm>
              <a:off x="4302527" y="1449420"/>
              <a:ext cx="1800000" cy="177729"/>
            </a:xfrm>
            <a:prstGeom prst="rect">
              <a:avLst/>
            </a:prstGeom>
            <a:solidFill>
              <a:srgbClr val="F2C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986BFB85-B945-F7F7-B4A4-FD7F9EC52078}"/>
                </a:ext>
              </a:extLst>
            </p:cNvPr>
            <p:cNvSpPr/>
            <p:nvPr/>
          </p:nvSpPr>
          <p:spPr>
            <a:xfrm>
              <a:off x="6163210" y="1449420"/>
              <a:ext cx="1800000" cy="177729"/>
            </a:xfrm>
            <a:prstGeom prst="rect">
              <a:avLst/>
            </a:prstGeom>
            <a:solidFill>
              <a:srgbClr val="466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6C401921-D1CB-AAA0-98A0-CC16DAB601B6}"/>
                </a:ext>
              </a:extLst>
            </p:cNvPr>
            <p:cNvSpPr/>
            <p:nvPr/>
          </p:nvSpPr>
          <p:spPr>
            <a:xfrm>
              <a:off x="8023893" y="1449420"/>
              <a:ext cx="1800000" cy="177729"/>
            </a:xfrm>
            <a:prstGeom prst="rect">
              <a:avLst/>
            </a:prstGeom>
            <a:solidFill>
              <a:srgbClr val="19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5DC2F9BB-941F-46DF-5042-4FBF120EAC52}"/>
                </a:ext>
              </a:extLst>
            </p:cNvPr>
            <p:cNvSpPr/>
            <p:nvPr/>
          </p:nvSpPr>
          <p:spPr>
            <a:xfrm>
              <a:off x="9884577" y="1449420"/>
              <a:ext cx="1800000" cy="177729"/>
            </a:xfrm>
            <a:prstGeom prst="rect">
              <a:avLst/>
            </a:prstGeom>
            <a:solidFill>
              <a:srgbClr val="122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14" name="Afbeelding 13">
            <a:extLst>
              <a:ext uri="{FF2B5EF4-FFF2-40B4-BE49-F238E27FC236}">
                <a16:creationId xmlns:a16="http://schemas.microsoft.com/office/drawing/2014/main" id="{47A26244-3833-2848-3184-6A637087E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9049" y="61496"/>
            <a:ext cx="1793875" cy="801271"/>
          </a:xfrm>
          <a:prstGeom prst="rect">
            <a:avLst/>
          </a:prstGeom>
        </p:spPr>
      </p:pic>
    </p:spTree>
    <p:extLst>
      <p:ext uri="{BB962C8B-B14F-4D97-AF65-F5344CB8AC3E}">
        <p14:creationId xmlns:p14="http://schemas.microsoft.com/office/powerpoint/2010/main" val="2600402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6F8921E-6DCE-842B-C444-45FC7D45697A}"/>
              </a:ext>
            </a:extLst>
          </p:cNvPr>
          <p:cNvSpPr>
            <a:spLocks noGrp="1"/>
          </p:cNvSpPr>
          <p:nvPr>
            <p:ph type="dt" sz="half" idx="10"/>
          </p:nvPr>
        </p:nvSpPr>
        <p:spPr/>
        <p:txBody>
          <a:bodyPr/>
          <a:lstStyle/>
          <a:p>
            <a:fld id="{12EF62D7-B557-4C8E-9A83-AE8C6E6C9F49}" type="datetimeFigureOut">
              <a:rPr lang="nl-NL" smtClean="0"/>
              <a:t>8-3-2024</a:t>
            </a:fld>
            <a:endParaRPr lang="nl-NL"/>
          </a:p>
        </p:txBody>
      </p:sp>
      <p:sp>
        <p:nvSpPr>
          <p:cNvPr id="3" name="Tijdelijke aanduiding voor voettekst 2">
            <a:extLst>
              <a:ext uri="{FF2B5EF4-FFF2-40B4-BE49-F238E27FC236}">
                <a16:creationId xmlns:a16="http://schemas.microsoft.com/office/drawing/2014/main" id="{7C48EE3D-B2DB-99BE-8EA9-93719A6FFFF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01C09AC-FF26-E1DF-6005-ABE047085403}"/>
              </a:ext>
            </a:extLst>
          </p:cNvPr>
          <p:cNvSpPr>
            <a:spLocks noGrp="1"/>
          </p:cNvSpPr>
          <p:nvPr>
            <p:ph type="sldNum" sz="quarter" idx="12"/>
          </p:nvPr>
        </p:nvSpPr>
        <p:spPr/>
        <p:txBody>
          <a:bodyPr/>
          <a:lstStyle/>
          <a:p>
            <a:fld id="{144AF4CE-795C-4D2C-B113-CB22DE540E51}" type="slidenum">
              <a:rPr lang="nl-NL" smtClean="0"/>
              <a:t>‹#›</a:t>
            </a:fld>
            <a:endParaRPr lang="nl-NL"/>
          </a:p>
        </p:txBody>
      </p:sp>
      <p:grpSp>
        <p:nvGrpSpPr>
          <p:cNvPr id="6" name="Groep 5">
            <a:extLst>
              <a:ext uri="{FF2B5EF4-FFF2-40B4-BE49-F238E27FC236}">
                <a16:creationId xmlns:a16="http://schemas.microsoft.com/office/drawing/2014/main" id="{EEE2D3F9-27EE-E741-3335-9227E3A71BCB}"/>
              </a:ext>
            </a:extLst>
          </p:cNvPr>
          <p:cNvGrpSpPr/>
          <p:nvPr userDrawn="1"/>
        </p:nvGrpSpPr>
        <p:grpSpPr>
          <a:xfrm>
            <a:off x="0" y="6533963"/>
            <a:ext cx="12192000" cy="271516"/>
            <a:chOff x="581161" y="1449420"/>
            <a:chExt cx="11103416" cy="177729"/>
          </a:xfrm>
        </p:grpSpPr>
        <p:sp>
          <p:nvSpPr>
            <p:cNvPr id="7" name="Rechthoek 6">
              <a:extLst>
                <a:ext uri="{FF2B5EF4-FFF2-40B4-BE49-F238E27FC236}">
                  <a16:creationId xmlns:a16="http://schemas.microsoft.com/office/drawing/2014/main" id="{E286B344-CB4C-9AF5-8CA9-AD3DEDADDF52}"/>
                </a:ext>
              </a:extLst>
            </p:cNvPr>
            <p:cNvSpPr/>
            <p:nvPr/>
          </p:nvSpPr>
          <p:spPr>
            <a:xfrm>
              <a:off x="581161" y="1449420"/>
              <a:ext cx="1800000" cy="177729"/>
            </a:xfrm>
            <a:prstGeom prst="rect">
              <a:avLst/>
            </a:prstGeom>
            <a:solidFill>
              <a:srgbClr val="B6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281D39A-F34B-2ECA-EB25-C739A5B9A2E1}"/>
                </a:ext>
              </a:extLst>
            </p:cNvPr>
            <p:cNvSpPr/>
            <p:nvPr/>
          </p:nvSpPr>
          <p:spPr>
            <a:xfrm>
              <a:off x="2441844" y="1449420"/>
              <a:ext cx="1800000" cy="177729"/>
            </a:xfrm>
            <a:prstGeom prst="rect">
              <a:avLst/>
            </a:prstGeom>
            <a:solidFill>
              <a:srgbClr val="C94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BC345351-4A34-A924-82BB-D2E41E4F22EA}"/>
                </a:ext>
              </a:extLst>
            </p:cNvPr>
            <p:cNvSpPr/>
            <p:nvPr/>
          </p:nvSpPr>
          <p:spPr>
            <a:xfrm>
              <a:off x="4302527" y="1449420"/>
              <a:ext cx="1800000" cy="177729"/>
            </a:xfrm>
            <a:prstGeom prst="rect">
              <a:avLst/>
            </a:prstGeom>
            <a:solidFill>
              <a:srgbClr val="F2C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650A3AB1-2AF0-4403-B3D0-D010D30E71BD}"/>
                </a:ext>
              </a:extLst>
            </p:cNvPr>
            <p:cNvSpPr/>
            <p:nvPr/>
          </p:nvSpPr>
          <p:spPr>
            <a:xfrm>
              <a:off x="6163210" y="1449420"/>
              <a:ext cx="1800000" cy="177729"/>
            </a:xfrm>
            <a:prstGeom prst="rect">
              <a:avLst/>
            </a:prstGeom>
            <a:solidFill>
              <a:srgbClr val="466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94F78753-41F1-754F-7261-5111E9425CCF}"/>
                </a:ext>
              </a:extLst>
            </p:cNvPr>
            <p:cNvSpPr/>
            <p:nvPr/>
          </p:nvSpPr>
          <p:spPr>
            <a:xfrm>
              <a:off x="8023893" y="1449420"/>
              <a:ext cx="1800000" cy="177729"/>
            </a:xfrm>
            <a:prstGeom prst="rect">
              <a:avLst/>
            </a:prstGeom>
            <a:solidFill>
              <a:srgbClr val="19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17F4E5FB-6B18-6208-BC4D-27EC01F5B2AD}"/>
                </a:ext>
              </a:extLst>
            </p:cNvPr>
            <p:cNvSpPr/>
            <p:nvPr/>
          </p:nvSpPr>
          <p:spPr>
            <a:xfrm>
              <a:off x="9884577" y="1449420"/>
              <a:ext cx="1800000" cy="177729"/>
            </a:xfrm>
            <a:prstGeom prst="rect">
              <a:avLst/>
            </a:prstGeom>
            <a:solidFill>
              <a:srgbClr val="122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13" name="Afbeelding 12">
            <a:extLst>
              <a:ext uri="{FF2B5EF4-FFF2-40B4-BE49-F238E27FC236}">
                <a16:creationId xmlns:a16="http://schemas.microsoft.com/office/drawing/2014/main" id="{14AC6FD0-BE18-4C36-653C-A83DC94642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9049" y="61496"/>
            <a:ext cx="1793875" cy="801271"/>
          </a:xfrm>
          <a:prstGeom prst="rect">
            <a:avLst/>
          </a:prstGeom>
        </p:spPr>
      </p:pic>
    </p:spTree>
    <p:extLst>
      <p:ext uri="{BB962C8B-B14F-4D97-AF65-F5344CB8AC3E}">
        <p14:creationId xmlns:p14="http://schemas.microsoft.com/office/powerpoint/2010/main" val="3209554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6F8921E-6DCE-842B-C444-45FC7D45697A}"/>
              </a:ext>
            </a:extLst>
          </p:cNvPr>
          <p:cNvSpPr>
            <a:spLocks noGrp="1"/>
          </p:cNvSpPr>
          <p:nvPr>
            <p:ph type="dt" sz="half" idx="10"/>
          </p:nvPr>
        </p:nvSpPr>
        <p:spPr/>
        <p:txBody>
          <a:bodyPr/>
          <a:lstStyle/>
          <a:p>
            <a:fld id="{12EF62D7-B557-4C8E-9A83-AE8C6E6C9F49}" type="datetimeFigureOut">
              <a:rPr lang="nl-NL" smtClean="0"/>
              <a:t>8-3-2024</a:t>
            </a:fld>
            <a:endParaRPr lang="nl-NL"/>
          </a:p>
        </p:txBody>
      </p:sp>
      <p:sp>
        <p:nvSpPr>
          <p:cNvPr id="3" name="Tijdelijke aanduiding voor voettekst 2">
            <a:extLst>
              <a:ext uri="{FF2B5EF4-FFF2-40B4-BE49-F238E27FC236}">
                <a16:creationId xmlns:a16="http://schemas.microsoft.com/office/drawing/2014/main" id="{7C48EE3D-B2DB-99BE-8EA9-93719A6FFFF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01C09AC-FF26-E1DF-6005-ABE047085403}"/>
              </a:ext>
            </a:extLst>
          </p:cNvPr>
          <p:cNvSpPr>
            <a:spLocks noGrp="1"/>
          </p:cNvSpPr>
          <p:nvPr>
            <p:ph type="sldNum" sz="quarter" idx="12"/>
          </p:nvPr>
        </p:nvSpPr>
        <p:spPr/>
        <p:txBody>
          <a:bodyPr/>
          <a:lstStyle/>
          <a:p>
            <a:fld id="{144AF4CE-795C-4D2C-B113-CB22DE540E51}" type="slidenum">
              <a:rPr lang="nl-NL" smtClean="0"/>
              <a:t>‹#›</a:t>
            </a:fld>
            <a:endParaRPr lang="nl-NL"/>
          </a:p>
        </p:txBody>
      </p:sp>
      <p:grpSp>
        <p:nvGrpSpPr>
          <p:cNvPr id="6" name="Groep 5">
            <a:extLst>
              <a:ext uri="{FF2B5EF4-FFF2-40B4-BE49-F238E27FC236}">
                <a16:creationId xmlns:a16="http://schemas.microsoft.com/office/drawing/2014/main" id="{EEE2D3F9-27EE-E741-3335-9227E3A71BCB}"/>
              </a:ext>
            </a:extLst>
          </p:cNvPr>
          <p:cNvGrpSpPr/>
          <p:nvPr userDrawn="1"/>
        </p:nvGrpSpPr>
        <p:grpSpPr>
          <a:xfrm>
            <a:off x="0" y="6533963"/>
            <a:ext cx="12192000" cy="271516"/>
            <a:chOff x="581161" y="1449420"/>
            <a:chExt cx="11103416" cy="177729"/>
          </a:xfrm>
        </p:grpSpPr>
        <p:sp>
          <p:nvSpPr>
            <p:cNvPr id="7" name="Rechthoek 6">
              <a:extLst>
                <a:ext uri="{FF2B5EF4-FFF2-40B4-BE49-F238E27FC236}">
                  <a16:creationId xmlns:a16="http://schemas.microsoft.com/office/drawing/2014/main" id="{E286B344-CB4C-9AF5-8CA9-AD3DEDADDF52}"/>
                </a:ext>
              </a:extLst>
            </p:cNvPr>
            <p:cNvSpPr/>
            <p:nvPr/>
          </p:nvSpPr>
          <p:spPr>
            <a:xfrm>
              <a:off x="581161" y="1449420"/>
              <a:ext cx="1800000" cy="177729"/>
            </a:xfrm>
            <a:prstGeom prst="rect">
              <a:avLst/>
            </a:prstGeom>
            <a:solidFill>
              <a:srgbClr val="B6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281D39A-F34B-2ECA-EB25-C739A5B9A2E1}"/>
                </a:ext>
              </a:extLst>
            </p:cNvPr>
            <p:cNvSpPr/>
            <p:nvPr/>
          </p:nvSpPr>
          <p:spPr>
            <a:xfrm>
              <a:off x="2441844" y="1449420"/>
              <a:ext cx="1800000" cy="177729"/>
            </a:xfrm>
            <a:prstGeom prst="rect">
              <a:avLst/>
            </a:prstGeom>
            <a:solidFill>
              <a:srgbClr val="C94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BC345351-4A34-A924-82BB-D2E41E4F22EA}"/>
                </a:ext>
              </a:extLst>
            </p:cNvPr>
            <p:cNvSpPr/>
            <p:nvPr/>
          </p:nvSpPr>
          <p:spPr>
            <a:xfrm>
              <a:off x="4302527" y="1449420"/>
              <a:ext cx="1800000" cy="177729"/>
            </a:xfrm>
            <a:prstGeom prst="rect">
              <a:avLst/>
            </a:prstGeom>
            <a:solidFill>
              <a:srgbClr val="F2C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650A3AB1-2AF0-4403-B3D0-D010D30E71BD}"/>
                </a:ext>
              </a:extLst>
            </p:cNvPr>
            <p:cNvSpPr/>
            <p:nvPr/>
          </p:nvSpPr>
          <p:spPr>
            <a:xfrm>
              <a:off x="6163210" y="1449420"/>
              <a:ext cx="1800000" cy="177729"/>
            </a:xfrm>
            <a:prstGeom prst="rect">
              <a:avLst/>
            </a:prstGeom>
            <a:solidFill>
              <a:srgbClr val="466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94F78753-41F1-754F-7261-5111E9425CCF}"/>
                </a:ext>
              </a:extLst>
            </p:cNvPr>
            <p:cNvSpPr/>
            <p:nvPr/>
          </p:nvSpPr>
          <p:spPr>
            <a:xfrm>
              <a:off x="8023893" y="1449420"/>
              <a:ext cx="1800000" cy="177729"/>
            </a:xfrm>
            <a:prstGeom prst="rect">
              <a:avLst/>
            </a:prstGeom>
            <a:solidFill>
              <a:srgbClr val="19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17F4E5FB-6B18-6208-BC4D-27EC01F5B2AD}"/>
                </a:ext>
              </a:extLst>
            </p:cNvPr>
            <p:cNvSpPr/>
            <p:nvPr/>
          </p:nvSpPr>
          <p:spPr>
            <a:xfrm>
              <a:off x="9884577" y="1449420"/>
              <a:ext cx="1800000" cy="177729"/>
            </a:xfrm>
            <a:prstGeom prst="rect">
              <a:avLst/>
            </a:prstGeom>
            <a:solidFill>
              <a:srgbClr val="122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13" name="Afbeelding 12">
            <a:extLst>
              <a:ext uri="{FF2B5EF4-FFF2-40B4-BE49-F238E27FC236}">
                <a16:creationId xmlns:a16="http://schemas.microsoft.com/office/drawing/2014/main" id="{14AC6FD0-BE18-4C36-653C-A83DC94642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9049" y="61496"/>
            <a:ext cx="1793875" cy="801271"/>
          </a:xfrm>
          <a:prstGeom prst="rect">
            <a:avLst/>
          </a:prstGeom>
        </p:spPr>
      </p:pic>
      <p:pic>
        <p:nvPicPr>
          <p:cNvPr id="5" name="Graphic 4">
            <a:extLst>
              <a:ext uri="{FF2B5EF4-FFF2-40B4-BE49-F238E27FC236}">
                <a16:creationId xmlns:a16="http://schemas.microsoft.com/office/drawing/2014/main" id="{FB15CC3D-A606-9A28-FED2-2CFA86DCD96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7559" y="829545"/>
            <a:ext cx="2367950" cy="879190"/>
          </a:xfrm>
          <a:prstGeom prst="rect">
            <a:avLst/>
          </a:prstGeom>
        </p:spPr>
      </p:pic>
      <p:pic>
        <p:nvPicPr>
          <p:cNvPr id="14" name="Afbeelding 13">
            <a:extLst>
              <a:ext uri="{FF2B5EF4-FFF2-40B4-BE49-F238E27FC236}">
                <a16:creationId xmlns:a16="http://schemas.microsoft.com/office/drawing/2014/main" id="{8DBF57D9-3BB4-B5CB-13C7-E035A21A861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41459" y="1119999"/>
            <a:ext cx="3214870" cy="602788"/>
          </a:xfrm>
          <a:prstGeom prst="rect">
            <a:avLst/>
          </a:prstGeom>
        </p:spPr>
      </p:pic>
      <p:pic>
        <p:nvPicPr>
          <p:cNvPr id="15" name="Afbeelding 14">
            <a:extLst>
              <a:ext uri="{FF2B5EF4-FFF2-40B4-BE49-F238E27FC236}">
                <a16:creationId xmlns:a16="http://schemas.microsoft.com/office/drawing/2014/main" id="{ABBCE7CD-45B5-D0F9-90D6-7C9E7E55F66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9950" y="784152"/>
            <a:ext cx="2504821" cy="969977"/>
          </a:xfrm>
          <a:prstGeom prst="rect">
            <a:avLst/>
          </a:prstGeom>
        </p:spPr>
      </p:pic>
      <p:pic>
        <p:nvPicPr>
          <p:cNvPr id="16" name="Afbeelding 15">
            <a:extLst>
              <a:ext uri="{FF2B5EF4-FFF2-40B4-BE49-F238E27FC236}">
                <a16:creationId xmlns:a16="http://schemas.microsoft.com/office/drawing/2014/main" id="{490E102A-6B37-2E52-5533-59DA049DF25B}"/>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10122" t="21082" r="10376" b="28531"/>
          <a:stretch/>
        </p:blipFill>
        <p:spPr>
          <a:xfrm>
            <a:off x="6048297" y="820587"/>
            <a:ext cx="2170373" cy="897107"/>
          </a:xfrm>
          <a:prstGeom prst="rect">
            <a:avLst/>
          </a:prstGeom>
        </p:spPr>
      </p:pic>
      <p:pic>
        <p:nvPicPr>
          <p:cNvPr id="17" name="Graphic 16">
            <a:extLst>
              <a:ext uri="{FF2B5EF4-FFF2-40B4-BE49-F238E27FC236}">
                <a16:creationId xmlns:a16="http://schemas.microsoft.com/office/drawing/2014/main" id="{A054E8EA-E709-613A-B2D8-6ED1FBF75449}"/>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50334" y="3227336"/>
            <a:ext cx="2129166" cy="351086"/>
          </a:xfrm>
          <a:prstGeom prst="rect">
            <a:avLst/>
          </a:prstGeom>
        </p:spPr>
      </p:pic>
      <p:pic>
        <p:nvPicPr>
          <p:cNvPr id="18" name="Graphic 17">
            <a:extLst>
              <a:ext uri="{FF2B5EF4-FFF2-40B4-BE49-F238E27FC236}">
                <a16:creationId xmlns:a16="http://schemas.microsoft.com/office/drawing/2014/main" id="{3C251BC3-2BB5-1039-A172-1A22B1003D8A}"/>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29950" y="2280523"/>
            <a:ext cx="2073633" cy="728286"/>
          </a:xfrm>
          <a:prstGeom prst="rect">
            <a:avLst/>
          </a:prstGeom>
        </p:spPr>
      </p:pic>
      <p:pic>
        <p:nvPicPr>
          <p:cNvPr id="19" name="Graphic 18">
            <a:extLst>
              <a:ext uri="{FF2B5EF4-FFF2-40B4-BE49-F238E27FC236}">
                <a16:creationId xmlns:a16="http://schemas.microsoft.com/office/drawing/2014/main" id="{BCA85889-C099-E75F-72AA-181C8BBDEC27}"/>
              </a:ext>
            </a:extLst>
          </p:cNvPr>
          <p:cNvPicPr>
            <a:picLocks noChangeAspect="1"/>
          </p:cNvPicPr>
          <p:nvPr userDrawn="1"/>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1406" t="4682" r="5721" b="-4682"/>
          <a:stretch/>
        </p:blipFill>
        <p:spPr>
          <a:xfrm>
            <a:off x="9344659" y="2075898"/>
            <a:ext cx="2551707" cy="1016029"/>
          </a:xfrm>
          <a:prstGeom prst="rect">
            <a:avLst/>
          </a:prstGeom>
        </p:spPr>
      </p:pic>
      <p:pic>
        <p:nvPicPr>
          <p:cNvPr id="20" name="Graphic 19">
            <a:extLst>
              <a:ext uri="{FF2B5EF4-FFF2-40B4-BE49-F238E27FC236}">
                <a16:creationId xmlns:a16="http://schemas.microsoft.com/office/drawing/2014/main" id="{743EFAD9-377C-B668-EE96-E9AA8D52330B}"/>
              </a:ext>
            </a:extLst>
          </p:cNvPr>
          <p:cNvPicPr>
            <a:picLocks noChangeAspect="1"/>
          </p:cNvPicPr>
          <p:nvPr userDrawn="1"/>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t="26065" b="27381"/>
          <a:stretch/>
        </p:blipFill>
        <p:spPr>
          <a:xfrm>
            <a:off x="3315342" y="2027258"/>
            <a:ext cx="2367950" cy="728977"/>
          </a:xfrm>
          <a:prstGeom prst="rect">
            <a:avLst/>
          </a:prstGeom>
        </p:spPr>
      </p:pic>
      <p:pic>
        <p:nvPicPr>
          <p:cNvPr id="21" name="Graphic 20">
            <a:extLst>
              <a:ext uri="{FF2B5EF4-FFF2-40B4-BE49-F238E27FC236}">
                <a16:creationId xmlns:a16="http://schemas.microsoft.com/office/drawing/2014/main" id="{B7A03652-0A3B-7766-31BC-A26AFF3AE632}"/>
              </a:ext>
            </a:extLst>
          </p:cNvPr>
          <p:cNvPicPr>
            <a:picLocks noChangeAspect="1"/>
          </p:cNvPicPr>
          <p:nvPr userDrawn="1"/>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5849" t="31550" r="12060" b="29156"/>
          <a:stretch/>
        </p:blipFill>
        <p:spPr>
          <a:xfrm>
            <a:off x="9767200" y="2900749"/>
            <a:ext cx="2129166" cy="1019154"/>
          </a:xfrm>
          <a:prstGeom prst="rect">
            <a:avLst/>
          </a:prstGeom>
        </p:spPr>
      </p:pic>
      <p:pic>
        <p:nvPicPr>
          <p:cNvPr id="22" name="Afbeelding 21">
            <a:extLst>
              <a:ext uri="{FF2B5EF4-FFF2-40B4-BE49-F238E27FC236}">
                <a16:creationId xmlns:a16="http://schemas.microsoft.com/office/drawing/2014/main" id="{6E2F056C-031D-A514-7238-F08F39F47E4C}"/>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395051" y="2326514"/>
            <a:ext cx="2237850" cy="636321"/>
          </a:xfrm>
          <a:prstGeom prst="rect">
            <a:avLst/>
          </a:prstGeom>
        </p:spPr>
      </p:pic>
      <p:pic>
        <p:nvPicPr>
          <p:cNvPr id="23" name="Graphic 22">
            <a:extLst>
              <a:ext uri="{FF2B5EF4-FFF2-40B4-BE49-F238E27FC236}">
                <a16:creationId xmlns:a16="http://schemas.microsoft.com/office/drawing/2014/main" id="{A446CA01-7B21-C2D8-70C5-DA044E11A825}"/>
              </a:ext>
            </a:extLst>
          </p:cNvPr>
          <p:cNvPicPr>
            <a:picLocks noChangeAspect="1"/>
          </p:cNvPicPr>
          <p:nvPr userDrawn="1"/>
        </p:nvPicPr>
        <p:blipFill rotWithShape="1">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t="21770" b="18760"/>
          <a:stretch/>
        </p:blipFill>
        <p:spPr>
          <a:xfrm>
            <a:off x="364574" y="3169061"/>
            <a:ext cx="2467348" cy="563082"/>
          </a:xfrm>
          <a:prstGeom prst="rect">
            <a:avLst/>
          </a:prstGeom>
        </p:spPr>
      </p:pic>
      <p:pic>
        <p:nvPicPr>
          <p:cNvPr id="24" name="Afbeelding 23">
            <a:extLst>
              <a:ext uri="{FF2B5EF4-FFF2-40B4-BE49-F238E27FC236}">
                <a16:creationId xmlns:a16="http://schemas.microsoft.com/office/drawing/2014/main" id="{5A428C06-0A9D-11EA-BF8C-64B777781527}"/>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510494" y="4817084"/>
            <a:ext cx="1772923" cy="500553"/>
          </a:xfrm>
          <a:prstGeom prst="rect">
            <a:avLst/>
          </a:prstGeom>
        </p:spPr>
      </p:pic>
      <p:pic>
        <p:nvPicPr>
          <p:cNvPr id="25" name="Afbeelding 24">
            <a:extLst>
              <a:ext uri="{FF2B5EF4-FFF2-40B4-BE49-F238E27FC236}">
                <a16:creationId xmlns:a16="http://schemas.microsoft.com/office/drawing/2014/main" id="{E53A814B-344E-8BF6-87CB-FC5AC5F90E91}"/>
              </a:ext>
            </a:extLst>
          </p:cNvPr>
          <p:cNvPicPr>
            <a:picLocks noChangeAspect="1"/>
          </p:cNvPicPr>
          <p:nvPr userDrawn="1"/>
        </p:nvPicPr>
        <p:blipFill rotWithShape="1">
          <a:blip r:embed="rId22">
            <a:extLst>
              <a:ext uri="{28A0092B-C50C-407E-A947-70E740481C1C}">
                <a14:useLocalDpi xmlns:a14="http://schemas.microsoft.com/office/drawing/2010/main" val="0"/>
              </a:ext>
            </a:extLst>
          </a:blip>
          <a:srcRect t="28092" b="30254"/>
          <a:stretch/>
        </p:blipFill>
        <p:spPr>
          <a:xfrm>
            <a:off x="7641541" y="4752353"/>
            <a:ext cx="2138585" cy="630014"/>
          </a:xfrm>
          <a:prstGeom prst="rect">
            <a:avLst/>
          </a:prstGeom>
        </p:spPr>
      </p:pic>
      <p:pic>
        <p:nvPicPr>
          <p:cNvPr id="26" name="Graphic 25">
            <a:extLst>
              <a:ext uri="{FF2B5EF4-FFF2-40B4-BE49-F238E27FC236}">
                <a16:creationId xmlns:a16="http://schemas.microsoft.com/office/drawing/2014/main" id="{D621666D-F7B6-233C-A5DF-68F47806D240}"/>
              </a:ext>
            </a:extLst>
          </p:cNvPr>
          <p:cNvPicPr>
            <a:picLocks noChangeAspect="1"/>
          </p:cNvPicPr>
          <p:nvPr userDrawn="1"/>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999563" y="4738867"/>
            <a:ext cx="2067693" cy="656987"/>
          </a:xfrm>
          <a:prstGeom prst="rect">
            <a:avLst/>
          </a:prstGeom>
        </p:spPr>
      </p:pic>
      <p:pic>
        <p:nvPicPr>
          <p:cNvPr id="27" name="Graphic 26">
            <a:extLst>
              <a:ext uri="{FF2B5EF4-FFF2-40B4-BE49-F238E27FC236}">
                <a16:creationId xmlns:a16="http://schemas.microsoft.com/office/drawing/2014/main" id="{B0A411CD-1928-FB67-EB0B-E44248A497B5}"/>
              </a:ext>
            </a:extLst>
          </p:cNvPr>
          <p:cNvPicPr>
            <a:picLocks noChangeAspect="1"/>
          </p:cNvPicPr>
          <p:nvPr userDrawn="1"/>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529950" y="4013317"/>
            <a:ext cx="1650907" cy="570939"/>
          </a:xfrm>
          <a:prstGeom prst="rect">
            <a:avLst/>
          </a:prstGeom>
        </p:spPr>
      </p:pic>
      <p:pic>
        <p:nvPicPr>
          <p:cNvPr id="28" name="Graphic 27">
            <a:extLst>
              <a:ext uri="{FF2B5EF4-FFF2-40B4-BE49-F238E27FC236}">
                <a16:creationId xmlns:a16="http://schemas.microsoft.com/office/drawing/2014/main" id="{AB8AF58F-9250-F4D6-75F0-1B1E04059805}"/>
              </a:ext>
            </a:extLst>
          </p:cNvPr>
          <p:cNvPicPr>
            <a:picLocks noChangeAspect="1"/>
          </p:cNvPicPr>
          <p:nvPr userDrawn="1"/>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7756885" y="4064388"/>
            <a:ext cx="1907897" cy="468797"/>
          </a:xfrm>
          <a:prstGeom prst="rect">
            <a:avLst/>
          </a:prstGeom>
        </p:spPr>
      </p:pic>
      <p:pic>
        <p:nvPicPr>
          <p:cNvPr id="29" name="Afbeelding 28" descr="Afbeelding met tekst, teken&#10;&#10;Automatisch gegenereerde beschrijving">
            <a:extLst>
              <a:ext uri="{FF2B5EF4-FFF2-40B4-BE49-F238E27FC236}">
                <a16:creationId xmlns:a16="http://schemas.microsoft.com/office/drawing/2014/main" id="{A208C5DC-FFF4-E6CE-00BA-1BDDB5E13722}"/>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2999563" y="3946479"/>
            <a:ext cx="1690071" cy="704614"/>
          </a:xfrm>
          <a:prstGeom prst="rect">
            <a:avLst/>
          </a:prstGeom>
        </p:spPr>
      </p:pic>
      <p:pic>
        <p:nvPicPr>
          <p:cNvPr id="30" name="Afbeelding 29" descr="Afbeelding met tekst, illustratie&#10;&#10;Automatisch gegenereerde beschrijving">
            <a:extLst>
              <a:ext uri="{FF2B5EF4-FFF2-40B4-BE49-F238E27FC236}">
                <a16:creationId xmlns:a16="http://schemas.microsoft.com/office/drawing/2014/main" id="{5205A613-4C57-9201-F3DF-91B83DACE433}"/>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5339295" y="3978262"/>
            <a:ext cx="1812279" cy="605994"/>
          </a:xfrm>
          <a:prstGeom prst="rect">
            <a:avLst/>
          </a:prstGeom>
        </p:spPr>
      </p:pic>
      <p:pic>
        <p:nvPicPr>
          <p:cNvPr id="31" name="Afbeelding 30">
            <a:extLst>
              <a:ext uri="{FF2B5EF4-FFF2-40B4-BE49-F238E27FC236}">
                <a16:creationId xmlns:a16="http://schemas.microsoft.com/office/drawing/2014/main" id="{4D6187C2-EB2C-FD57-2C9B-08D3496A6298}"/>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5614467" y="4751876"/>
            <a:ext cx="1261935" cy="630968"/>
          </a:xfrm>
          <a:prstGeom prst="rect">
            <a:avLst/>
          </a:prstGeom>
        </p:spPr>
      </p:pic>
      <p:pic>
        <p:nvPicPr>
          <p:cNvPr id="32" name="Afbeelding 31">
            <a:extLst>
              <a:ext uri="{FF2B5EF4-FFF2-40B4-BE49-F238E27FC236}">
                <a16:creationId xmlns:a16="http://schemas.microsoft.com/office/drawing/2014/main" id="{EAB7215C-8B03-2F6E-687F-44A36F7EDDE6}"/>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10564018" y="5814558"/>
            <a:ext cx="1332348" cy="499631"/>
          </a:xfrm>
          <a:prstGeom prst="rect">
            <a:avLst/>
          </a:prstGeom>
        </p:spPr>
      </p:pic>
      <p:pic>
        <p:nvPicPr>
          <p:cNvPr id="33" name="Graphic 32">
            <a:extLst>
              <a:ext uri="{FF2B5EF4-FFF2-40B4-BE49-F238E27FC236}">
                <a16:creationId xmlns:a16="http://schemas.microsoft.com/office/drawing/2014/main" id="{78D3E332-6186-8137-D94F-5CCA7759ED04}"/>
              </a:ext>
            </a:extLst>
          </p:cNvPr>
          <p:cNvPicPr>
            <a:picLocks noChangeAspect="1"/>
          </p:cNvPicPr>
          <p:nvPr userDrawn="1"/>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7906046" y="5801011"/>
            <a:ext cx="1609574" cy="526725"/>
          </a:xfrm>
          <a:prstGeom prst="rect">
            <a:avLst/>
          </a:prstGeom>
        </p:spPr>
      </p:pic>
      <p:pic>
        <p:nvPicPr>
          <p:cNvPr id="34" name="Afbeelding 33">
            <a:extLst>
              <a:ext uri="{FF2B5EF4-FFF2-40B4-BE49-F238E27FC236}">
                <a16:creationId xmlns:a16="http://schemas.microsoft.com/office/drawing/2014/main" id="{EE4B188D-3B01-C3B3-678C-2CE8BAC98D09}"/>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5492654" y="5715271"/>
            <a:ext cx="1505561" cy="698204"/>
          </a:xfrm>
          <a:prstGeom prst="rect">
            <a:avLst/>
          </a:prstGeom>
        </p:spPr>
      </p:pic>
      <p:pic>
        <p:nvPicPr>
          <p:cNvPr id="35" name="Afbeelding 34" descr="Afbeelding met tekst, illustratie&#10;&#10;Automatisch gegenereerde beschrijving">
            <a:extLst>
              <a:ext uri="{FF2B5EF4-FFF2-40B4-BE49-F238E27FC236}">
                <a16:creationId xmlns:a16="http://schemas.microsoft.com/office/drawing/2014/main" id="{000E3ECB-B811-7AD6-BA7B-00D581B601D8}"/>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2831922" y="5697086"/>
            <a:ext cx="2119130" cy="734575"/>
          </a:xfrm>
          <a:prstGeom prst="rect">
            <a:avLst/>
          </a:prstGeom>
        </p:spPr>
      </p:pic>
      <p:pic>
        <p:nvPicPr>
          <p:cNvPr id="36" name="Graphic 35">
            <a:extLst>
              <a:ext uri="{FF2B5EF4-FFF2-40B4-BE49-F238E27FC236}">
                <a16:creationId xmlns:a16="http://schemas.microsoft.com/office/drawing/2014/main" id="{48CBA419-D01C-5A06-E7C9-E3091DCAB6B2}"/>
              </a:ext>
            </a:extLst>
          </p:cNvPr>
          <p:cNvPicPr>
            <a:picLocks noChangeAspect="1"/>
          </p:cNvPicPr>
          <p:nvPr userDrawn="1"/>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529950" y="5810719"/>
            <a:ext cx="1870039" cy="507309"/>
          </a:xfrm>
          <a:prstGeom prst="rect">
            <a:avLst/>
          </a:prstGeom>
        </p:spPr>
      </p:pic>
      <p:cxnSp>
        <p:nvCxnSpPr>
          <p:cNvPr id="37" name="Rechte verbindingslijn 36">
            <a:extLst>
              <a:ext uri="{FF2B5EF4-FFF2-40B4-BE49-F238E27FC236}">
                <a16:creationId xmlns:a16="http://schemas.microsoft.com/office/drawing/2014/main" id="{155BF058-CED0-1AFD-E96E-99B8B7EEBEAD}"/>
              </a:ext>
            </a:extLst>
          </p:cNvPr>
          <p:cNvCxnSpPr>
            <a:cxnSpLocks/>
          </p:cNvCxnSpPr>
          <p:nvPr userDrawn="1"/>
        </p:nvCxnSpPr>
        <p:spPr>
          <a:xfrm>
            <a:off x="0" y="5436606"/>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20490058-DAFB-6BE2-017B-FEAAE909E86F}"/>
              </a:ext>
            </a:extLst>
          </p:cNvPr>
          <p:cNvCxnSpPr/>
          <p:nvPr userDrawn="1"/>
        </p:nvCxnSpPr>
        <p:spPr>
          <a:xfrm>
            <a:off x="0" y="3812090"/>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D93ED777-73ED-DA4F-07F8-871D63EC2FD1}"/>
              </a:ext>
            </a:extLst>
          </p:cNvPr>
          <p:cNvCxnSpPr/>
          <p:nvPr userDrawn="1"/>
        </p:nvCxnSpPr>
        <p:spPr>
          <a:xfrm>
            <a:off x="0" y="2049108"/>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Tekstvak 39">
            <a:extLst>
              <a:ext uri="{FF2B5EF4-FFF2-40B4-BE49-F238E27FC236}">
                <a16:creationId xmlns:a16="http://schemas.microsoft.com/office/drawing/2014/main" id="{42886A9B-79B9-24B6-6EE9-A490D8886407}"/>
              </a:ext>
            </a:extLst>
          </p:cNvPr>
          <p:cNvSpPr txBox="1"/>
          <p:nvPr userDrawn="1"/>
        </p:nvSpPr>
        <p:spPr>
          <a:xfrm rot="16200000">
            <a:off x="-479565" y="1131717"/>
            <a:ext cx="1465445" cy="369332"/>
          </a:xfrm>
          <a:prstGeom prst="rect">
            <a:avLst/>
          </a:prstGeom>
          <a:noFill/>
        </p:spPr>
        <p:txBody>
          <a:bodyPr wrap="square" rtlCol="0">
            <a:spAutoFit/>
          </a:bodyPr>
          <a:lstStyle/>
          <a:p>
            <a:pPr algn="ctr"/>
            <a:r>
              <a:rPr lang="nl-NL" dirty="0">
                <a:solidFill>
                  <a:schemeClr val="bg1">
                    <a:lumMod val="65000"/>
                  </a:schemeClr>
                </a:solidFill>
                <a:latin typeface="+mj-lt"/>
              </a:rPr>
              <a:t>PLATINUM</a:t>
            </a:r>
            <a:endParaRPr lang="en-GB" dirty="0">
              <a:solidFill>
                <a:schemeClr val="bg1">
                  <a:lumMod val="65000"/>
                </a:schemeClr>
              </a:solidFill>
              <a:latin typeface="+mj-lt"/>
            </a:endParaRPr>
          </a:p>
        </p:txBody>
      </p:sp>
      <p:sp>
        <p:nvSpPr>
          <p:cNvPr id="41" name="Tekstvak 40">
            <a:extLst>
              <a:ext uri="{FF2B5EF4-FFF2-40B4-BE49-F238E27FC236}">
                <a16:creationId xmlns:a16="http://schemas.microsoft.com/office/drawing/2014/main" id="{4312FBA6-EF7A-0DC7-8FBE-4CB0CD253414}"/>
              </a:ext>
            </a:extLst>
          </p:cNvPr>
          <p:cNvSpPr txBox="1"/>
          <p:nvPr userDrawn="1"/>
        </p:nvSpPr>
        <p:spPr>
          <a:xfrm rot="16200000">
            <a:off x="-622407" y="2751859"/>
            <a:ext cx="1751130" cy="369332"/>
          </a:xfrm>
          <a:prstGeom prst="rect">
            <a:avLst/>
          </a:prstGeom>
          <a:noFill/>
        </p:spPr>
        <p:txBody>
          <a:bodyPr wrap="square" rtlCol="0">
            <a:spAutoFit/>
          </a:bodyPr>
          <a:lstStyle/>
          <a:p>
            <a:pPr algn="ctr"/>
            <a:r>
              <a:rPr lang="nl-NL" dirty="0">
                <a:solidFill>
                  <a:schemeClr val="bg1">
                    <a:lumMod val="65000"/>
                  </a:schemeClr>
                </a:solidFill>
                <a:latin typeface="+mj-lt"/>
              </a:rPr>
              <a:t>GOUD</a:t>
            </a:r>
            <a:endParaRPr lang="en-GB" dirty="0">
              <a:solidFill>
                <a:schemeClr val="bg1">
                  <a:lumMod val="65000"/>
                </a:schemeClr>
              </a:solidFill>
              <a:latin typeface="+mj-lt"/>
            </a:endParaRPr>
          </a:p>
        </p:txBody>
      </p:sp>
      <p:sp>
        <p:nvSpPr>
          <p:cNvPr id="42" name="Tekstvak 41">
            <a:extLst>
              <a:ext uri="{FF2B5EF4-FFF2-40B4-BE49-F238E27FC236}">
                <a16:creationId xmlns:a16="http://schemas.microsoft.com/office/drawing/2014/main" id="{2450D961-747E-208D-1D7B-DB2DF99A39E5}"/>
              </a:ext>
            </a:extLst>
          </p:cNvPr>
          <p:cNvSpPr txBox="1"/>
          <p:nvPr userDrawn="1"/>
        </p:nvSpPr>
        <p:spPr>
          <a:xfrm rot="16200000">
            <a:off x="-559101" y="4439682"/>
            <a:ext cx="1624518" cy="369332"/>
          </a:xfrm>
          <a:prstGeom prst="rect">
            <a:avLst/>
          </a:prstGeom>
          <a:noFill/>
        </p:spPr>
        <p:txBody>
          <a:bodyPr wrap="square" rtlCol="0">
            <a:spAutoFit/>
          </a:bodyPr>
          <a:lstStyle/>
          <a:p>
            <a:pPr algn="ctr"/>
            <a:r>
              <a:rPr lang="nl-NL" dirty="0">
                <a:solidFill>
                  <a:schemeClr val="bg1">
                    <a:lumMod val="65000"/>
                  </a:schemeClr>
                </a:solidFill>
                <a:latin typeface="+mj-lt"/>
              </a:rPr>
              <a:t>ZILVER</a:t>
            </a:r>
            <a:endParaRPr lang="en-GB" dirty="0">
              <a:solidFill>
                <a:schemeClr val="bg1">
                  <a:lumMod val="65000"/>
                </a:schemeClr>
              </a:solidFill>
              <a:latin typeface="+mj-lt"/>
            </a:endParaRPr>
          </a:p>
        </p:txBody>
      </p:sp>
      <p:sp>
        <p:nvSpPr>
          <p:cNvPr id="43" name="Tekstvak 42">
            <a:extLst>
              <a:ext uri="{FF2B5EF4-FFF2-40B4-BE49-F238E27FC236}">
                <a16:creationId xmlns:a16="http://schemas.microsoft.com/office/drawing/2014/main" id="{F7EEA52D-5CD9-4B44-4555-AECF0D1F4E4A}"/>
              </a:ext>
            </a:extLst>
          </p:cNvPr>
          <p:cNvSpPr txBox="1"/>
          <p:nvPr userDrawn="1"/>
        </p:nvSpPr>
        <p:spPr>
          <a:xfrm rot="16200000">
            <a:off x="-321892" y="5862348"/>
            <a:ext cx="1150101" cy="276999"/>
          </a:xfrm>
          <a:prstGeom prst="rect">
            <a:avLst/>
          </a:prstGeom>
          <a:noFill/>
        </p:spPr>
        <p:txBody>
          <a:bodyPr wrap="square" rtlCol="0">
            <a:spAutoFit/>
          </a:bodyPr>
          <a:lstStyle/>
          <a:p>
            <a:pPr algn="ctr"/>
            <a:r>
              <a:rPr lang="nl-NL" sz="1200" dirty="0">
                <a:solidFill>
                  <a:schemeClr val="bg1">
                    <a:lumMod val="65000"/>
                  </a:schemeClr>
                </a:solidFill>
                <a:latin typeface="+mj-lt"/>
              </a:rPr>
              <a:t>COMMUNITY</a:t>
            </a:r>
            <a:endParaRPr lang="en-GB" dirty="0">
              <a:solidFill>
                <a:schemeClr val="bg1">
                  <a:lumMod val="65000"/>
                </a:schemeClr>
              </a:solidFill>
              <a:latin typeface="+mj-lt"/>
            </a:endParaRPr>
          </a:p>
        </p:txBody>
      </p:sp>
      <p:sp>
        <p:nvSpPr>
          <p:cNvPr id="44" name="Tekstvak 43">
            <a:extLst>
              <a:ext uri="{FF2B5EF4-FFF2-40B4-BE49-F238E27FC236}">
                <a16:creationId xmlns:a16="http://schemas.microsoft.com/office/drawing/2014/main" id="{162B4A89-3A68-37CA-A8A3-A5D47182208C}"/>
              </a:ext>
            </a:extLst>
          </p:cNvPr>
          <p:cNvSpPr txBox="1"/>
          <p:nvPr userDrawn="1"/>
        </p:nvSpPr>
        <p:spPr>
          <a:xfrm>
            <a:off x="529949" y="273520"/>
            <a:ext cx="9781015" cy="461665"/>
          </a:xfrm>
          <a:prstGeom prst="rect">
            <a:avLst/>
          </a:prstGeom>
          <a:noFill/>
        </p:spPr>
        <p:txBody>
          <a:bodyPr wrap="square" rtlCol="0">
            <a:spAutoFit/>
          </a:bodyPr>
          <a:lstStyle/>
          <a:p>
            <a:r>
              <a:rPr lang="nl-NL" sz="2400" dirty="0">
                <a:solidFill>
                  <a:schemeClr val="accent1"/>
                </a:solidFill>
                <a:latin typeface="+mj-lt"/>
              </a:rPr>
              <a:t>De Power BI Gebruikersdagen worden mede mogelijk gemaakt door: </a:t>
            </a:r>
            <a:endParaRPr lang="en-GB" sz="2400" dirty="0">
              <a:solidFill>
                <a:schemeClr val="accent1"/>
              </a:solidFill>
              <a:latin typeface="+mj-lt"/>
            </a:endParaRPr>
          </a:p>
        </p:txBody>
      </p:sp>
      <p:pic>
        <p:nvPicPr>
          <p:cNvPr id="45" name="Picture 2" descr="Logo&#10;&#10;Description automatically generated">
            <a:extLst>
              <a:ext uri="{FF2B5EF4-FFF2-40B4-BE49-F238E27FC236}">
                <a16:creationId xmlns:a16="http://schemas.microsoft.com/office/drawing/2014/main" id="{974554CF-6ED3-4C02-C31A-06CA692E28AE}"/>
              </a:ext>
            </a:extLst>
          </p:cNvPr>
          <p:cNvPicPr>
            <a:picLocks noChangeAspect="1"/>
          </p:cNvPicPr>
          <p:nvPr userDrawn="1"/>
        </p:nvPicPr>
        <p:blipFill>
          <a:blip r:embed="rId39"/>
          <a:stretch>
            <a:fillRect/>
          </a:stretch>
        </p:blipFill>
        <p:spPr>
          <a:xfrm>
            <a:off x="3127717" y="2723068"/>
            <a:ext cx="2743200" cy="1015206"/>
          </a:xfrm>
          <a:prstGeom prst="rect">
            <a:avLst/>
          </a:prstGeom>
        </p:spPr>
      </p:pic>
      <p:pic>
        <p:nvPicPr>
          <p:cNvPr id="48" name="Afbeelding 47">
            <a:extLst>
              <a:ext uri="{FF2B5EF4-FFF2-40B4-BE49-F238E27FC236}">
                <a16:creationId xmlns:a16="http://schemas.microsoft.com/office/drawing/2014/main" id="{537A0058-5ACD-35B5-CAB6-ABACB0F64F41}"/>
              </a:ext>
            </a:extLst>
          </p:cNvPr>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10335620" y="4018195"/>
            <a:ext cx="1560746" cy="542676"/>
          </a:xfrm>
          <a:prstGeom prst="rect">
            <a:avLst/>
          </a:prstGeom>
        </p:spPr>
      </p:pic>
    </p:spTree>
    <p:extLst>
      <p:ext uri="{BB962C8B-B14F-4D97-AF65-F5344CB8AC3E}">
        <p14:creationId xmlns:p14="http://schemas.microsoft.com/office/powerpoint/2010/main" val="204632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accent3"/>
                </a:soli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35571391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2">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2B9BFB-09EB-42E1-A690-D6D1BF6E6CAA}"/>
              </a:ext>
            </a:extLst>
          </p:cNvPr>
          <p:cNvSpPr/>
          <p:nvPr userDrawn="1"/>
        </p:nvSpPr>
        <p:spPr bwMode="auto">
          <a:xfrm>
            <a:off x="0" y="2419350"/>
            <a:ext cx="12192000" cy="25019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2"/>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grpSp>
        <p:nvGrpSpPr>
          <p:cNvPr id="6" name="Group 5">
            <a:extLst>
              <a:ext uri="{FF2B5EF4-FFF2-40B4-BE49-F238E27FC236}">
                <a16:creationId xmlns:a16="http://schemas.microsoft.com/office/drawing/2014/main" id="{80142C54-1DC9-4AD2-82F4-64F54E2F48AD}"/>
              </a:ext>
            </a:extLst>
          </p:cNvPr>
          <p:cNvGrpSpPr>
            <a:grpSpLocks noChangeAspect="1"/>
          </p:cNvGrpSpPr>
          <p:nvPr userDrawn="1"/>
        </p:nvGrpSpPr>
        <p:grpSpPr bwMode="gray">
          <a:xfrm>
            <a:off x="585205" y="576557"/>
            <a:ext cx="1444594" cy="310181"/>
            <a:chOff x="457200" y="1643393"/>
            <a:chExt cx="4492753" cy="964540"/>
          </a:xfrm>
        </p:grpSpPr>
        <p:pic>
          <p:nvPicPr>
            <p:cNvPr id="7" name="Picture 6">
              <a:extLst>
                <a:ext uri="{FF2B5EF4-FFF2-40B4-BE49-F238E27FC236}">
                  <a16:creationId xmlns:a16="http://schemas.microsoft.com/office/drawing/2014/main" id="{BCFCE67D-0AF8-418F-8032-E870B2FC1919}"/>
                </a:ext>
              </a:extLst>
            </p:cNvPr>
            <p:cNvPicPr>
              <a:picLocks noChangeAspect="1"/>
            </p:cNvPicPr>
            <p:nvPr/>
          </p:nvPicPr>
          <p:blipFill>
            <a:blip r:embed="rId2"/>
            <a:stretch>
              <a:fillRect/>
            </a:stretch>
          </p:blipFill>
          <p:spPr bwMode="gray">
            <a:xfrm>
              <a:off x="457200" y="1643393"/>
              <a:ext cx="964540" cy="964540"/>
            </a:xfrm>
            <a:prstGeom prst="rect">
              <a:avLst/>
            </a:prstGeom>
          </p:spPr>
        </p:pic>
        <p:sp>
          <p:nvSpPr>
            <p:cNvPr id="8" name="Freeform 12">
              <a:extLst>
                <a:ext uri="{FF2B5EF4-FFF2-40B4-BE49-F238E27FC236}">
                  <a16:creationId xmlns:a16="http://schemas.microsoft.com/office/drawing/2014/main" id="{996DB815-602F-4A92-B24D-7632A897172C}"/>
                </a:ext>
              </a:extLst>
            </p:cNvPr>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endParaRPr>
            </a:p>
          </p:txBody>
        </p:sp>
      </p:grpSp>
    </p:spTree>
    <p:extLst>
      <p:ext uri="{BB962C8B-B14F-4D97-AF65-F5344CB8AC3E}">
        <p14:creationId xmlns:p14="http://schemas.microsoft.com/office/powerpoint/2010/main" val="18419208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a:xfrm>
            <a:off x="588263" y="457200"/>
            <a:ext cx="11018520" cy="430887"/>
          </a:xfrm>
        </p:spPr>
        <p:txBody>
          <a:bodyPr/>
          <a:lstStyle>
            <a:lvl1pPr>
              <a:defRPr sz="2800"/>
            </a:lvl1p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95146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mp; Non-bulleted text">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97191CA4-52D3-4C3E-A51E-ABBBE4EEC406}"/>
              </a:ext>
            </a:extLst>
          </p:cNvPr>
          <p:cNvSpPr txBox="1">
            <a:spLocks/>
          </p:cNvSpPr>
          <p:nvPr userDrawn="1"/>
        </p:nvSpPr>
        <p:spPr>
          <a:xfrm>
            <a:off x="1513253" y="2898085"/>
            <a:ext cx="3934926" cy="1061829"/>
          </a:xfrm>
          <a:prstGeom prst="rect">
            <a:avLst/>
          </a:prstGeom>
        </p:spPr>
        <p:txBody>
          <a:bodyPr vert="horz" wrap="square" lIns="0" tIns="0" rIns="0" bIns="0" rtlCol="0" anchor="t">
            <a:spAutoFit/>
          </a:bodyPr>
          <a:lstStyle>
            <a:lvl1pPr algn="l" defTabSz="932742" rtl="0" eaLnBrk="1" latinLnBrk="0" hangingPunct="1">
              <a:lnSpc>
                <a:spcPts val="3200"/>
              </a:lnSpc>
              <a:spcBef>
                <a:spcPct val="0"/>
              </a:spcBef>
              <a:buNone/>
              <a:defRPr lang="en-US" sz="2800" b="0" strike="noStrike" kern="1200" cap="none" spc="-50" baseline="0">
                <a:ln w="3175">
                  <a:noFill/>
                </a:ln>
                <a:solidFill>
                  <a:schemeClr val="tx1"/>
                </a:solidFill>
                <a:effectLst/>
                <a:latin typeface="+mj-lt"/>
                <a:ea typeface="+mn-ea"/>
                <a:cs typeface="Segoe UI" pitchFamily="34" charset="0"/>
              </a:defRPr>
            </a:lvl1pPr>
          </a:lstStyle>
          <a:p>
            <a:pPr lvl="0" algn="r" defTabSz="951304">
              <a:lnSpc>
                <a:spcPct val="100000"/>
              </a:lnSpc>
              <a:defRPr/>
            </a:pPr>
            <a:r>
              <a:rPr lang="en-US" spc="-51">
                <a:solidFill>
                  <a:schemeClr val="tx2">
                    <a:lumMod val="90000"/>
                    <a:lumOff val="10000"/>
                  </a:schemeClr>
                </a:solidFill>
              </a:rPr>
              <a:t>Meeting Title</a:t>
            </a:r>
          </a:p>
          <a:p>
            <a:pPr lvl="0" algn="r" defTabSz="951304">
              <a:lnSpc>
                <a:spcPct val="100000"/>
              </a:lnSpc>
              <a:spcBef>
                <a:spcPts val="600"/>
              </a:spcBef>
            </a:pPr>
            <a:r>
              <a:rPr lang="en-US" sz="1800" spc="-51">
                <a:solidFill>
                  <a:srgbClr val="505050"/>
                </a:solidFill>
                <a:latin typeface="Segoe UI"/>
              </a:rPr>
              <a:t>Insert the purpose </a:t>
            </a:r>
            <a:br>
              <a:rPr lang="en-US" sz="1800" spc="-51">
                <a:solidFill>
                  <a:srgbClr val="505050"/>
                </a:solidFill>
                <a:latin typeface="Segoe UI"/>
              </a:rPr>
            </a:br>
            <a:r>
              <a:rPr lang="en-US" sz="1800" spc="-51">
                <a:solidFill>
                  <a:srgbClr val="505050"/>
                </a:solidFill>
                <a:latin typeface="Segoe UI"/>
              </a:rPr>
              <a:t>of your meeting here</a:t>
            </a:r>
          </a:p>
        </p:txBody>
      </p:sp>
      <p:cxnSp>
        <p:nvCxnSpPr>
          <p:cNvPr id="8" name="Straight Connector 7">
            <a:extLst>
              <a:ext uri="{FF2B5EF4-FFF2-40B4-BE49-F238E27FC236}">
                <a16:creationId xmlns:a16="http://schemas.microsoft.com/office/drawing/2014/main" id="{4D85F067-148E-445C-9BF2-E2FDB170B6B7}"/>
              </a:ext>
            </a:extLst>
          </p:cNvPr>
          <p:cNvCxnSpPr/>
          <p:nvPr userDrawn="1"/>
        </p:nvCxnSpPr>
        <p:spPr>
          <a:xfrm>
            <a:off x="6096000" y="1589723"/>
            <a:ext cx="0" cy="3678555"/>
          </a:xfrm>
          <a:prstGeom prst="line">
            <a:avLst/>
          </a:prstGeom>
          <a:ln w="19050">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A3F56F1-D46E-4E1C-87DE-129780C464C3}"/>
              </a:ext>
            </a:extLst>
          </p:cNvPr>
          <p:cNvGrpSpPr/>
          <p:nvPr userDrawn="1"/>
        </p:nvGrpSpPr>
        <p:grpSpPr>
          <a:xfrm>
            <a:off x="6733759" y="2579622"/>
            <a:ext cx="4223274" cy="1698756"/>
            <a:chOff x="6733759" y="3085886"/>
            <a:chExt cx="4223274" cy="1698756"/>
          </a:xfrm>
        </p:grpSpPr>
        <p:grpSp>
          <p:nvGrpSpPr>
            <p:cNvPr id="10" name="Group 9">
              <a:extLst>
                <a:ext uri="{FF2B5EF4-FFF2-40B4-BE49-F238E27FC236}">
                  <a16:creationId xmlns:a16="http://schemas.microsoft.com/office/drawing/2014/main" id="{9C4397C2-7B5F-452C-A3BD-17B63FCD991F}"/>
                </a:ext>
              </a:extLst>
            </p:cNvPr>
            <p:cNvGrpSpPr/>
            <p:nvPr/>
          </p:nvGrpSpPr>
          <p:grpSpPr>
            <a:xfrm>
              <a:off x="6733759" y="3085886"/>
              <a:ext cx="4223274" cy="686228"/>
              <a:chOff x="6929438" y="1762124"/>
              <a:chExt cx="4308571" cy="700087"/>
            </a:xfrm>
          </p:grpSpPr>
          <p:sp>
            <p:nvSpPr>
              <p:cNvPr id="14" name="Flowchart: Decision 13">
                <a:extLst>
                  <a:ext uri="{FF2B5EF4-FFF2-40B4-BE49-F238E27FC236}">
                    <a16:creationId xmlns:a16="http://schemas.microsoft.com/office/drawing/2014/main" id="{D34E811E-9FF6-49A2-B8A4-E863EA7287E3}"/>
                  </a:ext>
                </a:extLst>
              </p:cNvPr>
              <p:cNvSpPr/>
              <p:nvPr/>
            </p:nvSpPr>
            <p:spPr bwMode="auto">
              <a:xfrm>
                <a:off x="6929438" y="1762124"/>
                <a:ext cx="700087" cy="700087"/>
              </a:xfrm>
              <a:prstGeom prst="flowChartDecision">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a:solidFill>
                      <a:srgbClr val="002050"/>
                    </a:solidFill>
                    <a:latin typeface="Segoe UI"/>
                    <a:ea typeface="Segoe UI" pitchFamily="34" charset="0"/>
                    <a:cs typeface="Segoe UI" pitchFamily="34" charset="0"/>
                  </a:rPr>
                  <a:t>1</a:t>
                </a:r>
              </a:p>
            </p:txBody>
          </p:sp>
          <p:sp>
            <p:nvSpPr>
              <p:cNvPr id="15" name="Rectangle 14">
                <a:extLst>
                  <a:ext uri="{FF2B5EF4-FFF2-40B4-BE49-F238E27FC236}">
                    <a16:creationId xmlns:a16="http://schemas.microsoft.com/office/drawing/2014/main" id="{267249E7-F145-4F54-BDA8-A1B146D192AB}"/>
                  </a:ext>
                </a:extLst>
              </p:cNvPr>
              <p:cNvSpPr/>
              <p:nvPr/>
            </p:nvSpPr>
            <p:spPr bwMode="auto">
              <a:xfrm>
                <a:off x="7827961" y="1762124"/>
                <a:ext cx="3410048" cy="70008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13927" fontAlgn="base">
                  <a:lnSpc>
                    <a:spcPct val="90000"/>
                  </a:lnSpc>
                  <a:spcBef>
                    <a:spcPct val="0"/>
                  </a:spcBef>
                  <a:spcAft>
                    <a:spcPct val="0"/>
                  </a:spcAft>
                </a:pPr>
                <a:r>
                  <a:rPr lang="en-US">
                    <a:solidFill>
                      <a:srgbClr val="505050"/>
                    </a:solidFill>
                    <a:latin typeface="Segoe UI"/>
                    <a:ea typeface="Segoe UI" pitchFamily="34" charset="0"/>
                    <a:cs typeface="Segoe UI" pitchFamily="34" charset="0"/>
                  </a:rPr>
                  <a:t>Item 1</a:t>
                </a:r>
                <a:br>
                  <a:rPr lang="en-US">
                    <a:solidFill>
                      <a:srgbClr val="505050"/>
                    </a:solidFill>
                    <a:latin typeface="Segoe UI"/>
                    <a:ea typeface="Segoe UI" pitchFamily="34" charset="0"/>
                    <a:cs typeface="Segoe UI" pitchFamily="34" charset="0"/>
                  </a:rPr>
                </a:br>
                <a:r>
                  <a:rPr lang="en-US" sz="1400" b="1">
                    <a:solidFill>
                      <a:srgbClr val="505050"/>
                    </a:solidFill>
                    <a:latin typeface="Segoe UI"/>
                    <a:ea typeface="Segoe UI" pitchFamily="34" charset="0"/>
                    <a:cs typeface="Segoe UI" pitchFamily="34" charset="0"/>
                  </a:rPr>
                  <a:t>Speaker</a:t>
                </a:r>
                <a:endParaRPr lang="en-US" b="1">
                  <a:solidFill>
                    <a:srgbClr val="505050"/>
                  </a:solidFill>
                  <a:latin typeface="Segoe UI"/>
                  <a:ea typeface="Segoe UI" pitchFamily="34" charset="0"/>
                  <a:cs typeface="Segoe UI" pitchFamily="34" charset="0"/>
                </a:endParaRPr>
              </a:p>
            </p:txBody>
          </p:sp>
        </p:grpSp>
        <p:grpSp>
          <p:nvGrpSpPr>
            <p:cNvPr id="11" name="Group 10">
              <a:extLst>
                <a:ext uri="{FF2B5EF4-FFF2-40B4-BE49-F238E27FC236}">
                  <a16:creationId xmlns:a16="http://schemas.microsoft.com/office/drawing/2014/main" id="{DB7EF4F9-7428-4037-BA21-8DE92A88FA67}"/>
                </a:ext>
              </a:extLst>
            </p:cNvPr>
            <p:cNvGrpSpPr/>
            <p:nvPr/>
          </p:nvGrpSpPr>
          <p:grpSpPr>
            <a:xfrm>
              <a:off x="6733759" y="4098414"/>
              <a:ext cx="4223274" cy="686228"/>
              <a:chOff x="6929438" y="1762124"/>
              <a:chExt cx="4308571" cy="700087"/>
            </a:xfrm>
          </p:grpSpPr>
          <p:sp>
            <p:nvSpPr>
              <p:cNvPr id="12" name="Flowchart: Decision 11">
                <a:extLst>
                  <a:ext uri="{FF2B5EF4-FFF2-40B4-BE49-F238E27FC236}">
                    <a16:creationId xmlns:a16="http://schemas.microsoft.com/office/drawing/2014/main" id="{9E1D1F9B-3C3E-4C68-9B3A-9CEE7EFA6BF0}"/>
                  </a:ext>
                </a:extLst>
              </p:cNvPr>
              <p:cNvSpPr/>
              <p:nvPr/>
            </p:nvSpPr>
            <p:spPr bwMode="auto">
              <a:xfrm>
                <a:off x="6929438" y="1762124"/>
                <a:ext cx="700087" cy="700087"/>
              </a:xfrm>
              <a:prstGeom prst="flowChartDecision">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a:solidFill>
                      <a:srgbClr val="002050"/>
                    </a:solidFill>
                    <a:latin typeface="Segoe UI"/>
                    <a:ea typeface="Segoe UI" pitchFamily="34" charset="0"/>
                    <a:cs typeface="Segoe UI" pitchFamily="34" charset="0"/>
                  </a:rPr>
                  <a:t>2</a:t>
                </a:r>
              </a:p>
            </p:txBody>
          </p:sp>
          <p:sp>
            <p:nvSpPr>
              <p:cNvPr id="13" name="Rectangle 12">
                <a:extLst>
                  <a:ext uri="{FF2B5EF4-FFF2-40B4-BE49-F238E27FC236}">
                    <a16:creationId xmlns:a16="http://schemas.microsoft.com/office/drawing/2014/main" id="{AA03F695-E5DE-4080-810A-C1FD998F8077}"/>
                  </a:ext>
                </a:extLst>
              </p:cNvPr>
              <p:cNvSpPr/>
              <p:nvPr/>
            </p:nvSpPr>
            <p:spPr bwMode="auto">
              <a:xfrm>
                <a:off x="7827961" y="1762124"/>
                <a:ext cx="3410048" cy="70008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13927" fontAlgn="base">
                  <a:lnSpc>
                    <a:spcPct val="90000"/>
                  </a:lnSpc>
                  <a:spcBef>
                    <a:spcPct val="0"/>
                  </a:spcBef>
                  <a:spcAft>
                    <a:spcPct val="0"/>
                  </a:spcAft>
                </a:pPr>
                <a:r>
                  <a:rPr lang="en-US">
                    <a:solidFill>
                      <a:srgbClr val="505050"/>
                    </a:solidFill>
                    <a:latin typeface="Segoe UI"/>
                    <a:ea typeface="Segoe UI" pitchFamily="34" charset="0"/>
                    <a:cs typeface="Segoe UI" pitchFamily="34" charset="0"/>
                  </a:rPr>
                  <a:t>Item 2</a:t>
                </a:r>
                <a:br>
                  <a:rPr lang="en-US">
                    <a:solidFill>
                      <a:srgbClr val="505050"/>
                    </a:solidFill>
                    <a:latin typeface="Segoe UI"/>
                    <a:ea typeface="Segoe UI" pitchFamily="34" charset="0"/>
                    <a:cs typeface="Segoe UI" pitchFamily="34" charset="0"/>
                  </a:rPr>
                </a:br>
                <a:r>
                  <a:rPr lang="en-US" sz="1400" b="1">
                    <a:solidFill>
                      <a:srgbClr val="505050"/>
                    </a:solidFill>
                    <a:latin typeface="Segoe UI"/>
                    <a:ea typeface="Segoe UI" pitchFamily="34" charset="0"/>
                    <a:cs typeface="Segoe UI" pitchFamily="34" charset="0"/>
                  </a:rPr>
                  <a:t>Speaker  </a:t>
                </a:r>
                <a:endParaRPr lang="en-US" b="1">
                  <a:solidFill>
                    <a:srgbClr val="505050"/>
                  </a:solidFill>
                  <a:latin typeface="Segoe UI"/>
                  <a:ea typeface="Segoe UI" pitchFamily="34" charset="0"/>
                  <a:cs typeface="Segoe UI" pitchFamily="34" charset="0"/>
                </a:endParaRPr>
              </a:p>
            </p:txBody>
          </p:sp>
        </p:grpSp>
      </p:grpSp>
    </p:spTree>
    <p:extLst>
      <p:ext uri="{BB962C8B-B14F-4D97-AF65-F5344CB8AC3E}">
        <p14:creationId xmlns:p14="http://schemas.microsoft.com/office/powerpoint/2010/main" val="356702825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268039"/>
          </a:xfrm>
        </p:spPr>
        <p:txBody>
          <a:bodyPr wrap="square">
            <a:spAutoFit/>
          </a:bodyPr>
          <a:lstStyle>
            <a:lvl1pPr marL="0" indent="0">
              <a:spcBef>
                <a:spcPts val="1224"/>
              </a:spcBef>
              <a:buClr>
                <a:schemeClr val="tx1"/>
              </a:buClr>
              <a:buFont typeface="Wingdings" panose="05000000000000000000" pitchFamily="2" charset="2"/>
              <a:buNone/>
              <a:defRPr sz="20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1600" b="0"/>
            </a:lvl2pPr>
            <a:lvl3pPr marL="450850" indent="0">
              <a:buFont typeface="Wingdings" panose="05000000000000000000" pitchFamily="2" charset="2"/>
              <a:buNone/>
              <a:tabLst/>
              <a:defRPr sz="1200" b="0"/>
            </a:lvl3pPr>
            <a:lvl4pPr marL="652462" indent="0">
              <a:buFont typeface="Wingdings" panose="05000000000000000000" pitchFamily="2" charset="2"/>
              <a:buNone/>
              <a:defRPr sz="1100" b="0"/>
            </a:lvl4pPr>
            <a:lvl5pPr marL="854075" indent="0">
              <a:buFont typeface="Wingdings" panose="05000000000000000000" pitchFamily="2" charset="2"/>
              <a:buNone/>
              <a:tabLst/>
              <a:defRPr sz="11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268039"/>
          </a:xfrm>
        </p:spPr>
        <p:txBody>
          <a:bodyPr wrap="square">
            <a:spAutoFit/>
          </a:bodyPr>
          <a:lstStyle>
            <a:lvl1pPr marL="0" indent="0">
              <a:spcBef>
                <a:spcPts val="1224"/>
              </a:spcBef>
              <a:buClr>
                <a:schemeClr val="tx1"/>
              </a:buClr>
              <a:buFont typeface="Wingdings" panose="05000000000000000000" pitchFamily="2" charset="2"/>
              <a:buNone/>
              <a:defRPr sz="20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1600" b="0"/>
            </a:lvl2pPr>
            <a:lvl3pPr marL="450850" indent="0">
              <a:buFont typeface="Wingdings" panose="05000000000000000000" pitchFamily="2" charset="2"/>
              <a:buNone/>
              <a:tabLst/>
              <a:defRPr sz="1200" b="0"/>
            </a:lvl3pPr>
            <a:lvl4pPr marL="652462" indent="0">
              <a:buFont typeface="Wingdings" panose="05000000000000000000" pitchFamily="2" charset="2"/>
              <a:buNone/>
              <a:defRPr sz="1100" b="0"/>
            </a:lvl4pPr>
            <a:lvl5pPr marL="854075" indent="0">
              <a:buFont typeface="Wingdings" panose="05000000000000000000" pitchFamily="2" charset="2"/>
              <a:buNone/>
              <a:tabLst/>
              <a:defRPr sz="11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423615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078811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dia">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9FD0F-1002-DAF1-F11B-8447D2288D95}"/>
              </a:ext>
            </a:extLst>
          </p:cNvPr>
          <p:cNvSpPr>
            <a:spLocks noGrp="1"/>
          </p:cNvSpPr>
          <p:nvPr>
            <p:ph type="ctrTitle"/>
          </p:nvPr>
        </p:nvSpPr>
        <p:spPr>
          <a:xfrm>
            <a:off x="1523998" y="1122363"/>
            <a:ext cx="9180000" cy="2387600"/>
          </a:xfrm>
        </p:spPr>
        <p:txBody>
          <a:bodyPr anchor="b"/>
          <a:lstStyle>
            <a:lvl1pPr algn="ctr">
              <a:defRPr sz="6000">
                <a:solidFill>
                  <a:schemeClr val="bg1"/>
                </a:solidFill>
              </a:defRPr>
            </a:lvl1pPr>
          </a:lstStyle>
          <a:p>
            <a:r>
              <a:rPr lang="nl-NL"/>
              <a:t>Klik om stijl te bewerken</a:t>
            </a:r>
          </a:p>
        </p:txBody>
      </p:sp>
      <p:sp>
        <p:nvSpPr>
          <p:cNvPr id="3" name="Ondertitel 2">
            <a:extLst>
              <a:ext uri="{FF2B5EF4-FFF2-40B4-BE49-F238E27FC236}">
                <a16:creationId xmlns:a16="http://schemas.microsoft.com/office/drawing/2014/main" id="{A802B085-83E8-0262-A1F6-E3868EF64F01}"/>
              </a:ext>
            </a:extLst>
          </p:cNvPr>
          <p:cNvSpPr>
            <a:spLocks noGrp="1"/>
          </p:cNvSpPr>
          <p:nvPr>
            <p:ph type="subTitle" idx="1"/>
          </p:nvPr>
        </p:nvSpPr>
        <p:spPr>
          <a:xfrm>
            <a:off x="1523998" y="3602038"/>
            <a:ext cx="9180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E7293C0-8170-6245-1CBE-ACCD0FA0CE30}"/>
              </a:ext>
            </a:extLst>
          </p:cNvPr>
          <p:cNvSpPr>
            <a:spLocks noGrp="1"/>
          </p:cNvSpPr>
          <p:nvPr>
            <p:ph type="dt" sz="half" idx="10"/>
          </p:nvPr>
        </p:nvSpPr>
        <p:spPr/>
        <p:txBody>
          <a:bodyPr/>
          <a:lstStyle/>
          <a:p>
            <a:fld id="{12EF62D7-B557-4C8E-9A83-AE8C6E6C9F49}" type="datetimeFigureOut">
              <a:rPr lang="nl-NL" smtClean="0"/>
              <a:t>8-3-2024</a:t>
            </a:fld>
            <a:endParaRPr lang="nl-NL"/>
          </a:p>
        </p:txBody>
      </p:sp>
      <p:sp>
        <p:nvSpPr>
          <p:cNvPr id="5" name="Tijdelijke aanduiding voor voettekst 4">
            <a:extLst>
              <a:ext uri="{FF2B5EF4-FFF2-40B4-BE49-F238E27FC236}">
                <a16:creationId xmlns:a16="http://schemas.microsoft.com/office/drawing/2014/main" id="{E9E6D5B6-8ED4-9FB1-2300-9000052241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8AD632-609B-FE74-E40B-3588F7E9799C}"/>
              </a:ext>
            </a:extLst>
          </p:cNvPr>
          <p:cNvSpPr>
            <a:spLocks noGrp="1"/>
          </p:cNvSpPr>
          <p:nvPr>
            <p:ph type="sldNum" sz="quarter" idx="12"/>
          </p:nvPr>
        </p:nvSpPr>
        <p:spPr/>
        <p:txBody>
          <a:bodyPr/>
          <a:lstStyle/>
          <a:p>
            <a:fld id="{144AF4CE-795C-4D2C-B113-CB22DE540E51}" type="slidenum">
              <a:rPr lang="nl-NL" smtClean="0"/>
              <a:t>‹#›</a:t>
            </a:fld>
            <a:endParaRPr lang="nl-NL"/>
          </a:p>
        </p:txBody>
      </p:sp>
      <p:grpSp>
        <p:nvGrpSpPr>
          <p:cNvPr id="10" name="Groep 9">
            <a:extLst>
              <a:ext uri="{FF2B5EF4-FFF2-40B4-BE49-F238E27FC236}">
                <a16:creationId xmlns:a16="http://schemas.microsoft.com/office/drawing/2014/main" id="{D438FE0A-7733-36BE-E196-74E978138716}"/>
              </a:ext>
            </a:extLst>
          </p:cNvPr>
          <p:cNvGrpSpPr/>
          <p:nvPr userDrawn="1"/>
        </p:nvGrpSpPr>
        <p:grpSpPr>
          <a:xfrm rot="5400000">
            <a:off x="-3162300" y="3162300"/>
            <a:ext cx="6858000" cy="533400"/>
            <a:chOff x="581161" y="1449420"/>
            <a:chExt cx="11051985" cy="177729"/>
          </a:xfrm>
          <a:effectLst>
            <a:outerShdw blurRad="50800" dist="38100" dir="2700000" algn="tl" rotWithShape="0">
              <a:prstClr val="black">
                <a:alpha val="40000"/>
              </a:prstClr>
            </a:outerShdw>
          </a:effectLst>
        </p:grpSpPr>
        <p:sp>
          <p:nvSpPr>
            <p:cNvPr id="11" name="Rechthoek 10">
              <a:extLst>
                <a:ext uri="{FF2B5EF4-FFF2-40B4-BE49-F238E27FC236}">
                  <a16:creationId xmlns:a16="http://schemas.microsoft.com/office/drawing/2014/main" id="{99365B4F-9FC5-0D03-99E4-39221FE2D473}"/>
                </a:ext>
              </a:extLst>
            </p:cNvPr>
            <p:cNvSpPr/>
            <p:nvPr/>
          </p:nvSpPr>
          <p:spPr>
            <a:xfrm>
              <a:off x="581161" y="1449420"/>
              <a:ext cx="1748569" cy="177729"/>
            </a:xfrm>
            <a:prstGeom prst="rect">
              <a:avLst/>
            </a:prstGeom>
            <a:solidFill>
              <a:srgbClr val="B6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E6A674D8-260F-33EF-4411-F4FD61B3C069}"/>
                </a:ext>
              </a:extLst>
            </p:cNvPr>
            <p:cNvSpPr/>
            <p:nvPr/>
          </p:nvSpPr>
          <p:spPr>
            <a:xfrm>
              <a:off x="2441844" y="1449420"/>
              <a:ext cx="1748569" cy="177729"/>
            </a:xfrm>
            <a:prstGeom prst="rect">
              <a:avLst/>
            </a:prstGeom>
            <a:solidFill>
              <a:srgbClr val="C94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B4D4D124-CD86-8872-BE88-DB4A565A9529}"/>
                </a:ext>
              </a:extLst>
            </p:cNvPr>
            <p:cNvSpPr/>
            <p:nvPr/>
          </p:nvSpPr>
          <p:spPr>
            <a:xfrm>
              <a:off x="4302528" y="1449420"/>
              <a:ext cx="1748569" cy="177729"/>
            </a:xfrm>
            <a:prstGeom prst="rect">
              <a:avLst/>
            </a:prstGeom>
            <a:solidFill>
              <a:srgbClr val="F2C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82604419-4235-33FD-6A53-2FC4D4651B97}"/>
                </a:ext>
              </a:extLst>
            </p:cNvPr>
            <p:cNvSpPr/>
            <p:nvPr/>
          </p:nvSpPr>
          <p:spPr>
            <a:xfrm>
              <a:off x="6163211" y="1449420"/>
              <a:ext cx="1748569" cy="177729"/>
            </a:xfrm>
            <a:prstGeom prst="rect">
              <a:avLst/>
            </a:prstGeom>
            <a:solidFill>
              <a:srgbClr val="466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A5A19464-FE94-AA92-86D5-98A5F490F0DC}"/>
                </a:ext>
              </a:extLst>
            </p:cNvPr>
            <p:cNvSpPr/>
            <p:nvPr/>
          </p:nvSpPr>
          <p:spPr>
            <a:xfrm>
              <a:off x="8023895" y="1449420"/>
              <a:ext cx="1748569" cy="177729"/>
            </a:xfrm>
            <a:prstGeom prst="rect">
              <a:avLst/>
            </a:prstGeom>
            <a:solidFill>
              <a:srgbClr val="19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D41CCE16-02EA-B67B-4DD3-BFA9D6D3E8F9}"/>
                </a:ext>
              </a:extLst>
            </p:cNvPr>
            <p:cNvSpPr/>
            <p:nvPr/>
          </p:nvSpPr>
          <p:spPr>
            <a:xfrm>
              <a:off x="9884577" y="1449420"/>
              <a:ext cx="1748569" cy="177729"/>
            </a:xfrm>
            <a:prstGeom prst="rect">
              <a:avLst/>
            </a:prstGeom>
            <a:solidFill>
              <a:srgbClr val="122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8" name="Afbeelding 7">
            <a:extLst>
              <a:ext uri="{FF2B5EF4-FFF2-40B4-BE49-F238E27FC236}">
                <a16:creationId xmlns:a16="http://schemas.microsoft.com/office/drawing/2014/main" id="{65EE5FF1-D5D9-808C-5EFB-FA480108DF7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770" t="37157" r="32917" b="37130"/>
          <a:stretch/>
        </p:blipFill>
        <p:spPr>
          <a:xfrm>
            <a:off x="10169524" y="136525"/>
            <a:ext cx="1793875" cy="682625"/>
          </a:xfrm>
          <a:prstGeom prst="rect">
            <a:avLst/>
          </a:prstGeom>
        </p:spPr>
      </p:pic>
    </p:spTree>
    <p:extLst>
      <p:ext uri="{BB962C8B-B14F-4D97-AF65-F5344CB8AC3E}">
        <p14:creationId xmlns:p14="http://schemas.microsoft.com/office/powerpoint/2010/main" val="27266692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72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16F5F28-79F9-4DE5-AA9E-87CDD6389AE6}"/>
              </a:ext>
            </a:extLst>
          </p:cNvPr>
          <p:cNvSpPr/>
          <p:nvPr userDrawn="1"/>
        </p:nvSpPr>
        <p:spPr bwMode="auto">
          <a:xfrm>
            <a:off x="0" y="0"/>
            <a:ext cx="457725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nvGrpSpPr>
          <p:cNvPr id="38" name="Group 37">
            <a:extLst>
              <a:ext uri="{FF2B5EF4-FFF2-40B4-BE49-F238E27FC236}">
                <a16:creationId xmlns:a16="http://schemas.microsoft.com/office/drawing/2014/main" id="{95F40465-6A51-4D37-A934-E4CADAD7452B}"/>
              </a:ext>
            </a:extLst>
          </p:cNvPr>
          <p:cNvGrpSpPr/>
          <p:nvPr userDrawn="1"/>
        </p:nvGrpSpPr>
        <p:grpSpPr>
          <a:xfrm>
            <a:off x="442765" y="1776174"/>
            <a:ext cx="3866098" cy="3168960"/>
            <a:chOff x="6733759" y="1490125"/>
            <a:chExt cx="5027902" cy="4121267"/>
          </a:xfrm>
        </p:grpSpPr>
        <p:grpSp>
          <p:nvGrpSpPr>
            <p:cNvPr id="39" name="Group 38">
              <a:extLst>
                <a:ext uri="{FF2B5EF4-FFF2-40B4-BE49-F238E27FC236}">
                  <a16:creationId xmlns:a16="http://schemas.microsoft.com/office/drawing/2014/main" id="{E95C6C47-2B65-438C-A77A-5FB9672D4E85}"/>
                </a:ext>
              </a:extLst>
            </p:cNvPr>
            <p:cNvGrpSpPr/>
            <p:nvPr/>
          </p:nvGrpSpPr>
          <p:grpSpPr>
            <a:xfrm>
              <a:off x="6733759" y="1490125"/>
              <a:ext cx="4265316" cy="686228"/>
              <a:chOff x="6929438" y="1762124"/>
              <a:chExt cx="4351462" cy="700087"/>
            </a:xfrm>
          </p:grpSpPr>
          <p:sp>
            <p:nvSpPr>
              <p:cNvPr id="52" name="Flowchart: Decision 51">
                <a:extLst>
                  <a:ext uri="{FF2B5EF4-FFF2-40B4-BE49-F238E27FC236}">
                    <a16:creationId xmlns:a16="http://schemas.microsoft.com/office/drawing/2014/main" id="{C76C9316-828D-4B97-A81E-125CE8FF17D4}"/>
                  </a:ext>
                </a:extLst>
              </p:cNvPr>
              <p:cNvSpPr/>
              <p:nvPr/>
            </p:nvSpPr>
            <p:spPr bwMode="auto">
              <a:xfrm>
                <a:off x="6929438" y="1762124"/>
                <a:ext cx="700087" cy="700087"/>
              </a:xfrm>
              <a:prstGeom prst="flowChartDecision">
                <a:avLst/>
              </a:prstGeom>
              <a:no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400">
                    <a:solidFill>
                      <a:schemeClr val="bg1"/>
                    </a:solidFill>
                    <a:latin typeface="Segoe UI"/>
                    <a:ea typeface="Segoe UI" pitchFamily="34" charset="0"/>
                    <a:cs typeface="Segoe UI" pitchFamily="34" charset="0"/>
                  </a:rPr>
                  <a:t>1</a:t>
                </a:r>
              </a:p>
            </p:txBody>
          </p:sp>
          <p:sp>
            <p:nvSpPr>
              <p:cNvPr id="53" name="Rectangle 52">
                <a:extLst>
                  <a:ext uri="{FF2B5EF4-FFF2-40B4-BE49-F238E27FC236}">
                    <a16:creationId xmlns:a16="http://schemas.microsoft.com/office/drawing/2014/main" id="{7FB1F9C5-37E3-4623-9F01-30F1BC1586D6}"/>
                  </a:ext>
                </a:extLst>
              </p:cNvPr>
              <p:cNvSpPr/>
              <p:nvPr/>
            </p:nvSpPr>
            <p:spPr bwMode="auto">
              <a:xfrm>
                <a:off x="7827961" y="1762124"/>
                <a:ext cx="3452939" cy="70008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13927" fontAlgn="base">
                  <a:lnSpc>
                    <a:spcPct val="90000"/>
                  </a:lnSpc>
                  <a:spcBef>
                    <a:spcPct val="0"/>
                  </a:spcBef>
                  <a:spcAft>
                    <a:spcPct val="0"/>
                  </a:spcAft>
                </a:pPr>
                <a:r>
                  <a:rPr lang="en-US" sz="1400">
                    <a:solidFill>
                      <a:schemeClr val="bg1"/>
                    </a:solidFill>
                    <a:latin typeface="Segoe UI"/>
                    <a:ea typeface="Segoe UI" pitchFamily="34" charset="0"/>
                    <a:cs typeface="Segoe UI" pitchFamily="34" charset="0"/>
                  </a:rPr>
                  <a:t>List 1</a:t>
                </a:r>
                <a:endParaRPr lang="en-US" sz="1400" b="1">
                  <a:solidFill>
                    <a:schemeClr val="bg1"/>
                  </a:solidFill>
                  <a:latin typeface="Segoe UI"/>
                  <a:ea typeface="Segoe UI" pitchFamily="34" charset="0"/>
                  <a:cs typeface="Segoe UI" pitchFamily="34" charset="0"/>
                </a:endParaRPr>
              </a:p>
            </p:txBody>
          </p:sp>
        </p:grpSp>
        <p:grpSp>
          <p:nvGrpSpPr>
            <p:cNvPr id="40" name="Group 39">
              <a:extLst>
                <a:ext uri="{FF2B5EF4-FFF2-40B4-BE49-F238E27FC236}">
                  <a16:creationId xmlns:a16="http://schemas.microsoft.com/office/drawing/2014/main" id="{C1E5D6D3-53AA-4222-A53F-E0BF3F0EA0F3}"/>
                </a:ext>
              </a:extLst>
            </p:cNvPr>
            <p:cNvGrpSpPr/>
            <p:nvPr/>
          </p:nvGrpSpPr>
          <p:grpSpPr>
            <a:xfrm>
              <a:off x="6733760" y="3207645"/>
              <a:ext cx="3761736" cy="686228"/>
              <a:chOff x="6929438" y="1762124"/>
              <a:chExt cx="3837711" cy="700087"/>
            </a:xfrm>
          </p:grpSpPr>
          <p:sp>
            <p:nvSpPr>
              <p:cNvPr id="50" name="Flowchart: Decision 49">
                <a:extLst>
                  <a:ext uri="{FF2B5EF4-FFF2-40B4-BE49-F238E27FC236}">
                    <a16:creationId xmlns:a16="http://schemas.microsoft.com/office/drawing/2014/main" id="{8A114687-60A3-4B2A-960B-50323EAB90E7}"/>
                  </a:ext>
                </a:extLst>
              </p:cNvPr>
              <p:cNvSpPr/>
              <p:nvPr/>
            </p:nvSpPr>
            <p:spPr bwMode="auto">
              <a:xfrm>
                <a:off x="6929438" y="1762124"/>
                <a:ext cx="700087" cy="700087"/>
              </a:xfrm>
              <a:prstGeom prst="flowChartDecision">
                <a:avLst/>
              </a:prstGeom>
              <a:no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400">
                    <a:solidFill>
                      <a:schemeClr val="bg1"/>
                    </a:solidFill>
                    <a:latin typeface="Segoe UI"/>
                    <a:ea typeface="Segoe UI" pitchFamily="34" charset="0"/>
                    <a:cs typeface="Segoe UI" pitchFamily="34" charset="0"/>
                  </a:rPr>
                  <a:t>3</a:t>
                </a:r>
              </a:p>
            </p:txBody>
          </p:sp>
          <p:sp>
            <p:nvSpPr>
              <p:cNvPr id="51" name="Rectangle 50">
                <a:extLst>
                  <a:ext uri="{FF2B5EF4-FFF2-40B4-BE49-F238E27FC236}">
                    <a16:creationId xmlns:a16="http://schemas.microsoft.com/office/drawing/2014/main" id="{BD46BD7A-F7F7-4072-866B-A748755B9A88}"/>
                  </a:ext>
                </a:extLst>
              </p:cNvPr>
              <p:cNvSpPr/>
              <p:nvPr/>
            </p:nvSpPr>
            <p:spPr bwMode="auto">
              <a:xfrm>
                <a:off x="7827962" y="1762124"/>
                <a:ext cx="2939187" cy="70008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13927" fontAlgn="base">
                  <a:lnSpc>
                    <a:spcPct val="90000"/>
                  </a:lnSpc>
                  <a:spcBef>
                    <a:spcPct val="0"/>
                  </a:spcBef>
                  <a:spcAft>
                    <a:spcPct val="0"/>
                  </a:spcAft>
                </a:pPr>
                <a:r>
                  <a:rPr lang="en-US" sz="1400">
                    <a:solidFill>
                      <a:schemeClr val="bg1"/>
                    </a:solidFill>
                    <a:latin typeface="Segoe UI"/>
                    <a:ea typeface="Segoe UI" pitchFamily="34" charset="0"/>
                    <a:cs typeface="Segoe UI" pitchFamily="34" charset="0"/>
                  </a:rPr>
                  <a:t>List 3</a:t>
                </a:r>
                <a:endParaRPr lang="en-US" sz="1400" b="1">
                  <a:solidFill>
                    <a:schemeClr val="bg1"/>
                  </a:solidFill>
                  <a:latin typeface="Segoe UI"/>
                  <a:ea typeface="Segoe UI" pitchFamily="34" charset="0"/>
                  <a:cs typeface="Segoe UI" pitchFamily="34" charset="0"/>
                </a:endParaRPr>
              </a:p>
            </p:txBody>
          </p:sp>
        </p:grpSp>
        <p:grpSp>
          <p:nvGrpSpPr>
            <p:cNvPr id="41" name="Group 40">
              <a:extLst>
                <a:ext uri="{FF2B5EF4-FFF2-40B4-BE49-F238E27FC236}">
                  <a16:creationId xmlns:a16="http://schemas.microsoft.com/office/drawing/2014/main" id="{5571BCD2-C620-4A0B-A859-BC7046C8843E}"/>
                </a:ext>
              </a:extLst>
            </p:cNvPr>
            <p:cNvGrpSpPr/>
            <p:nvPr/>
          </p:nvGrpSpPr>
          <p:grpSpPr>
            <a:xfrm>
              <a:off x="6733761" y="4066405"/>
              <a:ext cx="5027900" cy="686228"/>
              <a:chOff x="6929438" y="1762124"/>
              <a:chExt cx="5129447" cy="700087"/>
            </a:xfrm>
          </p:grpSpPr>
          <p:sp>
            <p:nvSpPr>
              <p:cNvPr id="48" name="Flowchart: Decision 47">
                <a:extLst>
                  <a:ext uri="{FF2B5EF4-FFF2-40B4-BE49-F238E27FC236}">
                    <a16:creationId xmlns:a16="http://schemas.microsoft.com/office/drawing/2014/main" id="{547EE133-BDE1-4A5B-AB99-327B071C994E}"/>
                  </a:ext>
                </a:extLst>
              </p:cNvPr>
              <p:cNvSpPr/>
              <p:nvPr/>
            </p:nvSpPr>
            <p:spPr bwMode="auto">
              <a:xfrm>
                <a:off x="6929438" y="1762124"/>
                <a:ext cx="700087" cy="700087"/>
              </a:xfrm>
              <a:prstGeom prst="flowChartDecision">
                <a:avLst/>
              </a:prstGeom>
              <a:no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400">
                    <a:solidFill>
                      <a:schemeClr val="bg1"/>
                    </a:solidFill>
                    <a:latin typeface="Segoe UI"/>
                    <a:ea typeface="Segoe UI" pitchFamily="34" charset="0"/>
                    <a:cs typeface="Segoe UI" pitchFamily="34" charset="0"/>
                  </a:rPr>
                  <a:t>4</a:t>
                </a:r>
              </a:p>
            </p:txBody>
          </p:sp>
          <p:sp>
            <p:nvSpPr>
              <p:cNvPr id="49" name="Rectangle 48">
                <a:extLst>
                  <a:ext uri="{FF2B5EF4-FFF2-40B4-BE49-F238E27FC236}">
                    <a16:creationId xmlns:a16="http://schemas.microsoft.com/office/drawing/2014/main" id="{1DAC63EA-0725-477C-81F2-19486B036C9E}"/>
                  </a:ext>
                </a:extLst>
              </p:cNvPr>
              <p:cNvSpPr/>
              <p:nvPr/>
            </p:nvSpPr>
            <p:spPr bwMode="auto">
              <a:xfrm>
                <a:off x="7827961" y="1762124"/>
                <a:ext cx="4230924" cy="70008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13927" fontAlgn="base">
                  <a:lnSpc>
                    <a:spcPct val="90000"/>
                  </a:lnSpc>
                  <a:spcBef>
                    <a:spcPct val="0"/>
                  </a:spcBef>
                  <a:spcAft>
                    <a:spcPct val="0"/>
                  </a:spcAft>
                </a:pPr>
                <a:r>
                  <a:rPr lang="en-US" sz="1400">
                    <a:solidFill>
                      <a:schemeClr val="bg1"/>
                    </a:solidFill>
                    <a:latin typeface="Segoe UI"/>
                    <a:ea typeface="Segoe UI" pitchFamily="34" charset="0"/>
                    <a:cs typeface="Segoe UI" pitchFamily="34" charset="0"/>
                  </a:rPr>
                  <a:t>List 4</a:t>
                </a:r>
                <a:endParaRPr lang="en-US" sz="1400" b="1">
                  <a:solidFill>
                    <a:schemeClr val="bg1"/>
                  </a:solidFill>
                  <a:latin typeface="Segoe UI"/>
                  <a:ea typeface="Segoe UI" pitchFamily="34" charset="0"/>
                  <a:cs typeface="Segoe UI" pitchFamily="34" charset="0"/>
                </a:endParaRPr>
              </a:p>
            </p:txBody>
          </p:sp>
        </p:grpSp>
        <p:grpSp>
          <p:nvGrpSpPr>
            <p:cNvPr id="42" name="Group 41">
              <a:extLst>
                <a:ext uri="{FF2B5EF4-FFF2-40B4-BE49-F238E27FC236}">
                  <a16:creationId xmlns:a16="http://schemas.microsoft.com/office/drawing/2014/main" id="{715A2D9E-1C47-4D71-A142-F7DC41D9331F}"/>
                </a:ext>
              </a:extLst>
            </p:cNvPr>
            <p:cNvGrpSpPr/>
            <p:nvPr/>
          </p:nvGrpSpPr>
          <p:grpSpPr>
            <a:xfrm>
              <a:off x="6733760" y="4925164"/>
              <a:ext cx="4658841" cy="686228"/>
              <a:chOff x="6733760" y="4734199"/>
              <a:chExt cx="4658841" cy="686228"/>
            </a:xfrm>
          </p:grpSpPr>
          <p:sp>
            <p:nvSpPr>
              <p:cNvPr id="46" name="Flowchart: Decision 45">
                <a:extLst>
                  <a:ext uri="{FF2B5EF4-FFF2-40B4-BE49-F238E27FC236}">
                    <a16:creationId xmlns:a16="http://schemas.microsoft.com/office/drawing/2014/main" id="{44681221-4542-45E0-BE1E-A0C997792CE0}"/>
                  </a:ext>
                </a:extLst>
              </p:cNvPr>
              <p:cNvSpPr/>
              <p:nvPr/>
            </p:nvSpPr>
            <p:spPr bwMode="auto">
              <a:xfrm>
                <a:off x="6733760" y="4734199"/>
                <a:ext cx="686227" cy="686228"/>
              </a:xfrm>
              <a:prstGeom prst="flowChartDecision">
                <a:avLst/>
              </a:prstGeom>
              <a:no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400">
                    <a:solidFill>
                      <a:schemeClr val="bg1"/>
                    </a:solidFill>
                    <a:latin typeface="Segoe UI"/>
                    <a:ea typeface="Segoe UI" pitchFamily="34" charset="0"/>
                    <a:cs typeface="Segoe UI" pitchFamily="34" charset="0"/>
                  </a:rPr>
                  <a:t>5</a:t>
                </a:r>
              </a:p>
            </p:txBody>
          </p:sp>
          <p:sp>
            <p:nvSpPr>
              <p:cNvPr id="47" name="Rectangle 46">
                <a:extLst>
                  <a:ext uri="{FF2B5EF4-FFF2-40B4-BE49-F238E27FC236}">
                    <a16:creationId xmlns:a16="http://schemas.microsoft.com/office/drawing/2014/main" id="{B8AEBA45-B50B-410D-803F-643409FF538A}"/>
                  </a:ext>
                </a:extLst>
              </p:cNvPr>
              <p:cNvSpPr/>
              <p:nvPr/>
            </p:nvSpPr>
            <p:spPr bwMode="auto">
              <a:xfrm>
                <a:off x="7614494" y="4734199"/>
                <a:ext cx="3778107" cy="68622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13927" fontAlgn="base">
                  <a:lnSpc>
                    <a:spcPct val="90000"/>
                  </a:lnSpc>
                  <a:spcBef>
                    <a:spcPct val="0"/>
                  </a:spcBef>
                  <a:spcAft>
                    <a:spcPct val="0"/>
                  </a:spcAft>
                </a:pPr>
                <a:r>
                  <a:rPr lang="en-US" sz="1400">
                    <a:solidFill>
                      <a:schemeClr val="bg1"/>
                    </a:solidFill>
                    <a:latin typeface="Segoe UI"/>
                    <a:ea typeface="Segoe UI" pitchFamily="34" charset="0"/>
                    <a:cs typeface="Segoe UI" pitchFamily="34" charset="0"/>
                  </a:rPr>
                  <a:t>List 5</a:t>
                </a:r>
                <a:endParaRPr lang="en-US" sz="1400" b="1">
                  <a:solidFill>
                    <a:schemeClr val="bg1"/>
                  </a:solidFill>
                  <a:latin typeface="Segoe UI"/>
                  <a:ea typeface="Segoe UI" pitchFamily="34" charset="0"/>
                  <a:cs typeface="Segoe UI" pitchFamily="34" charset="0"/>
                </a:endParaRPr>
              </a:p>
            </p:txBody>
          </p:sp>
        </p:grpSp>
        <p:grpSp>
          <p:nvGrpSpPr>
            <p:cNvPr id="43" name="Group 42">
              <a:extLst>
                <a:ext uri="{FF2B5EF4-FFF2-40B4-BE49-F238E27FC236}">
                  <a16:creationId xmlns:a16="http://schemas.microsoft.com/office/drawing/2014/main" id="{AF593052-6B65-4606-B706-AF5E754C392B}"/>
                </a:ext>
              </a:extLst>
            </p:cNvPr>
            <p:cNvGrpSpPr/>
            <p:nvPr/>
          </p:nvGrpSpPr>
          <p:grpSpPr>
            <a:xfrm>
              <a:off x="6733760" y="2348885"/>
              <a:ext cx="4006180" cy="686228"/>
              <a:chOff x="6733760" y="5477322"/>
              <a:chExt cx="4006180" cy="686228"/>
            </a:xfrm>
          </p:grpSpPr>
          <p:sp>
            <p:nvSpPr>
              <p:cNvPr id="44" name="Flowchart: Decision 43">
                <a:extLst>
                  <a:ext uri="{FF2B5EF4-FFF2-40B4-BE49-F238E27FC236}">
                    <a16:creationId xmlns:a16="http://schemas.microsoft.com/office/drawing/2014/main" id="{F77723DF-CC80-4C58-A3A3-82713AD0D095}"/>
                  </a:ext>
                </a:extLst>
              </p:cNvPr>
              <p:cNvSpPr/>
              <p:nvPr/>
            </p:nvSpPr>
            <p:spPr bwMode="auto">
              <a:xfrm>
                <a:off x="6733760" y="5477322"/>
                <a:ext cx="686227" cy="686228"/>
              </a:xfrm>
              <a:prstGeom prst="flowChartDecision">
                <a:avLst/>
              </a:prstGeom>
              <a:no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400">
                    <a:solidFill>
                      <a:schemeClr val="bg1"/>
                    </a:solidFill>
                    <a:latin typeface="Segoe UI"/>
                    <a:ea typeface="Segoe UI" pitchFamily="34" charset="0"/>
                    <a:cs typeface="Segoe UI" pitchFamily="34" charset="0"/>
                  </a:rPr>
                  <a:t>2</a:t>
                </a:r>
              </a:p>
            </p:txBody>
          </p:sp>
          <p:sp>
            <p:nvSpPr>
              <p:cNvPr id="45" name="Rectangle 44">
                <a:extLst>
                  <a:ext uri="{FF2B5EF4-FFF2-40B4-BE49-F238E27FC236}">
                    <a16:creationId xmlns:a16="http://schemas.microsoft.com/office/drawing/2014/main" id="{0834192A-0549-4545-8435-A8BF29B29F3B}"/>
                  </a:ext>
                </a:extLst>
              </p:cNvPr>
              <p:cNvSpPr/>
              <p:nvPr/>
            </p:nvSpPr>
            <p:spPr bwMode="auto">
              <a:xfrm>
                <a:off x="7614496" y="5477322"/>
                <a:ext cx="3125444" cy="68622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13927" fontAlgn="base">
                  <a:lnSpc>
                    <a:spcPct val="90000"/>
                  </a:lnSpc>
                  <a:spcBef>
                    <a:spcPct val="0"/>
                  </a:spcBef>
                  <a:spcAft>
                    <a:spcPct val="0"/>
                  </a:spcAft>
                </a:pPr>
                <a:r>
                  <a:rPr lang="en-US" sz="1400">
                    <a:solidFill>
                      <a:schemeClr val="bg1"/>
                    </a:solidFill>
                    <a:latin typeface="Segoe UI"/>
                    <a:ea typeface="Segoe UI" pitchFamily="34" charset="0"/>
                    <a:cs typeface="Segoe UI" pitchFamily="34" charset="0"/>
                  </a:rPr>
                  <a:t>List 2</a:t>
                </a:r>
                <a:endParaRPr lang="en-US" sz="1400" b="1">
                  <a:solidFill>
                    <a:schemeClr val="bg1"/>
                  </a:solidFill>
                  <a:latin typeface="Segoe UI"/>
                  <a:ea typeface="Segoe UI" pitchFamily="34" charset="0"/>
                  <a:cs typeface="Segoe UI" pitchFamily="34" charset="0"/>
                </a:endParaRPr>
              </a:p>
            </p:txBody>
          </p:sp>
        </p:grpSp>
      </p:grpSp>
      <p:sp>
        <p:nvSpPr>
          <p:cNvPr id="68" name="Title 1">
            <a:extLst>
              <a:ext uri="{FF2B5EF4-FFF2-40B4-BE49-F238E27FC236}">
                <a16:creationId xmlns:a16="http://schemas.microsoft.com/office/drawing/2014/main" id="{5ED95204-BACD-4DDD-8BB7-901A69019587}"/>
              </a:ext>
            </a:extLst>
          </p:cNvPr>
          <p:cNvSpPr txBox="1">
            <a:spLocks/>
          </p:cNvSpPr>
          <p:nvPr userDrawn="1"/>
        </p:nvSpPr>
        <p:spPr>
          <a:xfrm>
            <a:off x="588263" y="457200"/>
            <a:ext cx="3829988" cy="861774"/>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2800" b="0" kern="1200" cap="none" spc="-50" baseline="0" dirty="0" smtClean="0">
                <a:ln w="3175">
                  <a:noFill/>
                </a:ln>
                <a:solidFill>
                  <a:schemeClr val="tx2"/>
                </a:solidFill>
                <a:effectLst/>
                <a:latin typeface="+mj-lt"/>
                <a:ea typeface="+mn-ea"/>
                <a:cs typeface="Segoe UI" pitchFamily="34" charset="0"/>
              </a:defRPr>
            </a:lvl1pPr>
          </a:lstStyle>
          <a:p>
            <a:r>
              <a:rPr lang="en-US">
                <a:solidFill>
                  <a:schemeClr val="bg1"/>
                </a:solidFill>
              </a:rPr>
              <a:t>Click to edit Master title style here</a:t>
            </a:r>
          </a:p>
        </p:txBody>
      </p:sp>
    </p:spTree>
    <p:extLst>
      <p:ext uri="{BB962C8B-B14F-4D97-AF65-F5344CB8AC3E}">
        <p14:creationId xmlns:p14="http://schemas.microsoft.com/office/powerpoint/2010/main" val="274610854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1877073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2113764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14829512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46508438"/>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8981849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85737709"/>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700405400"/>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47883936"/>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3022911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dia">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9FD0F-1002-DAF1-F11B-8447D2288D95}"/>
              </a:ext>
            </a:extLst>
          </p:cNvPr>
          <p:cNvSpPr>
            <a:spLocks noGrp="1"/>
          </p:cNvSpPr>
          <p:nvPr>
            <p:ph type="ctrTitle"/>
          </p:nvPr>
        </p:nvSpPr>
        <p:spPr>
          <a:xfrm>
            <a:off x="1524000" y="1122740"/>
            <a:ext cx="9180000" cy="2387600"/>
          </a:xfrm>
        </p:spPr>
        <p:txBody>
          <a:bodyPr anchor="b"/>
          <a:lstStyle>
            <a:lvl1pPr algn="ctr">
              <a:defRPr sz="6000">
                <a:solidFill>
                  <a:schemeClr val="bg1"/>
                </a:solidFill>
              </a:defRPr>
            </a:lvl1pPr>
          </a:lstStyle>
          <a:p>
            <a:r>
              <a:rPr lang="nl-NL"/>
              <a:t>Klik om stijl te bewerken</a:t>
            </a:r>
          </a:p>
        </p:txBody>
      </p:sp>
      <p:sp>
        <p:nvSpPr>
          <p:cNvPr id="3" name="Ondertitel 2">
            <a:extLst>
              <a:ext uri="{FF2B5EF4-FFF2-40B4-BE49-F238E27FC236}">
                <a16:creationId xmlns:a16="http://schemas.microsoft.com/office/drawing/2014/main" id="{A802B085-83E8-0262-A1F6-E3868EF64F01}"/>
              </a:ext>
            </a:extLst>
          </p:cNvPr>
          <p:cNvSpPr>
            <a:spLocks noGrp="1"/>
          </p:cNvSpPr>
          <p:nvPr>
            <p:ph type="subTitle" idx="1"/>
          </p:nvPr>
        </p:nvSpPr>
        <p:spPr>
          <a:xfrm>
            <a:off x="1524000" y="3602038"/>
            <a:ext cx="9180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E7293C0-8170-6245-1CBE-ACCD0FA0CE30}"/>
              </a:ext>
            </a:extLst>
          </p:cNvPr>
          <p:cNvSpPr>
            <a:spLocks noGrp="1"/>
          </p:cNvSpPr>
          <p:nvPr>
            <p:ph type="dt" sz="half" idx="10"/>
          </p:nvPr>
        </p:nvSpPr>
        <p:spPr/>
        <p:txBody>
          <a:bodyPr/>
          <a:lstStyle/>
          <a:p>
            <a:fld id="{12EF62D7-B557-4C8E-9A83-AE8C6E6C9F49}" type="datetimeFigureOut">
              <a:rPr lang="nl-NL" smtClean="0"/>
              <a:t>8-3-2024</a:t>
            </a:fld>
            <a:endParaRPr lang="nl-NL"/>
          </a:p>
        </p:txBody>
      </p:sp>
      <p:sp>
        <p:nvSpPr>
          <p:cNvPr id="5" name="Tijdelijke aanduiding voor voettekst 4">
            <a:extLst>
              <a:ext uri="{FF2B5EF4-FFF2-40B4-BE49-F238E27FC236}">
                <a16:creationId xmlns:a16="http://schemas.microsoft.com/office/drawing/2014/main" id="{E9E6D5B6-8ED4-9FB1-2300-9000052241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8AD632-609B-FE74-E40B-3588F7E9799C}"/>
              </a:ext>
            </a:extLst>
          </p:cNvPr>
          <p:cNvSpPr>
            <a:spLocks noGrp="1"/>
          </p:cNvSpPr>
          <p:nvPr>
            <p:ph type="sldNum" sz="quarter" idx="12"/>
          </p:nvPr>
        </p:nvSpPr>
        <p:spPr>
          <a:xfrm>
            <a:off x="8890308" y="6407252"/>
            <a:ext cx="2743200" cy="365125"/>
          </a:xfrm>
        </p:spPr>
        <p:txBody>
          <a:bodyPr/>
          <a:lstStyle/>
          <a:p>
            <a:fld id="{144AF4CE-795C-4D2C-B113-CB22DE540E51}" type="slidenum">
              <a:rPr lang="nl-NL" smtClean="0"/>
              <a:t>‹#›</a:t>
            </a:fld>
            <a:endParaRPr lang="nl-NL"/>
          </a:p>
        </p:txBody>
      </p:sp>
      <p:grpSp>
        <p:nvGrpSpPr>
          <p:cNvPr id="10" name="Groep 9">
            <a:extLst>
              <a:ext uri="{FF2B5EF4-FFF2-40B4-BE49-F238E27FC236}">
                <a16:creationId xmlns:a16="http://schemas.microsoft.com/office/drawing/2014/main" id="{D438FE0A-7733-36BE-E196-74E978138716}"/>
              </a:ext>
            </a:extLst>
          </p:cNvPr>
          <p:cNvGrpSpPr/>
          <p:nvPr userDrawn="1"/>
        </p:nvGrpSpPr>
        <p:grpSpPr>
          <a:xfrm rot="5400000">
            <a:off x="-3162300" y="3162300"/>
            <a:ext cx="6858000" cy="533400"/>
            <a:chOff x="581161" y="1449420"/>
            <a:chExt cx="11051985" cy="177729"/>
          </a:xfrm>
          <a:effectLst>
            <a:outerShdw blurRad="50800" dist="38100" dir="2700000" algn="tl" rotWithShape="0">
              <a:prstClr val="black">
                <a:alpha val="40000"/>
              </a:prstClr>
            </a:outerShdw>
          </a:effectLst>
        </p:grpSpPr>
        <p:sp>
          <p:nvSpPr>
            <p:cNvPr id="11" name="Rechthoek 10">
              <a:extLst>
                <a:ext uri="{FF2B5EF4-FFF2-40B4-BE49-F238E27FC236}">
                  <a16:creationId xmlns:a16="http://schemas.microsoft.com/office/drawing/2014/main" id="{99365B4F-9FC5-0D03-99E4-39221FE2D473}"/>
                </a:ext>
              </a:extLst>
            </p:cNvPr>
            <p:cNvSpPr/>
            <p:nvPr/>
          </p:nvSpPr>
          <p:spPr>
            <a:xfrm>
              <a:off x="581161" y="1449420"/>
              <a:ext cx="1748569" cy="177729"/>
            </a:xfrm>
            <a:prstGeom prst="rect">
              <a:avLst/>
            </a:prstGeom>
            <a:solidFill>
              <a:srgbClr val="B6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E6A674D8-260F-33EF-4411-F4FD61B3C069}"/>
                </a:ext>
              </a:extLst>
            </p:cNvPr>
            <p:cNvSpPr/>
            <p:nvPr/>
          </p:nvSpPr>
          <p:spPr>
            <a:xfrm>
              <a:off x="2441844" y="1449420"/>
              <a:ext cx="1748569" cy="177729"/>
            </a:xfrm>
            <a:prstGeom prst="rect">
              <a:avLst/>
            </a:prstGeom>
            <a:solidFill>
              <a:srgbClr val="C94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B4D4D124-CD86-8872-BE88-DB4A565A9529}"/>
                </a:ext>
              </a:extLst>
            </p:cNvPr>
            <p:cNvSpPr/>
            <p:nvPr/>
          </p:nvSpPr>
          <p:spPr>
            <a:xfrm>
              <a:off x="4302528" y="1449420"/>
              <a:ext cx="1748569" cy="177729"/>
            </a:xfrm>
            <a:prstGeom prst="rect">
              <a:avLst/>
            </a:prstGeom>
            <a:solidFill>
              <a:srgbClr val="F2C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82604419-4235-33FD-6A53-2FC4D4651B97}"/>
                </a:ext>
              </a:extLst>
            </p:cNvPr>
            <p:cNvSpPr/>
            <p:nvPr/>
          </p:nvSpPr>
          <p:spPr>
            <a:xfrm>
              <a:off x="6163211" y="1449420"/>
              <a:ext cx="1748569" cy="177729"/>
            </a:xfrm>
            <a:prstGeom prst="rect">
              <a:avLst/>
            </a:prstGeom>
            <a:solidFill>
              <a:srgbClr val="466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A5A19464-FE94-AA92-86D5-98A5F490F0DC}"/>
                </a:ext>
              </a:extLst>
            </p:cNvPr>
            <p:cNvSpPr/>
            <p:nvPr/>
          </p:nvSpPr>
          <p:spPr>
            <a:xfrm>
              <a:off x="8023895" y="1449420"/>
              <a:ext cx="1748569" cy="177729"/>
            </a:xfrm>
            <a:prstGeom prst="rect">
              <a:avLst/>
            </a:prstGeom>
            <a:solidFill>
              <a:srgbClr val="19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D41CCE16-02EA-B67B-4DD3-BFA9D6D3E8F9}"/>
                </a:ext>
              </a:extLst>
            </p:cNvPr>
            <p:cNvSpPr/>
            <p:nvPr/>
          </p:nvSpPr>
          <p:spPr>
            <a:xfrm>
              <a:off x="9884577" y="1449420"/>
              <a:ext cx="1748569" cy="177729"/>
            </a:xfrm>
            <a:prstGeom prst="rect">
              <a:avLst/>
            </a:prstGeom>
            <a:solidFill>
              <a:srgbClr val="122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7" name="Afbeelding 6">
            <a:extLst>
              <a:ext uri="{FF2B5EF4-FFF2-40B4-BE49-F238E27FC236}">
                <a16:creationId xmlns:a16="http://schemas.microsoft.com/office/drawing/2014/main" id="{52D2B4BC-274C-3954-EA12-F813B8ECED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770" t="37157" r="32917" b="37130"/>
          <a:stretch/>
        </p:blipFill>
        <p:spPr>
          <a:xfrm>
            <a:off x="10169524" y="136525"/>
            <a:ext cx="1793875" cy="682625"/>
          </a:xfrm>
          <a:prstGeom prst="rect">
            <a:avLst/>
          </a:prstGeom>
        </p:spPr>
      </p:pic>
    </p:spTree>
    <p:extLst>
      <p:ext uri="{BB962C8B-B14F-4D97-AF65-F5344CB8AC3E}">
        <p14:creationId xmlns:p14="http://schemas.microsoft.com/office/powerpoint/2010/main" val="4273537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10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B5FBAF-D5DB-4D1E-9D76-AE83D1B7417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5902644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1397" cy="498598"/>
          </a:xfrm>
          <a:noFill/>
        </p:spPr>
        <p:txBody>
          <a:bodyPr wrap="square" lIns="0" tIns="0" rIns="0" bIns="0" anchor="t"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3199703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3C175D-12BA-429D-9A0A-5CF9D114B4C9}"/>
              </a:ext>
            </a:extLst>
          </p:cNvPr>
          <p:cNvSpPr>
            <a:spLocks noGrp="1"/>
          </p:cNvSpPr>
          <p:nvPr>
            <p:ph type="dt" sz="half" idx="10"/>
          </p:nvPr>
        </p:nvSpPr>
        <p:spPr/>
        <p:txBody>
          <a:bodyPr/>
          <a:lstStyle/>
          <a:p>
            <a:fld id="{371C33FC-8B20-406D-8381-96B5FE2D9064}" type="datetimeFigureOut">
              <a:rPr lang="en-US" smtClean="0"/>
              <a:t>3/8/2024</a:t>
            </a:fld>
            <a:endParaRPr lang="en-US"/>
          </a:p>
        </p:txBody>
      </p:sp>
      <p:sp>
        <p:nvSpPr>
          <p:cNvPr id="3" name="Footer Placeholder 2">
            <a:extLst>
              <a:ext uri="{FF2B5EF4-FFF2-40B4-BE49-F238E27FC236}">
                <a16:creationId xmlns:a16="http://schemas.microsoft.com/office/drawing/2014/main" id="{F2AFFF8A-C297-47F4-A1ED-DCE8B057B7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748E11-19B8-47F6-9276-DB82CC855D3B}"/>
              </a:ext>
            </a:extLst>
          </p:cNvPr>
          <p:cNvSpPr>
            <a:spLocks noGrp="1"/>
          </p:cNvSpPr>
          <p:nvPr>
            <p:ph type="sldNum" sz="quarter" idx="12"/>
          </p:nvPr>
        </p:nvSpPr>
        <p:spPr/>
        <p:txBody>
          <a:bodyPr/>
          <a:lstStyle/>
          <a:p>
            <a:fld id="{0AFACA77-E57F-4198-8C62-5E485D13C387}" type="slidenum">
              <a:rPr lang="en-US" smtClean="0"/>
              <a:t>‹#›</a:t>
            </a:fld>
            <a:endParaRPr lang="en-US"/>
          </a:p>
        </p:txBody>
      </p:sp>
    </p:spTree>
    <p:extLst>
      <p:ext uri="{BB962C8B-B14F-4D97-AF65-F5344CB8AC3E}">
        <p14:creationId xmlns:p14="http://schemas.microsoft.com/office/powerpoint/2010/main" val="2125510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209E94F-C58A-3B49-927F-823F73B04A0D}" type="slidenum">
              <a:rPr lang="en-US" smtClean="0"/>
              <a:t>‹#›</a:t>
            </a:fld>
            <a:endParaRPr lang="en-US"/>
          </a:p>
        </p:txBody>
      </p:sp>
    </p:spTree>
    <p:extLst>
      <p:ext uri="{BB962C8B-B14F-4D97-AF65-F5344CB8AC3E}">
        <p14:creationId xmlns:p14="http://schemas.microsoft.com/office/powerpoint/2010/main" val="271804771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98DE33DE-3D58-402C-8B0C-76F632505FB2}"/>
              </a:ext>
            </a:extLst>
          </p:cNvPr>
          <p:cNvSpPr/>
          <p:nvPr/>
        </p:nvSpPr>
        <p:spPr bwMode="auto">
          <a:xfrm>
            <a:off x="0" y="6565392"/>
            <a:ext cx="12192000" cy="352425"/>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200">
                <a:gradFill>
                  <a:gsLst>
                    <a:gs pos="0">
                      <a:srgbClr val="FFFFFF"/>
                    </a:gs>
                    <a:gs pos="100000">
                      <a:srgbClr val="FFFFFF"/>
                    </a:gs>
                  </a:gsLst>
                  <a:lin ang="5400000" scaled="0"/>
                </a:gradFill>
                <a:ea typeface="Segoe UI" pitchFamily="34" charset="0"/>
                <a:cs typeface="Segoe UI" pitchFamily="34" charset="0"/>
              </a:rPr>
              <a:t>Create Clarity | Generate Energy  | Deliver Success </a:t>
            </a:r>
          </a:p>
        </p:txBody>
      </p:sp>
      <p:sp>
        <p:nvSpPr>
          <p:cNvPr id="10" name="TextBox 9">
            <a:extLst>
              <a:ext uri="{FF2B5EF4-FFF2-40B4-BE49-F238E27FC236}">
                <a16:creationId xmlns:a16="http://schemas.microsoft.com/office/drawing/2014/main" id="{0C79C260-CFC4-4A28-B9A7-8A6BC4CA38E0}"/>
              </a:ext>
            </a:extLst>
          </p:cNvPr>
          <p:cNvSpPr txBox="1"/>
          <p:nvPr/>
        </p:nvSpPr>
        <p:spPr>
          <a:xfrm>
            <a:off x="10135807" y="6642711"/>
            <a:ext cx="1903420" cy="184666"/>
          </a:xfrm>
          <a:prstGeom prst="rect">
            <a:avLst/>
          </a:prstGeom>
          <a:noFill/>
        </p:spPr>
        <p:txBody>
          <a:bodyPr wrap="square" lIns="0" tIns="0" rIns="0" bIns="0" rtlCol="0">
            <a:spAutoFit/>
          </a:bodyPr>
          <a:lstStyle/>
          <a:p>
            <a:pPr algn="r"/>
            <a:r>
              <a:rPr lang="en-US" sz="1200">
                <a:solidFill>
                  <a:schemeClr val="bg1"/>
                </a:solidFill>
              </a:rPr>
              <a:t>Biz Apps Finance </a:t>
            </a:r>
          </a:p>
        </p:txBody>
      </p:sp>
      <p:pic>
        <p:nvPicPr>
          <p:cNvPr id="11" name="MS logo white - EMF" descr="Microsoft logo white text version">
            <a:extLst>
              <a:ext uri="{FF2B5EF4-FFF2-40B4-BE49-F238E27FC236}">
                <a16:creationId xmlns:a16="http://schemas.microsoft.com/office/drawing/2014/main" id="{104E85E6-D800-49C2-B545-1BFBF49E7FE3}"/>
              </a:ext>
            </a:extLst>
          </p:cNvPr>
          <p:cNvPicPr>
            <a:picLocks noChangeAspect="1"/>
          </p:cNvPicPr>
          <p:nvPr/>
        </p:nvPicPr>
        <p:blipFill>
          <a:blip r:embed="rId2"/>
          <a:stretch>
            <a:fillRect/>
          </a:stretch>
        </p:blipFill>
        <p:spPr bwMode="black">
          <a:xfrm>
            <a:off x="152773" y="6642711"/>
            <a:ext cx="862242" cy="184666"/>
          </a:xfrm>
          <a:prstGeom prst="rect">
            <a:avLst/>
          </a:prstGeom>
        </p:spPr>
      </p:pic>
      <p:sp>
        <p:nvSpPr>
          <p:cNvPr id="12" name="TextBox 11">
            <a:extLst>
              <a:ext uri="{FF2B5EF4-FFF2-40B4-BE49-F238E27FC236}">
                <a16:creationId xmlns:a16="http://schemas.microsoft.com/office/drawing/2014/main" id="{1AEB3193-3C7D-422D-BB3B-BEFD499460AC}"/>
              </a:ext>
            </a:extLst>
          </p:cNvPr>
          <p:cNvSpPr txBox="1"/>
          <p:nvPr/>
        </p:nvSpPr>
        <p:spPr>
          <a:xfrm>
            <a:off x="1067730" y="6642711"/>
            <a:ext cx="2095500" cy="184666"/>
          </a:xfrm>
          <a:prstGeom prst="rect">
            <a:avLst/>
          </a:prstGeom>
          <a:noFill/>
        </p:spPr>
        <p:txBody>
          <a:bodyPr wrap="square" lIns="0" tIns="0" rIns="0" bIns="0" rtlCol="0">
            <a:spAutoFit/>
          </a:bodyPr>
          <a:lstStyle/>
          <a:p>
            <a:pPr algn="l"/>
            <a:r>
              <a:rPr lang="en-US" sz="1200" i="1">
                <a:solidFill>
                  <a:schemeClr val="bg1"/>
                </a:solidFill>
              </a:rPr>
              <a:t>Confidential</a:t>
            </a:r>
          </a:p>
        </p:txBody>
      </p:sp>
    </p:spTree>
    <p:extLst>
      <p:ext uri="{BB962C8B-B14F-4D97-AF65-F5344CB8AC3E}">
        <p14:creationId xmlns:p14="http://schemas.microsoft.com/office/powerpoint/2010/main" val="487846867"/>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eldia">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9FD0F-1002-DAF1-F11B-8447D2288D95}"/>
              </a:ext>
            </a:extLst>
          </p:cNvPr>
          <p:cNvSpPr>
            <a:spLocks noGrp="1"/>
          </p:cNvSpPr>
          <p:nvPr>
            <p:ph type="ctrTitle"/>
          </p:nvPr>
        </p:nvSpPr>
        <p:spPr>
          <a:xfrm>
            <a:off x="1524000" y="1122363"/>
            <a:ext cx="9180000" cy="2387600"/>
          </a:xfrm>
        </p:spPr>
        <p:txBody>
          <a:bodyPr anchor="b"/>
          <a:lstStyle>
            <a:lvl1pPr algn="ctr">
              <a:defRPr sz="6000">
                <a:solidFill>
                  <a:schemeClr val="bg1"/>
                </a:solidFill>
              </a:defRPr>
            </a:lvl1pPr>
          </a:lstStyle>
          <a:p>
            <a:r>
              <a:rPr lang="nl-NL"/>
              <a:t>Klik om stijl te bewerken</a:t>
            </a:r>
          </a:p>
        </p:txBody>
      </p:sp>
      <p:sp>
        <p:nvSpPr>
          <p:cNvPr id="3" name="Ondertitel 2">
            <a:extLst>
              <a:ext uri="{FF2B5EF4-FFF2-40B4-BE49-F238E27FC236}">
                <a16:creationId xmlns:a16="http://schemas.microsoft.com/office/drawing/2014/main" id="{A802B085-83E8-0262-A1F6-E3868EF64F01}"/>
              </a:ext>
            </a:extLst>
          </p:cNvPr>
          <p:cNvSpPr>
            <a:spLocks noGrp="1"/>
          </p:cNvSpPr>
          <p:nvPr>
            <p:ph type="subTitle" idx="1"/>
          </p:nvPr>
        </p:nvSpPr>
        <p:spPr>
          <a:xfrm>
            <a:off x="1524000" y="3602038"/>
            <a:ext cx="9180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E7293C0-8170-6245-1CBE-ACCD0FA0CE30}"/>
              </a:ext>
            </a:extLst>
          </p:cNvPr>
          <p:cNvSpPr>
            <a:spLocks noGrp="1"/>
          </p:cNvSpPr>
          <p:nvPr>
            <p:ph type="dt" sz="half" idx="10"/>
          </p:nvPr>
        </p:nvSpPr>
        <p:spPr/>
        <p:txBody>
          <a:bodyPr/>
          <a:lstStyle/>
          <a:p>
            <a:fld id="{12EF62D7-B557-4C8E-9A83-AE8C6E6C9F49}" type="datetimeFigureOut">
              <a:rPr lang="nl-NL" smtClean="0"/>
              <a:t>8-3-2024</a:t>
            </a:fld>
            <a:endParaRPr lang="nl-NL"/>
          </a:p>
        </p:txBody>
      </p:sp>
      <p:sp>
        <p:nvSpPr>
          <p:cNvPr id="5" name="Tijdelijke aanduiding voor voettekst 4">
            <a:extLst>
              <a:ext uri="{FF2B5EF4-FFF2-40B4-BE49-F238E27FC236}">
                <a16:creationId xmlns:a16="http://schemas.microsoft.com/office/drawing/2014/main" id="{E9E6D5B6-8ED4-9FB1-2300-9000052241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8AD632-609B-FE74-E40B-3588F7E9799C}"/>
              </a:ext>
            </a:extLst>
          </p:cNvPr>
          <p:cNvSpPr>
            <a:spLocks noGrp="1"/>
          </p:cNvSpPr>
          <p:nvPr>
            <p:ph type="sldNum" sz="quarter" idx="12"/>
          </p:nvPr>
        </p:nvSpPr>
        <p:spPr/>
        <p:txBody>
          <a:bodyPr/>
          <a:lstStyle/>
          <a:p>
            <a:fld id="{144AF4CE-795C-4D2C-B113-CB22DE540E51}" type="slidenum">
              <a:rPr lang="nl-NL" smtClean="0"/>
              <a:t>‹#›</a:t>
            </a:fld>
            <a:endParaRPr lang="nl-NL"/>
          </a:p>
        </p:txBody>
      </p:sp>
      <p:grpSp>
        <p:nvGrpSpPr>
          <p:cNvPr id="10" name="Groep 9">
            <a:extLst>
              <a:ext uri="{FF2B5EF4-FFF2-40B4-BE49-F238E27FC236}">
                <a16:creationId xmlns:a16="http://schemas.microsoft.com/office/drawing/2014/main" id="{D438FE0A-7733-36BE-E196-74E978138716}"/>
              </a:ext>
            </a:extLst>
          </p:cNvPr>
          <p:cNvGrpSpPr/>
          <p:nvPr userDrawn="1"/>
        </p:nvGrpSpPr>
        <p:grpSpPr>
          <a:xfrm rot="5400000">
            <a:off x="-3162300" y="3162300"/>
            <a:ext cx="6858000" cy="533400"/>
            <a:chOff x="581161" y="1449420"/>
            <a:chExt cx="11051985" cy="177729"/>
          </a:xfrm>
          <a:effectLst>
            <a:outerShdw blurRad="50800" dist="38100" dir="2700000" algn="tl" rotWithShape="0">
              <a:prstClr val="black">
                <a:alpha val="40000"/>
              </a:prstClr>
            </a:outerShdw>
          </a:effectLst>
        </p:grpSpPr>
        <p:sp>
          <p:nvSpPr>
            <p:cNvPr id="11" name="Rechthoek 10">
              <a:extLst>
                <a:ext uri="{FF2B5EF4-FFF2-40B4-BE49-F238E27FC236}">
                  <a16:creationId xmlns:a16="http://schemas.microsoft.com/office/drawing/2014/main" id="{99365B4F-9FC5-0D03-99E4-39221FE2D473}"/>
                </a:ext>
              </a:extLst>
            </p:cNvPr>
            <p:cNvSpPr/>
            <p:nvPr/>
          </p:nvSpPr>
          <p:spPr>
            <a:xfrm>
              <a:off x="581161" y="1449420"/>
              <a:ext cx="1748569" cy="177729"/>
            </a:xfrm>
            <a:prstGeom prst="rect">
              <a:avLst/>
            </a:prstGeom>
            <a:solidFill>
              <a:srgbClr val="B6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E6A674D8-260F-33EF-4411-F4FD61B3C069}"/>
                </a:ext>
              </a:extLst>
            </p:cNvPr>
            <p:cNvSpPr/>
            <p:nvPr/>
          </p:nvSpPr>
          <p:spPr>
            <a:xfrm>
              <a:off x="2441844" y="1449420"/>
              <a:ext cx="1748569" cy="177729"/>
            </a:xfrm>
            <a:prstGeom prst="rect">
              <a:avLst/>
            </a:prstGeom>
            <a:solidFill>
              <a:srgbClr val="C94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B4D4D124-CD86-8872-BE88-DB4A565A9529}"/>
                </a:ext>
              </a:extLst>
            </p:cNvPr>
            <p:cNvSpPr/>
            <p:nvPr/>
          </p:nvSpPr>
          <p:spPr>
            <a:xfrm>
              <a:off x="4302528" y="1449420"/>
              <a:ext cx="1748569" cy="177729"/>
            </a:xfrm>
            <a:prstGeom prst="rect">
              <a:avLst/>
            </a:prstGeom>
            <a:solidFill>
              <a:srgbClr val="F2C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82604419-4235-33FD-6A53-2FC4D4651B97}"/>
                </a:ext>
              </a:extLst>
            </p:cNvPr>
            <p:cNvSpPr/>
            <p:nvPr/>
          </p:nvSpPr>
          <p:spPr>
            <a:xfrm>
              <a:off x="6163211" y="1449420"/>
              <a:ext cx="1748569" cy="177729"/>
            </a:xfrm>
            <a:prstGeom prst="rect">
              <a:avLst/>
            </a:prstGeom>
            <a:solidFill>
              <a:srgbClr val="466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A5A19464-FE94-AA92-86D5-98A5F490F0DC}"/>
                </a:ext>
              </a:extLst>
            </p:cNvPr>
            <p:cNvSpPr/>
            <p:nvPr/>
          </p:nvSpPr>
          <p:spPr>
            <a:xfrm>
              <a:off x="8023895" y="1449420"/>
              <a:ext cx="1748569" cy="177729"/>
            </a:xfrm>
            <a:prstGeom prst="rect">
              <a:avLst/>
            </a:prstGeom>
            <a:solidFill>
              <a:srgbClr val="19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D41CCE16-02EA-B67B-4DD3-BFA9D6D3E8F9}"/>
                </a:ext>
              </a:extLst>
            </p:cNvPr>
            <p:cNvSpPr/>
            <p:nvPr/>
          </p:nvSpPr>
          <p:spPr>
            <a:xfrm>
              <a:off x="9884577" y="1449420"/>
              <a:ext cx="1748569" cy="177729"/>
            </a:xfrm>
            <a:prstGeom prst="rect">
              <a:avLst/>
            </a:prstGeom>
            <a:solidFill>
              <a:srgbClr val="122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7" name="Afbeelding 6">
            <a:extLst>
              <a:ext uri="{FF2B5EF4-FFF2-40B4-BE49-F238E27FC236}">
                <a16:creationId xmlns:a16="http://schemas.microsoft.com/office/drawing/2014/main" id="{F1ADC3A0-064B-5682-B96A-A8FFC520A63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770" t="37157" r="32917" b="37130"/>
          <a:stretch/>
        </p:blipFill>
        <p:spPr>
          <a:xfrm>
            <a:off x="10169524" y="136525"/>
            <a:ext cx="1793875" cy="682625"/>
          </a:xfrm>
          <a:prstGeom prst="rect">
            <a:avLst/>
          </a:prstGeom>
        </p:spPr>
      </p:pic>
    </p:spTree>
    <p:extLst>
      <p:ext uri="{BB962C8B-B14F-4D97-AF65-F5344CB8AC3E}">
        <p14:creationId xmlns:p14="http://schemas.microsoft.com/office/powerpoint/2010/main" val="40728936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10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eldia">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9FD0F-1002-DAF1-F11B-8447D2288D95}"/>
              </a:ext>
            </a:extLst>
          </p:cNvPr>
          <p:cNvSpPr>
            <a:spLocks noGrp="1"/>
          </p:cNvSpPr>
          <p:nvPr>
            <p:ph type="ctrTitle"/>
          </p:nvPr>
        </p:nvSpPr>
        <p:spPr>
          <a:xfrm>
            <a:off x="1524000" y="1122363"/>
            <a:ext cx="9180000" cy="2387600"/>
          </a:xfrm>
        </p:spPr>
        <p:txBody>
          <a:bodyPr anchor="b"/>
          <a:lstStyle>
            <a:lvl1pPr algn="ctr">
              <a:defRPr sz="6000"/>
            </a:lvl1pPr>
          </a:lstStyle>
          <a:p>
            <a:r>
              <a:rPr lang="nl-NL" dirty="0"/>
              <a:t>Klik om stijl te bewerken</a:t>
            </a:r>
          </a:p>
        </p:txBody>
      </p:sp>
      <p:sp>
        <p:nvSpPr>
          <p:cNvPr id="3" name="Ondertitel 2">
            <a:extLst>
              <a:ext uri="{FF2B5EF4-FFF2-40B4-BE49-F238E27FC236}">
                <a16:creationId xmlns:a16="http://schemas.microsoft.com/office/drawing/2014/main" id="{A802B085-83E8-0262-A1F6-E3868EF64F01}"/>
              </a:ext>
            </a:extLst>
          </p:cNvPr>
          <p:cNvSpPr>
            <a:spLocks noGrp="1"/>
          </p:cNvSpPr>
          <p:nvPr>
            <p:ph type="subTitle" idx="1"/>
          </p:nvPr>
        </p:nvSpPr>
        <p:spPr>
          <a:xfrm>
            <a:off x="1524000" y="3602038"/>
            <a:ext cx="9180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E7293C0-8170-6245-1CBE-ACCD0FA0CE30}"/>
              </a:ext>
            </a:extLst>
          </p:cNvPr>
          <p:cNvSpPr>
            <a:spLocks noGrp="1"/>
          </p:cNvSpPr>
          <p:nvPr>
            <p:ph type="dt" sz="half" idx="10"/>
          </p:nvPr>
        </p:nvSpPr>
        <p:spPr/>
        <p:txBody>
          <a:bodyPr/>
          <a:lstStyle/>
          <a:p>
            <a:fld id="{12EF62D7-B557-4C8E-9A83-AE8C6E6C9F49}" type="datetimeFigureOut">
              <a:rPr lang="nl-NL" smtClean="0"/>
              <a:t>8-3-2024</a:t>
            </a:fld>
            <a:endParaRPr lang="nl-NL"/>
          </a:p>
        </p:txBody>
      </p:sp>
      <p:sp>
        <p:nvSpPr>
          <p:cNvPr id="5" name="Tijdelijke aanduiding voor voettekst 4">
            <a:extLst>
              <a:ext uri="{FF2B5EF4-FFF2-40B4-BE49-F238E27FC236}">
                <a16:creationId xmlns:a16="http://schemas.microsoft.com/office/drawing/2014/main" id="{E9E6D5B6-8ED4-9FB1-2300-9000052241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8AD632-609B-FE74-E40B-3588F7E9799C}"/>
              </a:ext>
            </a:extLst>
          </p:cNvPr>
          <p:cNvSpPr>
            <a:spLocks noGrp="1"/>
          </p:cNvSpPr>
          <p:nvPr>
            <p:ph type="sldNum" sz="quarter" idx="12"/>
          </p:nvPr>
        </p:nvSpPr>
        <p:spPr/>
        <p:txBody>
          <a:bodyPr/>
          <a:lstStyle/>
          <a:p>
            <a:fld id="{144AF4CE-795C-4D2C-B113-CB22DE540E51}" type="slidenum">
              <a:rPr lang="nl-NL" smtClean="0"/>
              <a:t>‹#›</a:t>
            </a:fld>
            <a:endParaRPr lang="nl-NL"/>
          </a:p>
        </p:txBody>
      </p:sp>
      <p:grpSp>
        <p:nvGrpSpPr>
          <p:cNvPr id="10" name="Groep 9">
            <a:extLst>
              <a:ext uri="{FF2B5EF4-FFF2-40B4-BE49-F238E27FC236}">
                <a16:creationId xmlns:a16="http://schemas.microsoft.com/office/drawing/2014/main" id="{D438FE0A-7733-36BE-E196-74E978138716}"/>
              </a:ext>
            </a:extLst>
          </p:cNvPr>
          <p:cNvGrpSpPr/>
          <p:nvPr userDrawn="1"/>
        </p:nvGrpSpPr>
        <p:grpSpPr>
          <a:xfrm rot="5400000">
            <a:off x="-3162300" y="3162300"/>
            <a:ext cx="6858000" cy="533400"/>
            <a:chOff x="581161" y="1449420"/>
            <a:chExt cx="11051985" cy="177729"/>
          </a:xfrm>
          <a:effectLst>
            <a:outerShdw blurRad="50800" dist="38100" dir="2700000" algn="tl" rotWithShape="0">
              <a:prstClr val="black">
                <a:alpha val="40000"/>
              </a:prstClr>
            </a:outerShdw>
          </a:effectLst>
        </p:grpSpPr>
        <p:sp>
          <p:nvSpPr>
            <p:cNvPr id="11" name="Rechthoek 10">
              <a:extLst>
                <a:ext uri="{FF2B5EF4-FFF2-40B4-BE49-F238E27FC236}">
                  <a16:creationId xmlns:a16="http://schemas.microsoft.com/office/drawing/2014/main" id="{99365B4F-9FC5-0D03-99E4-39221FE2D473}"/>
                </a:ext>
              </a:extLst>
            </p:cNvPr>
            <p:cNvSpPr/>
            <p:nvPr/>
          </p:nvSpPr>
          <p:spPr>
            <a:xfrm>
              <a:off x="581161" y="1449420"/>
              <a:ext cx="1748569" cy="177729"/>
            </a:xfrm>
            <a:prstGeom prst="rect">
              <a:avLst/>
            </a:prstGeom>
            <a:solidFill>
              <a:srgbClr val="B6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E6A674D8-260F-33EF-4411-F4FD61B3C069}"/>
                </a:ext>
              </a:extLst>
            </p:cNvPr>
            <p:cNvSpPr/>
            <p:nvPr/>
          </p:nvSpPr>
          <p:spPr>
            <a:xfrm>
              <a:off x="2441844" y="1449420"/>
              <a:ext cx="1748569" cy="177729"/>
            </a:xfrm>
            <a:prstGeom prst="rect">
              <a:avLst/>
            </a:prstGeom>
            <a:solidFill>
              <a:srgbClr val="C94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B4D4D124-CD86-8872-BE88-DB4A565A9529}"/>
                </a:ext>
              </a:extLst>
            </p:cNvPr>
            <p:cNvSpPr/>
            <p:nvPr/>
          </p:nvSpPr>
          <p:spPr>
            <a:xfrm>
              <a:off x="4302528" y="1449420"/>
              <a:ext cx="1748569" cy="177729"/>
            </a:xfrm>
            <a:prstGeom prst="rect">
              <a:avLst/>
            </a:prstGeom>
            <a:solidFill>
              <a:srgbClr val="F2C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82604419-4235-33FD-6A53-2FC4D4651B97}"/>
                </a:ext>
              </a:extLst>
            </p:cNvPr>
            <p:cNvSpPr/>
            <p:nvPr/>
          </p:nvSpPr>
          <p:spPr>
            <a:xfrm>
              <a:off x="6163211" y="1449420"/>
              <a:ext cx="1748569" cy="177729"/>
            </a:xfrm>
            <a:prstGeom prst="rect">
              <a:avLst/>
            </a:prstGeom>
            <a:solidFill>
              <a:srgbClr val="466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A5A19464-FE94-AA92-86D5-98A5F490F0DC}"/>
                </a:ext>
              </a:extLst>
            </p:cNvPr>
            <p:cNvSpPr/>
            <p:nvPr/>
          </p:nvSpPr>
          <p:spPr>
            <a:xfrm>
              <a:off x="8023895" y="1449420"/>
              <a:ext cx="1748569" cy="177729"/>
            </a:xfrm>
            <a:prstGeom prst="rect">
              <a:avLst/>
            </a:prstGeom>
            <a:solidFill>
              <a:srgbClr val="19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D41CCE16-02EA-B67B-4DD3-BFA9D6D3E8F9}"/>
                </a:ext>
              </a:extLst>
            </p:cNvPr>
            <p:cNvSpPr/>
            <p:nvPr/>
          </p:nvSpPr>
          <p:spPr>
            <a:xfrm>
              <a:off x="9884577" y="1449420"/>
              <a:ext cx="1748569" cy="177729"/>
            </a:xfrm>
            <a:prstGeom prst="rect">
              <a:avLst/>
            </a:prstGeom>
            <a:solidFill>
              <a:srgbClr val="122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7" name="Afbeelding 6">
            <a:extLst>
              <a:ext uri="{FF2B5EF4-FFF2-40B4-BE49-F238E27FC236}">
                <a16:creationId xmlns:a16="http://schemas.microsoft.com/office/drawing/2014/main" id="{4F82B8CE-9EC6-784E-6559-D4D6A5C10F8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770" t="37157" r="32917" b="37130"/>
          <a:stretch/>
        </p:blipFill>
        <p:spPr>
          <a:xfrm>
            <a:off x="10169524" y="136525"/>
            <a:ext cx="1793875" cy="682625"/>
          </a:xfrm>
          <a:prstGeom prst="rect">
            <a:avLst/>
          </a:prstGeom>
        </p:spPr>
      </p:pic>
    </p:spTree>
    <p:extLst>
      <p:ext uri="{BB962C8B-B14F-4D97-AF65-F5344CB8AC3E}">
        <p14:creationId xmlns:p14="http://schemas.microsoft.com/office/powerpoint/2010/main" val="30073189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1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eldia">
    <p:bg>
      <p:bgPr>
        <a:solidFill>
          <a:schemeClr val="accent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9FD0F-1002-DAF1-F11B-8447D2288D95}"/>
              </a:ext>
            </a:extLst>
          </p:cNvPr>
          <p:cNvSpPr>
            <a:spLocks noGrp="1"/>
          </p:cNvSpPr>
          <p:nvPr>
            <p:ph type="ctrTitle"/>
          </p:nvPr>
        </p:nvSpPr>
        <p:spPr>
          <a:xfrm>
            <a:off x="1524000" y="1122363"/>
            <a:ext cx="9180000" cy="2387600"/>
          </a:xfrm>
        </p:spPr>
        <p:txBody>
          <a:bodyPr anchor="b"/>
          <a:lstStyle>
            <a:lvl1pPr algn="ctr">
              <a:defRPr sz="6000">
                <a:solidFill>
                  <a:schemeClr val="bg1"/>
                </a:solidFill>
              </a:defRPr>
            </a:lvl1pPr>
          </a:lstStyle>
          <a:p>
            <a:r>
              <a:rPr lang="nl-NL" dirty="0"/>
              <a:t>Klik om stijl te bewerken</a:t>
            </a:r>
          </a:p>
        </p:txBody>
      </p:sp>
      <p:sp>
        <p:nvSpPr>
          <p:cNvPr id="3" name="Ondertitel 2">
            <a:extLst>
              <a:ext uri="{FF2B5EF4-FFF2-40B4-BE49-F238E27FC236}">
                <a16:creationId xmlns:a16="http://schemas.microsoft.com/office/drawing/2014/main" id="{A802B085-83E8-0262-A1F6-E3868EF64F01}"/>
              </a:ext>
            </a:extLst>
          </p:cNvPr>
          <p:cNvSpPr>
            <a:spLocks noGrp="1"/>
          </p:cNvSpPr>
          <p:nvPr>
            <p:ph type="subTitle" idx="1"/>
          </p:nvPr>
        </p:nvSpPr>
        <p:spPr>
          <a:xfrm>
            <a:off x="1524000" y="3602038"/>
            <a:ext cx="9180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E7293C0-8170-6245-1CBE-ACCD0FA0CE30}"/>
              </a:ext>
            </a:extLst>
          </p:cNvPr>
          <p:cNvSpPr>
            <a:spLocks noGrp="1"/>
          </p:cNvSpPr>
          <p:nvPr>
            <p:ph type="dt" sz="half" idx="10"/>
          </p:nvPr>
        </p:nvSpPr>
        <p:spPr/>
        <p:txBody>
          <a:bodyPr/>
          <a:lstStyle/>
          <a:p>
            <a:fld id="{12EF62D7-B557-4C8E-9A83-AE8C6E6C9F49}" type="datetimeFigureOut">
              <a:rPr lang="nl-NL" smtClean="0"/>
              <a:t>8-3-2024</a:t>
            </a:fld>
            <a:endParaRPr lang="nl-NL"/>
          </a:p>
        </p:txBody>
      </p:sp>
      <p:sp>
        <p:nvSpPr>
          <p:cNvPr id="5" name="Tijdelijke aanduiding voor voettekst 4">
            <a:extLst>
              <a:ext uri="{FF2B5EF4-FFF2-40B4-BE49-F238E27FC236}">
                <a16:creationId xmlns:a16="http://schemas.microsoft.com/office/drawing/2014/main" id="{E9E6D5B6-8ED4-9FB1-2300-9000052241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8AD632-609B-FE74-E40B-3588F7E9799C}"/>
              </a:ext>
            </a:extLst>
          </p:cNvPr>
          <p:cNvSpPr>
            <a:spLocks noGrp="1"/>
          </p:cNvSpPr>
          <p:nvPr>
            <p:ph type="sldNum" sz="quarter" idx="12"/>
          </p:nvPr>
        </p:nvSpPr>
        <p:spPr/>
        <p:txBody>
          <a:bodyPr/>
          <a:lstStyle/>
          <a:p>
            <a:fld id="{144AF4CE-795C-4D2C-B113-CB22DE540E51}" type="slidenum">
              <a:rPr lang="nl-NL" smtClean="0"/>
              <a:t>‹#›</a:t>
            </a:fld>
            <a:endParaRPr lang="nl-NL"/>
          </a:p>
        </p:txBody>
      </p:sp>
      <p:grpSp>
        <p:nvGrpSpPr>
          <p:cNvPr id="10" name="Groep 9">
            <a:extLst>
              <a:ext uri="{FF2B5EF4-FFF2-40B4-BE49-F238E27FC236}">
                <a16:creationId xmlns:a16="http://schemas.microsoft.com/office/drawing/2014/main" id="{D438FE0A-7733-36BE-E196-74E978138716}"/>
              </a:ext>
            </a:extLst>
          </p:cNvPr>
          <p:cNvGrpSpPr/>
          <p:nvPr userDrawn="1"/>
        </p:nvGrpSpPr>
        <p:grpSpPr>
          <a:xfrm rot="5400000">
            <a:off x="-3162300" y="3162300"/>
            <a:ext cx="6858000" cy="533400"/>
            <a:chOff x="581161" y="1449420"/>
            <a:chExt cx="11051985" cy="177729"/>
          </a:xfrm>
          <a:effectLst>
            <a:outerShdw blurRad="50800" dist="38100" dir="2700000" algn="tl" rotWithShape="0">
              <a:prstClr val="black">
                <a:alpha val="40000"/>
              </a:prstClr>
            </a:outerShdw>
          </a:effectLst>
        </p:grpSpPr>
        <p:sp>
          <p:nvSpPr>
            <p:cNvPr id="11" name="Rechthoek 10">
              <a:extLst>
                <a:ext uri="{FF2B5EF4-FFF2-40B4-BE49-F238E27FC236}">
                  <a16:creationId xmlns:a16="http://schemas.microsoft.com/office/drawing/2014/main" id="{99365B4F-9FC5-0D03-99E4-39221FE2D473}"/>
                </a:ext>
              </a:extLst>
            </p:cNvPr>
            <p:cNvSpPr/>
            <p:nvPr/>
          </p:nvSpPr>
          <p:spPr>
            <a:xfrm>
              <a:off x="581161" y="1449420"/>
              <a:ext cx="1748569" cy="177729"/>
            </a:xfrm>
            <a:prstGeom prst="rect">
              <a:avLst/>
            </a:prstGeom>
            <a:solidFill>
              <a:srgbClr val="B6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E6A674D8-260F-33EF-4411-F4FD61B3C069}"/>
                </a:ext>
              </a:extLst>
            </p:cNvPr>
            <p:cNvSpPr/>
            <p:nvPr/>
          </p:nvSpPr>
          <p:spPr>
            <a:xfrm>
              <a:off x="2441844" y="1449420"/>
              <a:ext cx="1748569" cy="177729"/>
            </a:xfrm>
            <a:prstGeom prst="rect">
              <a:avLst/>
            </a:prstGeom>
            <a:solidFill>
              <a:srgbClr val="C94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B4D4D124-CD86-8872-BE88-DB4A565A9529}"/>
                </a:ext>
              </a:extLst>
            </p:cNvPr>
            <p:cNvSpPr/>
            <p:nvPr/>
          </p:nvSpPr>
          <p:spPr>
            <a:xfrm>
              <a:off x="4302528" y="1449420"/>
              <a:ext cx="1748569" cy="177729"/>
            </a:xfrm>
            <a:prstGeom prst="rect">
              <a:avLst/>
            </a:prstGeom>
            <a:solidFill>
              <a:srgbClr val="F2C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82604419-4235-33FD-6A53-2FC4D4651B97}"/>
                </a:ext>
              </a:extLst>
            </p:cNvPr>
            <p:cNvSpPr/>
            <p:nvPr/>
          </p:nvSpPr>
          <p:spPr>
            <a:xfrm>
              <a:off x="6163211" y="1449420"/>
              <a:ext cx="1748569" cy="177729"/>
            </a:xfrm>
            <a:prstGeom prst="rect">
              <a:avLst/>
            </a:prstGeom>
            <a:solidFill>
              <a:srgbClr val="466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A5A19464-FE94-AA92-86D5-98A5F490F0DC}"/>
                </a:ext>
              </a:extLst>
            </p:cNvPr>
            <p:cNvSpPr/>
            <p:nvPr/>
          </p:nvSpPr>
          <p:spPr>
            <a:xfrm>
              <a:off x="8023895" y="1449420"/>
              <a:ext cx="1748569" cy="177729"/>
            </a:xfrm>
            <a:prstGeom prst="rect">
              <a:avLst/>
            </a:prstGeom>
            <a:solidFill>
              <a:srgbClr val="19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D41CCE16-02EA-B67B-4DD3-BFA9D6D3E8F9}"/>
                </a:ext>
              </a:extLst>
            </p:cNvPr>
            <p:cNvSpPr/>
            <p:nvPr/>
          </p:nvSpPr>
          <p:spPr>
            <a:xfrm>
              <a:off x="9884577" y="1449420"/>
              <a:ext cx="1748569" cy="177729"/>
            </a:xfrm>
            <a:prstGeom prst="rect">
              <a:avLst/>
            </a:prstGeom>
            <a:solidFill>
              <a:srgbClr val="122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7" name="Afbeelding 6">
            <a:extLst>
              <a:ext uri="{FF2B5EF4-FFF2-40B4-BE49-F238E27FC236}">
                <a16:creationId xmlns:a16="http://schemas.microsoft.com/office/drawing/2014/main" id="{DD3E4BC8-95F7-B5B2-FEA9-35FFD198BB5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770" t="37157" r="32917" b="37130"/>
          <a:stretch/>
        </p:blipFill>
        <p:spPr>
          <a:xfrm>
            <a:off x="10169524" y="136525"/>
            <a:ext cx="1793875" cy="682625"/>
          </a:xfrm>
          <a:prstGeom prst="rect">
            <a:avLst/>
          </a:prstGeom>
        </p:spPr>
      </p:pic>
    </p:spTree>
    <p:extLst>
      <p:ext uri="{BB962C8B-B14F-4D97-AF65-F5344CB8AC3E}">
        <p14:creationId xmlns:p14="http://schemas.microsoft.com/office/powerpoint/2010/main" val="7574799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10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Titeldia">
    <p:bg>
      <p:bgPr>
        <a:solidFill>
          <a:schemeClr val="accent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9FD0F-1002-DAF1-F11B-8447D2288D95}"/>
              </a:ext>
            </a:extLst>
          </p:cNvPr>
          <p:cNvSpPr>
            <a:spLocks noGrp="1"/>
          </p:cNvSpPr>
          <p:nvPr>
            <p:ph type="ctrTitle"/>
          </p:nvPr>
        </p:nvSpPr>
        <p:spPr>
          <a:xfrm>
            <a:off x="1524000" y="1122363"/>
            <a:ext cx="9180000" cy="2387600"/>
          </a:xfrm>
        </p:spPr>
        <p:txBody>
          <a:bodyPr anchor="b"/>
          <a:lstStyle>
            <a:lvl1pPr algn="ctr">
              <a:defRPr sz="6000">
                <a:solidFill>
                  <a:schemeClr val="bg1"/>
                </a:solidFill>
              </a:defRPr>
            </a:lvl1pPr>
          </a:lstStyle>
          <a:p>
            <a:r>
              <a:rPr lang="nl-NL" dirty="0"/>
              <a:t>Klik om stijl te bewerken</a:t>
            </a:r>
          </a:p>
        </p:txBody>
      </p:sp>
      <p:sp>
        <p:nvSpPr>
          <p:cNvPr id="3" name="Ondertitel 2">
            <a:extLst>
              <a:ext uri="{FF2B5EF4-FFF2-40B4-BE49-F238E27FC236}">
                <a16:creationId xmlns:a16="http://schemas.microsoft.com/office/drawing/2014/main" id="{A802B085-83E8-0262-A1F6-E3868EF64F01}"/>
              </a:ext>
            </a:extLst>
          </p:cNvPr>
          <p:cNvSpPr>
            <a:spLocks noGrp="1"/>
          </p:cNvSpPr>
          <p:nvPr>
            <p:ph type="subTitle" idx="1"/>
          </p:nvPr>
        </p:nvSpPr>
        <p:spPr>
          <a:xfrm>
            <a:off x="1524000" y="3602038"/>
            <a:ext cx="9180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E7293C0-8170-6245-1CBE-ACCD0FA0CE30}"/>
              </a:ext>
            </a:extLst>
          </p:cNvPr>
          <p:cNvSpPr>
            <a:spLocks noGrp="1"/>
          </p:cNvSpPr>
          <p:nvPr>
            <p:ph type="dt" sz="half" idx="10"/>
          </p:nvPr>
        </p:nvSpPr>
        <p:spPr/>
        <p:txBody>
          <a:bodyPr/>
          <a:lstStyle/>
          <a:p>
            <a:fld id="{12EF62D7-B557-4C8E-9A83-AE8C6E6C9F49}" type="datetimeFigureOut">
              <a:rPr lang="nl-NL" smtClean="0"/>
              <a:t>8-3-2024</a:t>
            </a:fld>
            <a:endParaRPr lang="nl-NL"/>
          </a:p>
        </p:txBody>
      </p:sp>
      <p:sp>
        <p:nvSpPr>
          <p:cNvPr id="5" name="Tijdelijke aanduiding voor voettekst 4">
            <a:extLst>
              <a:ext uri="{FF2B5EF4-FFF2-40B4-BE49-F238E27FC236}">
                <a16:creationId xmlns:a16="http://schemas.microsoft.com/office/drawing/2014/main" id="{E9E6D5B6-8ED4-9FB1-2300-9000052241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8AD632-609B-FE74-E40B-3588F7E9799C}"/>
              </a:ext>
            </a:extLst>
          </p:cNvPr>
          <p:cNvSpPr>
            <a:spLocks noGrp="1"/>
          </p:cNvSpPr>
          <p:nvPr>
            <p:ph type="sldNum" sz="quarter" idx="12"/>
          </p:nvPr>
        </p:nvSpPr>
        <p:spPr/>
        <p:txBody>
          <a:bodyPr/>
          <a:lstStyle/>
          <a:p>
            <a:fld id="{144AF4CE-795C-4D2C-B113-CB22DE540E51}" type="slidenum">
              <a:rPr lang="nl-NL" smtClean="0"/>
              <a:t>‹#›</a:t>
            </a:fld>
            <a:endParaRPr lang="nl-NL"/>
          </a:p>
        </p:txBody>
      </p:sp>
      <p:grpSp>
        <p:nvGrpSpPr>
          <p:cNvPr id="10" name="Groep 9">
            <a:extLst>
              <a:ext uri="{FF2B5EF4-FFF2-40B4-BE49-F238E27FC236}">
                <a16:creationId xmlns:a16="http://schemas.microsoft.com/office/drawing/2014/main" id="{D438FE0A-7733-36BE-E196-74E978138716}"/>
              </a:ext>
            </a:extLst>
          </p:cNvPr>
          <p:cNvGrpSpPr/>
          <p:nvPr userDrawn="1"/>
        </p:nvGrpSpPr>
        <p:grpSpPr>
          <a:xfrm rot="5400000">
            <a:off x="-3162300" y="3162300"/>
            <a:ext cx="6858000" cy="533400"/>
            <a:chOff x="581161" y="1449420"/>
            <a:chExt cx="11051985" cy="177729"/>
          </a:xfrm>
          <a:effectLst>
            <a:outerShdw blurRad="50800" dist="38100" dir="2700000" algn="tl" rotWithShape="0">
              <a:prstClr val="black">
                <a:alpha val="40000"/>
              </a:prstClr>
            </a:outerShdw>
          </a:effectLst>
        </p:grpSpPr>
        <p:sp>
          <p:nvSpPr>
            <p:cNvPr id="11" name="Rechthoek 10">
              <a:extLst>
                <a:ext uri="{FF2B5EF4-FFF2-40B4-BE49-F238E27FC236}">
                  <a16:creationId xmlns:a16="http://schemas.microsoft.com/office/drawing/2014/main" id="{99365B4F-9FC5-0D03-99E4-39221FE2D473}"/>
                </a:ext>
              </a:extLst>
            </p:cNvPr>
            <p:cNvSpPr/>
            <p:nvPr/>
          </p:nvSpPr>
          <p:spPr>
            <a:xfrm>
              <a:off x="581161" y="1449420"/>
              <a:ext cx="1748569" cy="177729"/>
            </a:xfrm>
            <a:prstGeom prst="rect">
              <a:avLst/>
            </a:prstGeom>
            <a:solidFill>
              <a:srgbClr val="B6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E6A674D8-260F-33EF-4411-F4FD61B3C069}"/>
                </a:ext>
              </a:extLst>
            </p:cNvPr>
            <p:cNvSpPr/>
            <p:nvPr/>
          </p:nvSpPr>
          <p:spPr>
            <a:xfrm>
              <a:off x="2441844" y="1449420"/>
              <a:ext cx="1748569" cy="177729"/>
            </a:xfrm>
            <a:prstGeom prst="rect">
              <a:avLst/>
            </a:prstGeom>
            <a:solidFill>
              <a:srgbClr val="C94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B4D4D124-CD86-8872-BE88-DB4A565A9529}"/>
                </a:ext>
              </a:extLst>
            </p:cNvPr>
            <p:cNvSpPr/>
            <p:nvPr/>
          </p:nvSpPr>
          <p:spPr>
            <a:xfrm>
              <a:off x="4302528" y="1449420"/>
              <a:ext cx="1748569" cy="177729"/>
            </a:xfrm>
            <a:prstGeom prst="rect">
              <a:avLst/>
            </a:prstGeom>
            <a:solidFill>
              <a:srgbClr val="F2C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82604419-4235-33FD-6A53-2FC4D4651B97}"/>
                </a:ext>
              </a:extLst>
            </p:cNvPr>
            <p:cNvSpPr/>
            <p:nvPr/>
          </p:nvSpPr>
          <p:spPr>
            <a:xfrm>
              <a:off x="6163211" y="1449420"/>
              <a:ext cx="1748569" cy="177729"/>
            </a:xfrm>
            <a:prstGeom prst="rect">
              <a:avLst/>
            </a:prstGeom>
            <a:solidFill>
              <a:srgbClr val="466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A5A19464-FE94-AA92-86D5-98A5F490F0DC}"/>
                </a:ext>
              </a:extLst>
            </p:cNvPr>
            <p:cNvSpPr/>
            <p:nvPr/>
          </p:nvSpPr>
          <p:spPr>
            <a:xfrm>
              <a:off x="8023895" y="1449420"/>
              <a:ext cx="1748569" cy="177729"/>
            </a:xfrm>
            <a:prstGeom prst="rect">
              <a:avLst/>
            </a:prstGeom>
            <a:solidFill>
              <a:srgbClr val="19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D41CCE16-02EA-B67B-4DD3-BFA9D6D3E8F9}"/>
                </a:ext>
              </a:extLst>
            </p:cNvPr>
            <p:cNvSpPr/>
            <p:nvPr/>
          </p:nvSpPr>
          <p:spPr>
            <a:xfrm>
              <a:off x="9884577" y="1449420"/>
              <a:ext cx="1748569" cy="177729"/>
            </a:xfrm>
            <a:prstGeom prst="rect">
              <a:avLst/>
            </a:prstGeom>
            <a:solidFill>
              <a:srgbClr val="122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7" name="Afbeelding 6">
            <a:extLst>
              <a:ext uri="{FF2B5EF4-FFF2-40B4-BE49-F238E27FC236}">
                <a16:creationId xmlns:a16="http://schemas.microsoft.com/office/drawing/2014/main" id="{B867C4A2-4C1E-F3B1-E5BC-6D8870A4D1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770" t="37157" r="32917" b="37130"/>
          <a:stretch/>
        </p:blipFill>
        <p:spPr>
          <a:xfrm>
            <a:off x="10169524" y="136525"/>
            <a:ext cx="1793875" cy="682625"/>
          </a:xfrm>
          <a:prstGeom prst="rect">
            <a:avLst/>
          </a:prstGeom>
        </p:spPr>
      </p:pic>
    </p:spTree>
    <p:extLst>
      <p:ext uri="{BB962C8B-B14F-4D97-AF65-F5344CB8AC3E}">
        <p14:creationId xmlns:p14="http://schemas.microsoft.com/office/powerpoint/2010/main" val="35777074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10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ECEEFF-40FE-8920-2ED5-6F0E5B50A94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31E6352-5E2F-ABEB-F331-8C49249DF7C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D570968-6530-FC97-EBDE-C8C11ABD98E5}"/>
              </a:ext>
            </a:extLst>
          </p:cNvPr>
          <p:cNvSpPr>
            <a:spLocks noGrp="1"/>
          </p:cNvSpPr>
          <p:nvPr>
            <p:ph type="dt" sz="half" idx="10"/>
          </p:nvPr>
        </p:nvSpPr>
        <p:spPr/>
        <p:txBody>
          <a:bodyPr/>
          <a:lstStyle/>
          <a:p>
            <a:fld id="{12EF62D7-B557-4C8E-9A83-AE8C6E6C9F49}" type="datetimeFigureOut">
              <a:rPr lang="nl-NL" smtClean="0"/>
              <a:t>8-3-2024</a:t>
            </a:fld>
            <a:endParaRPr lang="nl-NL"/>
          </a:p>
        </p:txBody>
      </p:sp>
      <p:sp>
        <p:nvSpPr>
          <p:cNvPr id="5" name="Tijdelijke aanduiding voor voettekst 4">
            <a:extLst>
              <a:ext uri="{FF2B5EF4-FFF2-40B4-BE49-F238E27FC236}">
                <a16:creationId xmlns:a16="http://schemas.microsoft.com/office/drawing/2014/main" id="{998C2E96-CA06-098E-5823-FB8BF2C3567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57E08EA-0B33-CB66-9383-947173483A51}"/>
              </a:ext>
            </a:extLst>
          </p:cNvPr>
          <p:cNvSpPr>
            <a:spLocks noGrp="1"/>
          </p:cNvSpPr>
          <p:nvPr>
            <p:ph type="sldNum" sz="quarter" idx="12"/>
          </p:nvPr>
        </p:nvSpPr>
        <p:spPr/>
        <p:txBody>
          <a:bodyPr/>
          <a:lstStyle/>
          <a:p>
            <a:fld id="{144AF4CE-795C-4D2C-B113-CB22DE540E51}" type="slidenum">
              <a:rPr lang="nl-NL" smtClean="0"/>
              <a:t>‹#›</a:t>
            </a:fld>
            <a:endParaRPr lang="nl-NL"/>
          </a:p>
        </p:txBody>
      </p:sp>
      <p:grpSp>
        <p:nvGrpSpPr>
          <p:cNvPr id="7" name="Groep 6">
            <a:extLst>
              <a:ext uri="{FF2B5EF4-FFF2-40B4-BE49-F238E27FC236}">
                <a16:creationId xmlns:a16="http://schemas.microsoft.com/office/drawing/2014/main" id="{F133F1FE-08DD-E2F9-85C7-51E69B42D7A7}"/>
              </a:ext>
            </a:extLst>
          </p:cNvPr>
          <p:cNvGrpSpPr/>
          <p:nvPr userDrawn="1"/>
        </p:nvGrpSpPr>
        <p:grpSpPr>
          <a:xfrm>
            <a:off x="0" y="6533963"/>
            <a:ext cx="12192000" cy="271516"/>
            <a:chOff x="581161" y="1449420"/>
            <a:chExt cx="11103416" cy="177729"/>
          </a:xfrm>
        </p:grpSpPr>
        <p:sp>
          <p:nvSpPr>
            <p:cNvPr id="8" name="Rechthoek 7">
              <a:extLst>
                <a:ext uri="{FF2B5EF4-FFF2-40B4-BE49-F238E27FC236}">
                  <a16:creationId xmlns:a16="http://schemas.microsoft.com/office/drawing/2014/main" id="{1D118310-8FB2-D493-7922-DDB85CD08992}"/>
                </a:ext>
              </a:extLst>
            </p:cNvPr>
            <p:cNvSpPr/>
            <p:nvPr/>
          </p:nvSpPr>
          <p:spPr>
            <a:xfrm>
              <a:off x="581161" y="1449420"/>
              <a:ext cx="1800000" cy="177729"/>
            </a:xfrm>
            <a:prstGeom prst="rect">
              <a:avLst/>
            </a:prstGeom>
            <a:solidFill>
              <a:srgbClr val="B6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EF7F0B93-98B8-F896-61D4-13681D3C1D53}"/>
                </a:ext>
              </a:extLst>
            </p:cNvPr>
            <p:cNvSpPr/>
            <p:nvPr/>
          </p:nvSpPr>
          <p:spPr>
            <a:xfrm>
              <a:off x="2441844" y="1449420"/>
              <a:ext cx="1800000" cy="177729"/>
            </a:xfrm>
            <a:prstGeom prst="rect">
              <a:avLst/>
            </a:prstGeom>
            <a:solidFill>
              <a:srgbClr val="C94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200D68CD-FD30-7945-BCBA-A388734EE238}"/>
                </a:ext>
              </a:extLst>
            </p:cNvPr>
            <p:cNvSpPr/>
            <p:nvPr/>
          </p:nvSpPr>
          <p:spPr>
            <a:xfrm>
              <a:off x="4302527" y="1449420"/>
              <a:ext cx="1800000" cy="177729"/>
            </a:xfrm>
            <a:prstGeom prst="rect">
              <a:avLst/>
            </a:prstGeom>
            <a:solidFill>
              <a:srgbClr val="F2C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D3C4999F-D885-A23E-CAF4-E5A098BC9C17}"/>
                </a:ext>
              </a:extLst>
            </p:cNvPr>
            <p:cNvSpPr/>
            <p:nvPr/>
          </p:nvSpPr>
          <p:spPr>
            <a:xfrm>
              <a:off x="6163210" y="1449420"/>
              <a:ext cx="1800000" cy="177729"/>
            </a:xfrm>
            <a:prstGeom prst="rect">
              <a:avLst/>
            </a:prstGeom>
            <a:solidFill>
              <a:srgbClr val="466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4B4FA667-E9EE-0862-727B-65E7A7F98B6B}"/>
                </a:ext>
              </a:extLst>
            </p:cNvPr>
            <p:cNvSpPr/>
            <p:nvPr/>
          </p:nvSpPr>
          <p:spPr>
            <a:xfrm>
              <a:off x="8023893" y="1449420"/>
              <a:ext cx="1800000" cy="177729"/>
            </a:xfrm>
            <a:prstGeom prst="rect">
              <a:avLst/>
            </a:prstGeom>
            <a:solidFill>
              <a:srgbClr val="19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11157D7C-AECF-1FDD-E114-67C53DB6CB2D}"/>
                </a:ext>
              </a:extLst>
            </p:cNvPr>
            <p:cNvSpPr/>
            <p:nvPr/>
          </p:nvSpPr>
          <p:spPr>
            <a:xfrm>
              <a:off x="9884577" y="1449420"/>
              <a:ext cx="1800000" cy="177729"/>
            </a:xfrm>
            <a:prstGeom prst="rect">
              <a:avLst/>
            </a:prstGeom>
            <a:solidFill>
              <a:srgbClr val="122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15" name="Afbeelding 14">
            <a:extLst>
              <a:ext uri="{FF2B5EF4-FFF2-40B4-BE49-F238E27FC236}">
                <a16:creationId xmlns:a16="http://schemas.microsoft.com/office/drawing/2014/main" id="{CBEEADEB-3665-1132-1063-ABC903DB3B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9049" y="61496"/>
            <a:ext cx="1793875" cy="801271"/>
          </a:xfrm>
          <a:prstGeom prst="rect">
            <a:avLst/>
          </a:prstGeom>
        </p:spPr>
      </p:pic>
    </p:spTree>
    <p:extLst>
      <p:ext uri="{BB962C8B-B14F-4D97-AF65-F5344CB8AC3E}">
        <p14:creationId xmlns:p14="http://schemas.microsoft.com/office/powerpoint/2010/main" val="2629196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C10AC7-87C4-2061-E688-6A650D39205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C94E05D-E781-D1CC-7B0D-B16BD241A62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1DBC273-3286-8F11-A219-EBEC836B7D9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871FA1C-DA16-E58E-1CE5-966575C16E46}"/>
              </a:ext>
            </a:extLst>
          </p:cNvPr>
          <p:cNvSpPr>
            <a:spLocks noGrp="1"/>
          </p:cNvSpPr>
          <p:nvPr>
            <p:ph type="dt" sz="half" idx="10"/>
          </p:nvPr>
        </p:nvSpPr>
        <p:spPr/>
        <p:txBody>
          <a:bodyPr/>
          <a:lstStyle/>
          <a:p>
            <a:fld id="{12EF62D7-B557-4C8E-9A83-AE8C6E6C9F49}" type="datetimeFigureOut">
              <a:rPr lang="nl-NL" smtClean="0"/>
              <a:t>8-3-2024</a:t>
            </a:fld>
            <a:endParaRPr lang="nl-NL"/>
          </a:p>
        </p:txBody>
      </p:sp>
      <p:sp>
        <p:nvSpPr>
          <p:cNvPr id="6" name="Tijdelijke aanduiding voor voettekst 5">
            <a:extLst>
              <a:ext uri="{FF2B5EF4-FFF2-40B4-BE49-F238E27FC236}">
                <a16:creationId xmlns:a16="http://schemas.microsoft.com/office/drawing/2014/main" id="{934572DA-0C0D-ED0C-706E-D4C657FB637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FF21103-A9FA-6AB5-2EEA-B9796ADA3D89}"/>
              </a:ext>
            </a:extLst>
          </p:cNvPr>
          <p:cNvSpPr>
            <a:spLocks noGrp="1"/>
          </p:cNvSpPr>
          <p:nvPr>
            <p:ph type="sldNum" sz="quarter" idx="12"/>
          </p:nvPr>
        </p:nvSpPr>
        <p:spPr/>
        <p:txBody>
          <a:bodyPr/>
          <a:lstStyle/>
          <a:p>
            <a:fld id="{144AF4CE-795C-4D2C-B113-CB22DE540E51}" type="slidenum">
              <a:rPr lang="nl-NL" smtClean="0"/>
              <a:t>‹#›</a:t>
            </a:fld>
            <a:endParaRPr lang="nl-NL"/>
          </a:p>
        </p:txBody>
      </p:sp>
      <p:grpSp>
        <p:nvGrpSpPr>
          <p:cNvPr id="9" name="Groep 8">
            <a:extLst>
              <a:ext uri="{FF2B5EF4-FFF2-40B4-BE49-F238E27FC236}">
                <a16:creationId xmlns:a16="http://schemas.microsoft.com/office/drawing/2014/main" id="{E088AD72-DFF4-7296-6D06-91449521F0BE}"/>
              </a:ext>
            </a:extLst>
          </p:cNvPr>
          <p:cNvGrpSpPr/>
          <p:nvPr userDrawn="1"/>
        </p:nvGrpSpPr>
        <p:grpSpPr>
          <a:xfrm>
            <a:off x="0" y="6533963"/>
            <a:ext cx="12192000" cy="271516"/>
            <a:chOff x="581161" y="1449420"/>
            <a:chExt cx="11103416" cy="177729"/>
          </a:xfrm>
        </p:grpSpPr>
        <p:sp>
          <p:nvSpPr>
            <p:cNvPr id="10" name="Rechthoek 9">
              <a:extLst>
                <a:ext uri="{FF2B5EF4-FFF2-40B4-BE49-F238E27FC236}">
                  <a16:creationId xmlns:a16="http://schemas.microsoft.com/office/drawing/2014/main" id="{89F53865-7BB2-2FD5-EB91-011F842A5B44}"/>
                </a:ext>
              </a:extLst>
            </p:cNvPr>
            <p:cNvSpPr/>
            <p:nvPr/>
          </p:nvSpPr>
          <p:spPr>
            <a:xfrm>
              <a:off x="581161" y="1449420"/>
              <a:ext cx="1800000" cy="177729"/>
            </a:xfrm>
            <a:prstGeom prst="rect">
              <a:avLst/>
            </a:prstGeom>
            <a:solidFill>
              <a:srgbClr val="B6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3FFBD7EA-9BBA-83AF-7535-F7CE213D89E1}"/>
                </a:ext>
              </a:extLst>
            </p:cNvPr>
            <p:cNvSpPr/>
            <p:nvPr/>
          </p:nvSpPr>
          <p:spPr>
            <a:xfrm>
              <a:off x="2441844" y="1449420"/>
              <a:ext cx="1800000" cy="177729"/>
            </a:xfrm>
            <a:prstGeom prst="rect">
              <a:avLst/>
            </a:prstGeom>
            <a:solidFill>
              <a:srgbClr val="C94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3E3C1094-85A5-98B1-DD56-B629D67CFA93}"/>
                </a:ext>
              </a:extLst>
            </p:cNvPr>
            <p:cNvSpPr/>
            <p:nvPr/>
          </p:nvSpPr>
          <p:spPr>
            <a:xfrm>
              <a:off x="4302527" y="1449420"/>
              <a:ext cx="1800000" cy="177729"/>
            </a:xfrm>
            <a:prstGeom prst="rect">
              <a:avLst/>
            </a:prstGeom>
            <a:solidFill>
              <a:srgbClr val="F2C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32C6A5D2-6A9F-7E19-0D2D-4A773D458221}"/>
                </a:ext>
              </a:extLst>
            </p:cNvPr>
            <p:cNvSpPr/>
            <p:nvPr/>
          </p:nvSpPr>
          <p:spPr>
            <a:xfrm>
              <a:off x="6163210" y="1449420"/>
              <a:ext cx="1800000" cy="177729"/>
            </a:xfrm>
            <a:prstGeom prst="rect">
              <a:avLst/>
            </a:prstGeom>
            <a:solidFill>
              <a:srgbClr val="466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590F2FD0-3DB7-E5B7-73F0-E7B9547FF5A6}"/>
                </a:ext>
              </a:extLst>
            </p:cNvPr>
            <p:cNvSpPr/>
            <p:nvPr/>
          </p:nvSpPr>
          <p:spPr>
            <a:xfrm>
              <a:off x="8023893" y="1449420"/>
              <a:ext cx="1800000" cy="177729"/>
            </a:xfrm>
            <a:prstGeom prst="rect">
              <a:avLst/>
            </a:prstGeom>
            <a:solidFill>
              <a:srgbClr val="19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8FFF662A-9155-11EA-61C7-1341DB4BEFDC}"/>
                </a:ext>
              </a:extLst>
            </p:cNvPr>
            <p:cNvSpPr/>
            <p:nvPr/>
          </p:nvSpPr>
          <p:spPr>
            <a:xfrm>
              <a:off x="9884577" y="1449420"/>
              <a:ext cx="1800000" cy="177729"/>
            </a:xfrm>
            <a:prstGeom prst="rect">
              <a:avLst/>
            </a:prstGeom>
            <a:solidFill>
              <a:srgbClr val="122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16" name="Afbeelding 15">
            <a:extLst>
              <a:ext uri="{FF2B5EF4-FFF2-40B4-BE49-F238E27FC236}">
                <a16:creationId xmlns:a16="http://schemas.microsoft.com/office/drawing/2014/main" id="{E3FAF074-B740-5FEB-3DC3-109A97D4D3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9049" y="61496"/>
            <a:ext cx="1793875" cy="801271"/>
          </a:xfrm>
          <a:prstGeom prst="rect">
            <a:avLst/>
          </a:prstGeom>
        </p:spPr>
      </p:pic>
    </p:spTree>
    <p:extLst>
      <p:ext uri="{BB962C8B-B14F-4D97-AF65-F5344CB8AC3E}">
        <p14:creationId xmlns:p14="http://schemas.microsoft.com/office/powerpoint/2010/main" val="405162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image" Target="../media/image41.emf"/><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05EAE9A-804E-34D7-4C5B-C7A082CE16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60B0F71-BC42-56D2-E4AA-F0A450A8C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28E223F-B356-696C-3276-AEFB88CDF3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F62D7-B557-4C8E-9A83-AE8C6E6C9F49}" type="datetimeFigureOut">
              <a:rPr lang="nl-NL" smtClean="0"/>
              <a:t>8-3-2024</a:t>
            </a:fld>
            <a:endParaRPr lang="nl-NL"/>
          </a:p>
        </p:txBody>
      </p:sp>
      <p:sp>
        <p:nvSpPr>
          <p:cNvPr id="5" name="Tijdelijke aanduiding voor voettekst 4">
            <a:extLst>
              <a:ext uri="{FF2B5EF4-FFF2-40B4-BE49-F238E27FC236}">
                <a16:creationId xmlns:a16="http://schemas.microsoft.com/office/drawing/2014/main" id="{08055172-E1F6-5980-EE63-1533ED2B64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20D5524-A2A2-B381-80E5-415D2967BB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AF4CE-795C-4D2C-B113-CB22DE540E51}" type="slidenum">
              <a:rPr lang="nl-NL" smtClean="0"/>
              <a:t>‹#›</a:t>
            </a:fld>
            <a:endParaRPr lang="nl-NL"/>
          </a:p>
        </p:txBody>
      </p:sp>
    </p:spTree>
    <p:extLst>
      <p:ext uri="{BB962C8B-B14F-4D97-AF65-F5344CB8AC3E}">
        <p14:creationId xmlns:p14="http://schemas.microsoft.com/office/powerpoint/2010/main" val="489246797"/>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50" r:id="rId8"/>
    <p:sldLayoutId id="2147483652" r:id="rId9"/>
    <p:sldLayoutId id="2147483653" r:id="rId10"/>
    <p:sldLayoutId id="2147483654" r:id="rId11"/>
    <p:sldLayoutId id="2147483655"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430887"/>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26803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23" cstate="screen">
            <a:extLst>
              <a:ext uri="{28A0092B-C50C-407E-A947-70E740481C1C}">
                <a14:useLocalDpi xmlns:a14="http://schemas.microsoft.com/office/drawing/2010/main"/>
              </a:ext>
            </a:extLst>
          </a:blip>
          <a:srcRect l="66783" r="16355"/>
          <a:stretch/>
        </p:blipFill>
        <p:spPr>
          <a:xfrm rot="5400000">
            <a:off x="12356147" y="3508681"/>
            <a:ext cx="1165225" cy="1170455"/>
          </a:xfrm>
          <a:prstGeom prst="rect">
            <a:avLst/>
          </a:prstGeom>
        </p:spPr>
      </p:pic>
      <p:pic>
        <p:nvPicPr>
          <p:cNvPr id="50"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4AC0B8B5-EE6C-46E1-9DEC-6F22DECC0993}"/>
              </a:ext>
              <a:ext uri="{C183D7F6-B498-43B3-948B-1728B52AA6E4}">
                <adec:decorative xmlns:adec="http://schemas.microsoft.com/office/drawing/2017/decorative" val="0"/>
              </a:ext>
            </a:extLst>
          </p:cNvPr>
          <p:cNvPicPr>
            <a:picLocks noChangeAspect="1"/>
          </p:cNvPicPr>
          <p:nvPr userDrawn="1"/>
        </p:nvPicPr>
        <p:blipFill rotWithShape="1">
          <a:blip r:embed="rId23" cstate="screen">
            <a:extLst>
              <a:ext uri="{28A0092B-C50C-407E-A947-70E740481C1C}">
                <a14:useLocalDpi xmlns:a14="http://schemas.microsoft.com/office/drawing/2010/main"/>
              </a:ext>
            </a:extLst>
          </a:blip>
          <a:srcRect l="762" r="49618"/>
          <a:stretch/>
        </p:blipFill>
        <p:spPr>
          <a:xfrm rot="5400000">
            <a:off x="11224260" y="1129275"/>
            <a:ext cx="3428999" cy="1170455"/>
          </a:xfrm>
          <a:prstGeom prst="rect">
            <a:avLst/>
          </a:prstGeom>
        </p:spPr>
      </p:pic>
    </p:spTree>
    <p:extLst>
      <p:ext uri="{BB962C8B-B14F-4D97-AF65-F5344CB8AC3E}">
        <p14:creationId xmlns:p14="http://schemas.microsoft.com/office/powerpoint/2010/main" val="429082498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Lst>
  <p:transition>
    <p:fade/>
  </p:transition>
  <p:hf sldNum="0" hdr="0" ftr="0" dt="0"/>
  <p:txStyles>
    <p:titleStyle>
      <a:lvl1pPr algn="l" defTabSz="932742" rtl="0" eaLnBrk="1" latinLnBrk="0" hangingPunct="1">
        <a:lnSpc>
          <a:spcPct val="100000"/>
        </a:lnSpc>
        <a:spcBef>
          <a:spcPct val="0"/>
        </a:spcBef>
        <a:buNone/>
        <a:defRPr lang="en-US" sz="2800" b="0" kern="1200" cap="none" spc="-50" baseline="0" dirty="0" smtClean="0">
          <a:ln w="3175">
            <a:noFill/>
          </a:ln>
          <a:solidFill>
            <a:schemeClr val="tx2"/>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1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1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9.xml"/><Relationship Id="rId5" Type="http://schemas.openxmlformats.org/officeDocument/2006/relationships/image" Target="../media/image68.svg"/><Relationship Id="rId4" Type="http://schemas.openxmlformats.org/officeDocument/2006/relationships/image" Target="../media/image67.png"/></Relationships>
</file>

<file path=ppt/slides/_rels/slide16.xml.rels><?xml version="1.0" encoding="UTF-8" standalone="yes"?>
<Relationships xmlns="http://schemas.openxmlformats.org/package/2006/relationships"><Relationship Id="rId13" Type="http://schemas.openxmlformats.org/officeDocument/2006/relationships/image" Target="../media/image29.png"/><Relationship Id="rId18" Type="http://schemas.openxmlformats.org/officeDocument/2006/relationships/image" Target="../media/image77.png"/><Relationship Id="rId26" Type="http://schemas.openxmlformats.org/officeDocument/2006/relationships/image" Target="../media/image80.png"/><Relationship Id="rId39" Type="http://schemas.openxmlformats.org/officeDocument/2006/relationships/image" Target="../media/image35.png"/><Relationship Id="rId21" Type="http://schemas.openxmlformats.org/officeDocument/2006/relationships/image" Target="../media/image40.png"/><Relationship Id="rId34" Type="http://schemas.openxmlformats.org/officeDocument/2006/relationships/image" Target="../media/image86.jpg"/><Relationship Id="rId42" Type="http://schemas.openxmlformats.org/officeDocument/2006/relationships/image" Target="../media/image28.svg"/><Relationship Id="rId7" Type="http://schemas.openxmlformats.org/officeDocument/2006/relationships/image" Target="../media/image72.svg"/><Relationship Id="rId2" Type="http://schemas.openxmlformats.org/officeDocument/2006/relationships/image" Target="../media/image19.png"/><Relationship Id="rId16" Type="http://schemas.openxmlformats.org/officeDocument/2006/relationships/image" Target="../media/image75.png"/><Relationship Id="rId20" Type="http://schemas.openxmlformats.org/officeDocument/2006/relationships/image" Target="../media/image79.png"/><Relationship Id="rId29" Type="http://schemas.openxmlformats.org/officeDocument/2006/relationships/image" Target="../media/image15.svg"/><Relationship Id="rId41" Type="http://schemas.openxmlformats.org/officeDocument/2006/relationships/image" Target="../media/image27.png"/><Relationship Id="rId1" Type="http://schemas.openxmlformats.org/officeDocument/2006/relationships/slideLayout" Target="../slideLayouts/slideLayout11.xml"/><Relationship Id="rId6" Type="http://schemas.openxmlformats.org/officeDocument/2006/relationships/image" Target="../media/image71.png"/><Relationship Id="rId11" Type="http://schemas.openxmlformats.org/officeDocument/2006/relationships/image" Target="../media/image12.png"/><Relationship Id="rId24" Type="http://schemas.openxmlformats.org/officeDocument/2006/relationships/image" Target="../media/image22.png"/><Relationship Id="rId32" Type="http://schemas.openxmlformats.org/officeDocument/2006/relationships/image" Target="../media/image84.png"/><Relationship Id="rId37" Type="http://schemas.openxmlformats.org/officeDocument/2006/relationships/image" Target="../media/image34.svg"/><Relationship Id="rId40" Type="http://schemas.openxmlformats.org/officeDocument/2006/relationships/image" Target="../media/image5.png"/><Relationship Id="rId5" Type="http://schemas.openxmlformats.org/officeDocument/2006/relationships/image" Target="../media/image70.svg"/><Relationship Id="rId15" Type="http://schemas.openxmlformats.org/officeDocument/2006/relationships/image" Target="../media/image17.svg"/><Relationship Id="rId23" Type="http://schemas.openxmlformats.org/officeDocument/2006/relationships/image" Target="../media/image24.svg"/><Relationship Id="rId28" Type="http://schemas.openxmlformats.org/officeDocument/2006/relationships/image" Target="../media/image14.png"/><Relationship Id="rId36" Type="http://schemas.openxmlformats.org/officeDocument/2006/relationships/image" Target="../media/image33.png"/><Relationship Id="rId10" Type="http://schemas.openxmlformats.org/officeDocument/2006/relationships/image" Target="../media/image18.png"/><Relationship Id="rId19" Type="http://schemas.openxmlformats.org/officeDocument/2006/relationships/image" Target="../media/image78.jpg"/><Relationship Id="rId31" Type="http://schemas.openxmlformats.org/officeDocument/2006/relationships/image" Target="../media/image83.svg"/><Relationship Id="rId4" Type="http://schemas.openxmlformats.org/officeDocument/2006/relationships/image" Target="../media/image69.png"/><Relationship Id="rId9" Type="http://schemas.openxmlformats.org/officeDocument/2006/relationships/image" Target="../media/image74.svg"/><Relationship Id="rId14" Type="http://schemas.openxmlformats.org/officeDocument/2006/relationships/image" Target="../media/image16.png"/><Relationship Id="rId22" Type="http://schemas.openxmlformats.org/officeDocument/2006/relationships/image" Target="../media/image23.png"/><Relationship Id="rId27" Type="http://schemas.openxmlformats.org/officeDocument/2006/relationships/image" Target="../media/image81.png"/><Relationship Id="rId30" Type="http://schemas.openxmlformats.org/officeDocument/2006/relationships/image" Target="../media/image82.png"/><Relationship Id="rId35" Type="http://schemas.openxmlformats.org/officeDocument/2006/relationships/image" Target="../media/image32.jpg"/><Relationship Id="rId8" Type="http://schemas.openxmlformats.org/officeDocument/2006/relationships/image" Target="../media/image73.png"/><Relationship Id="rId3" Type="http://schemas.openxmlformats.org/officeDocument/2006/relationships/image" Target="../media/image20.svg"/><Relationship Id="rId12" Type="http://schemas.openxmlformats.org/officeDocument/2006/relationships/image" Target="../media/image13.svg"/><Relationship Id="rId17" Type="http://schemas.openxmlformats.org/officeDocument/2006/relationships/image" Target="../media/image76.svg"/><Relationship Id="rId25" Type="http://schemas.openxmlformats.org/officeDocument/2006/relationships/image" Target="../media/image7.png"/><Relationship Id="rId33" Type="http://schemas.openxmlformats.org/officeDocument/2006/relationships/image" Target="../media/image85.svg"/><Relationship Id="rId38" Type="http://schemas.openxmlformats.org/officeDocument/2006/relationships/image" Target="../media/image36.jpg"/></Relationships>
</file>

<file path=ppt/slides/_rels/slide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5.svg"/><Relationship Id="rId2" Type="http://schemas.openxmlformats.org/officeDocument/2006/relationships/image" Target="../media/image51.png"/><Relationship Id="rId1" Type="http://schemas.openxmlformats.org/officeDocument/2006/relationships/slideLayout" Target="../slideLayouts/slideLayout8.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8.xml"/><Relationship Id="rId5" Type="http://schemas.openxmlformats.org/officeDocument/2006/relationships/image" Target="../media/image59.svg"/><Relationship Id="rId4" Type="http://schemas.openxmlformats.org/officeDocument/2006/relationships/image" Target="../media/image58.png"/></Relationships>
</file>

<file path=ppt/slides/_rels/slide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8.xml"/><Relationship Id="rId4" Type="http://schemas.openxmlformats.org/officeDocument/2006/relationships/image" Target="../media/image62.png"/></Relationships>
</file>

<file path=ppt/slides/_rels/slide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429EE1-2A03-DCF4-864B-6CA43EEF0937}"/>
              </a:ext>
            </a:extLst>
          </p:cNvPr>
          <p:cNvSpPr>
            <a:spLocks noGrp="1"/>
          </p:cNvSpPr>
          <p:nvPr>
            <p:ph type="ctrTitle"/>
          </p:nvPr>
        </p:nvSpPr>
        <p:spPr>
          <a:xfrm>
            <a:off x="1097280" y="2235200"/>
            <a:ext cx="9997439" cy="2387600"/>
          </a:xfrm>
        </p:spPr>
        <p:txBody>
          <a:bodyPr>
            <a:normAutofit fontScale="90000"/>
          </a:bodyPr>
          <a:lstStyle/>
          <a:p>
            <a:r>
              <a:rPr lang="en-US" dirty="0"/>
              <a:t>Democratizing Insights: Empowering Business Users with Intuitive Data Modeling in Power BI</a:t>
            </a:r>
            <a:br>
              <a:rPr lang="en-US" b="1" i="0" dirty="0">
                <a:solidFill>
                  <a:srgbClr val="676A6C"/>
                </a:solidFill>
                <a:effectLst/>
                <a:latin typeface="open sans" panose="020B0606030504020204" pitchFamily="34" charset="0"/>
              </a:rPr>
            </a:br>
            <a:r>
              <a:rPr lang="nl-NL" dirty="0"/>
              <a:t> </a:t>
            </a:r>
          </a:p>
        </p:txBody>
      </p:sp>
      <p:sp>
        <p:nvSpPr>
          <p:cNvPr id="3" name="Ondertitel 2">
            <a:extLst>
              <a:ext uri="{FF2B5EF4-FFF2-40B4-BE49-F238E27FC236}">
                <a16:creationId xmlns:a16="http://schemas.microsoft.com/office/drawing/2014/main" id="{DFBB7D0C-60F3-CC17-FA6D-B00D08DA043A}"/>
              </a:ext>
            </a:extLst>
          </p:cNvPr>
          <p:cNvSpPr>
            <a:spLocks noGrp="1"/>
          </p:cNvSpPr>
          <p:nvPr>
            <p:ph type="subTitle" idx="1"/>
          </p:nvPr>
        </p:nvSpPr>
        <p:spPr>
          <a:xfrm>
            <a:off x="1342038" y="4535357"/>
            <a:ext cx="9180000" cy="1655762"/>
          </a:xfrm>
        </p:spPr>
        <p:txBody>
          <a:bodyPr/>
          <a:lstStyle/>
          <a:p>
            <a:r>
              <a:rPr lang="nl-NL" dirty="0"/>
              <a:t>Ikechukwu “Ike” Edeagu</a:t>
            </a:r>
          </a:p>
        </p:txBody>
      </p:sp>
      <p:pic>
        <p:nvPicPr>
          <p:cNvPr id="13" name="Graphic 12">
            <a:extLst>
              <a:ext uri="{FF2B5EF4-FFF2-40B4-BE49-F238E27FC236}">
                <a16:creationId xmlns:a16="http://schemas.microsoft.com/office/drawing/2014/main" id="{C5C7276E-F9A7-0A19-B19E-790A68C973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2000" y="2633286"/>
            <a:ext cx="4680000" cy="4680000"/>
          </a:xfrm>
          <a:prstGeom prst="rect">
            <a:avLst/>
          </a:prstGeom>
        </p:spPr>
      </p:pic>
    </p:spTree>
    <p:extLst>
      <p:ext uri="{BB962C8B-B14F-4D97-AF65-F5344CB8AC3E}">
        <p14:creationId xmlns:p14="http://schemas.microsoft.com/office/powerpoint/2010/main" val="4187456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28E50FA8-9A85-B3B7-4F78-5CD1C9220E60}"/>
              </a:ext>
            </a:extLst>
          </p:cNvPr>
          <p:cNvSpPr txBox="1">
            <a:spLocks/>
          </p:cNvSpPr>
          <p:nvPr/>
        </p:nvSpPr>
        <p:spPr>
          <a:xfrm>
            <a:off x="419100" y="199558"/>
            <a:ext cx="9660321" cy="430887"/>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2800" b="0" kern="1200" cap="none" spc="-50" baseline="0" dirty="0" smtClean="0">
                <a:ln w="3175">
                  <a:noFill/>
                </a:ln>
                <a:solidFill>
                  <a:schemeClr val="tx2"/>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50" normalizeH="0" baseline="0" noProof="0" dirty="0">
                <a:ln w="3175">
                  <a:noFill/>
                </a:ln>
                <a:solidFill>
                  <a:srgbClr val="002050"/>
                </a:solidFill>
                <a:effectLst/>
                <a:uLnTx/>
                <a:uFillTx/>
                <a:latin typeface="Segoe UI Semibold"/>
                <a:ea typeface="+mn-ea"/>
                <a:cs typeface="Segoe UI" pitchFamily="34" charset="0"/>
              </a:rPr>
              <a:t>Assisted Modeling </a:t>
            </a:r>
            <a:r>
              <a:rPr kumimoji="0" lang="en-US" sz="2800" b="0" i="0" u="none" strike="noStrike" kern="1200" cap="none" spc="-50" normalizeH="0" baseline="0" noProof="0" dirty="0">
                <a:ln w="3175">
                  <a:noFill/>
                </a:ln>
                <a:solidFill>
                  <a:srgbClr val="002050"/>
                </a:solidFill>
                <a:effectLst/>
                <a:uLnTx/>
                <a:uFillTx/>
                <a:latin typeface="Segoe UI Light" panose="020B0502040204020203" pitchFamily="34" charset="0"/>
                <a:ea typeface="+mn-ea"/>
                <a:cs typeface="Segoe UI Light" panose="020B0502040204020203" pitchFamily="34" charset="0"/>
              </a:rPr>
              <a:t>| </a:t>
            </a:r>
            <a:r>
              <a:rPr kumimoji="0" lang="en-US" sz="2800" b="0" i="0" u="none" strike="noStrike" kern="1200" cap="none" spc="-50" normalizeH="0" baseline="0" noProof="0" dirty="0">
                <a:ln w="3175">
                  <a:noFill/>
                </a:ln>
                <a:solidFill>
                  <a:srgbClr val="002050"/>
                </a:solidFill>
                <a:effectLst/>
                <a:uLnTx/>
                <a:uFillTx/>
                <a:latin typeface="Segoe UI Semilight" panose="020B0402040204020203" pitchFamily="34" charset="0"/>
                <a:ea typeface="+mn-ea"/>
                <a:cs typeface="Segoe UI Semilight" panose="020B0402040204020203" pitchFamily="34" charset="0"/>
              </a:rPr>
              <a:t>Fundamentals</a:t>
            </a:r>
          </a:p>
        </p:txBody>
      </p:sp>
      <p:grpSp>
        <p:nvGrpSpPr>
          <p:cNvPr id="3" name="Group 2">
            <a:extLst>
              <a:ext uri="{FF2B5EF4-FFF2-40B4-BE49-F238E27FC236}">
                <a16:creationId xmlns:a16="http://schemas.microsoft.com/office/drawing/2014/main" id="{5F7DD31A-FE0C-32FD-7A37-E2A4E168DE10}"/>
              </a:ext>
            </a:extLst>
          </p:cNvPr>
          <p:cNvGrpSpPr/>
          <p:nvPr/>
        </p:nvGrpSpPr>
        <p:grpSpPr>
          <a:xfrm>
            <a:off x="8903947" y="2408466"/>
            <a:ext cx="2708684" cy="2754321"/>
            <a:chOff x="376920" y="907783"/>
            <a:chExt cx="2708684" cy="2754321"/>
          </a:xfrm>
        </p:grpSpPr>
        <p:grpSp>
          <p:nvGrpSpPr>
            <p:cNvPr id="4" name="Group 3">
              <a:extLst>
                <a:ext uri="{FF2B5EF4-FFF2-40B4-BE49-F238E27FC236}">
                  <a16:creationId xmlns:a16="http://schemas.microsoft.com/office/drawing/2014/main" id="{2CEDA027-19BA-058B-97EC-C8C1FB48B940}"/>
                </a:ext>
              </a:extLst>
            </p:cNvPr>
            <p:cNvGrpSpPr/>
            <p:nvPr/>
          </p:nvGrpSpPr>
          <p:grpSpPr>
            <a:xfrm>
              <a:off x="376920" y="907783"/>
              <a:ext cx="2708684" cy="2754321"/>
              <a:chOff x="3310745" y="2339128"/>
              <a:chExt cx="2708684" cy="3272239"/>
            </a:xfrm>
          </p:grpSpPr>
          <p:sp>
            <p:nvSpPr>
              <p:cNvPr id="6" name="Rounded Rectangle 13">
                <a:extLst>
                  <a:ext uri="{FF2B5EF4-FFF2-40B4-BE49-F238E27FC236}">
                    <a16:creationId xmlns:a16="http://schemas.microsoft.com/office/drawing/2014/main" id="{D8C145EB-102B-DB57-3333-304540D7956E}"/>
                  </a:ext>
                  <a:ext uri="{C183D7F6-B498-43B3-948B-1728B52AA6E4}">
                    <adec:decorative xmlns:adec="http://schemas.microsoft.com/office/drawing/2017/decorative" val="1"/>
                  </a:ext>
                </a:extLst>
              </p:cNvPr>
              <p:cNvSpPr>
                <a:spLocks/>
              </p:cNvSpPr>
              <p:nvPr/>
            </p:nvSpPr>
            <p:spPr bwMode="auto">
              <a:xfrm>
                <a:off x="3387462" y="2339128"/>
                <a:ext cx="2631967" cy="3272239"/>
              </a:xfrm>
              <a:prstGeom prst="roundRect">
                <a:avLst>
                  <a:gd name="adj" fmla="val 2824"/>
                </a:avLst>
              </a:prstGeom>
              <a:solidFill>
                <a:srgbClr val="091F2C"/>
              </a:solidFill>
              <a:ln w="9525" cap="flat" cmpd="sng" algn="ctr">
                <a:noFill/>
                <a:prstDash val="solid"/>
                <a:headEnd type="none" w="med" len="med"/>
                <a:tailEnd type="none" w="med" len="med"/>
              </a:ln>
              <a:effectLst>
                <a:outerShdw blurRad="63500" dist="127000" dir="2700000" algn="tl" rotWithShape="0">
                  <a:prstClr val="black">
                    <a:alpha val="50000"/>
                  </a:prstClr>
                </a:outerShdw>
              </a:effectLst>
              <a:scene3d>
                <a:camera prst="perspectiveLeft" fov="2100000">
                  <a:rot lat="0" lon="0" rev="0"/>
                </a:camera>
                <a:lightRig rig="threePt" dir="t"/>
              </a:scene3d>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91F2C"/>
                  </a:solidFill>
                  <a:effectLst/>
                  <a:uLnTx/>
                  <a:uFillTx/>
                  <a:latin typeface="Segoe UI"/>
                  <a:ea typeface="+mn-ea"/>
                  <a:cs typeface="Segoe UI" pitchFamily="34" charset="0"/>
                </a:endParaRPr>
              </a:p>
            </p:txBody>
          </p:sp>
          <p:sp>
            <p:nvSpPr>
              <p:cNvPr id="7" name="Rectangle: Rounded Corners 5">
                <a:extLst>
                  <a:ext uri="{FF2B5EF4-FFF2-40B4-BE49-F238E27FC236}">
                    <a16:creationId xmlns:a16="http://schemas.microsoft.com/office/drawing/2014/main" id="{8F227518-F285-ED04-AF45-8AAB6B6BDF4C}"/>
                  </a:ext>
                </a:extLst>
              </p:cNvPr>
              <p:cNvSpPr>
                <a:spLocks/>
              </p:cNvSpPr>
              <p:nvPr/>
            </p:nvSpPr>
            <p:spPr bwMode="auto">
              <a:xfrm>
                <a:off x="3310745" y="2339128"/>
                <a:ext cx="2631967" cy="1278776"/>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288000" tIns="251999" rIns="288000" bIns="143407" numCol="1" spcCol="0" rtlCol="0" fromWordArt="0" anchor="t" anchorCtr="0" forceAA="0" compatLnSpc="1">
                <a:prstTxWarp prst="textNoShape">
                  <a:avLst/>
                </a:prstTxWarp>
                <a:spAutoFit/>
              </a:bodyPr>
              <a:lstStyle/>
              <a:p>
                <a:pPr marL="0" marR="0" lvl="0" indent="0" algn="ctr" defTabSz="932472" rtl="0" eaLnBrk="1" fontAlgn="base" latinLnBrk="0" hangingPunct="1">
                  <a:lnSpc>
                    <a:spcPct val="100000"/>
                  </a:lnSpc>
                  <a:spcBef>
                    <a:spcPts val="1200"/>
                  </a:spcBef>
                  <a:spcAft>
                    <a:spcPct val="0"/>
                  </a:spcAft>
                  <a:buClrTx/>
                  <a:buSzTx/>
                  <a:buFontTx/>
                  <a:buNone/>
                  <a:tabLst/>
                  <a:defRPr/>
                </a:pPr>
                <a:r>
                  <a:rPr lang="en-US" sz="2200" kern="0" dirty="0">
                    <a:solidFill>
                      <a:srgbClr val="FFFFFF"/>
                    </a:solidFill>
                    <a:latin typeface="Segoe UI Semibold"/>
                    <a:cs typeface="Segoe UI"/>
                  </a:rPr>
                  <a:t>Web Data Connectors</a:t>
                </a:r>
                <a:endParaRPr kumimoji="0" lang="en-US" sz="2200" b="0" i="0" u="none" strike="noStrike" kern="0" cap="none" spc="0" normalizeH="0" baseline="0" noProof="0" dirty="0">
                  <a:ln>
                    <a:noFill/>
                  </a:ln>
                  <a:solidFill>
                    <a:srgbClr val="FFFFFF"/>
                  </a:solidFill>
                  <a:effectLst/>
                  <a:uLnTx/>
                  <a:uFillTx/>
                  <a:latin typeface="Segoe UI Semibold"/>
                  <a:ea typeface="+mn-ea"/>
                  <a:cs typeface="Segoe UI"/>
                </a:endParaRPr>
              </a:p>
            </p:txBody>
          </p:sp>
          <p:cxnSp>
            <p:nvCxnSpPr>
              <p:cNvPr id="10" name="Straight Connector 9">
                <a:extLst>
                  <a:ext uri="{FF2B5EF4-FFF2-40B4-BE49-F238E27FC236}">
                    <a16:creationId xmlns:a16="http://schemas.microsoft.com/office/drawing/2014/main" id="{D9FEFF2F-AA4A-40DE-477C-97F2268CA8F3}"/>
                  </a:ext>
                </a:extLst>
              </p:cNvPr>
              <p:cNvCxnSpPr>
                <a:cxnSpLocks/>
              </p:cNvCxnSpPr>
              <p:nvPr/>
            </p:nvCxnSpPr>
            <p:spPr>
              <a:xfrm>
                <a:off x="3601399" y="3683772"/>
                <a:ext cx="2204093" cy="0"/>
              </a:xfrm>
              <a:prstGeom prst="line">
                <a:avLst/>
              </a:prstGeom>
              <a:noFill/>
              <a:ln w="9525" cap="flat" cmpd="sng" algn="ctr">
                <a:solidFill>
                  <a:srgbClr val="FFFFFF">
                    <a:alpha val="20000"/>
                  </a:srgbClr>
                </a:solidFill>
                <a:prstDash val="solid"/>
                <a:headEnd type="none" w="lg" len="med"/>
                <a:tailEnd type="none" w="lg" len="med"/>
              </a:ln>
              <a:effectLst/>
            </p:spPr>
          </p:cxnSp>
        </p:grpSp>
        <p:sp>
          <p:nvSpPr>
            <p:cNvPr id="5" name="TextBox 4">
              <a:extLst>
                <a:ext uri="{FF2B5EF4-FFF2-40B4-BE49-F238E27FC236}">
                  <a16:creationId xmlns:a16="http://schemas.microsoft.com/office/drawing/2014/main" id="{09B08802-4A3F-B39A-6E79-CF07768340E9}"/>
                </a:ext>
              </a:extLst>
            </p:cNvPr>
            <p:cNvSpPr txBox="1">
              <a:spLocks/>
            </p:cNvSpPr>
            <p:nvPr/>
          </p:nvSpPr>
          <p:spPr>
            <a:xfrm>
              <a:off x="453638" y="2175906"/>
              <a:ext cx="2631966" cy="1061829"/>
            </a:xfrm>
            <a:prstGeom prst="rect">
              <a:avLst/>
            </a:prstGeom>
            <a:noFill/>
          </p:spPr>
          <p:txBody>
            <a:bodyPr wrap="square" lIns="288000" rIns="288000">
              <a:spAutoFit/>
            </a:bodyPr>
            <a:lstStyle/>
            <a:p>
              <a:pPr marL="0" marR="0" lvl="0" indent="0" defTabSz="466278" rtl="0" eaLnBrk="1" fontAlgn="auto" latinLnBrk="0" hangingPunct="1">
                <a:lnSpc>
                  <a:spcPct val="90000"/>
                </a:lnSpc>
                <a:spcBef>
                  <a:spcPts val="300"/>
                </a:spcBef>
                <a:spcAft>
                  <a:spcPts val="0"/>
                </a:spcAft>
                <a:buClrTx/>
                <a:buSzTx/>
                <a:buFont typeface="Wingdings" panose="05000000000000000000" pitchFamily="2" charset="2"/>
                <a:buNone/>
                <a:tabLst/>
                <a:defRPr/>
              </a:pPr>
              <a:r>
                <a:rPr lang="en-US" sz="1400" dirty="0">
                  <a:solidFill>
                    <a:schemeClr val="bg1"/>
                  </a:solidFill>
                  <a:cs typeface="Segoe UI Semilight"/>
                </a:rPr>
                <a:t>Ensure users can connect to their favorite data sources in the web to build insightful Power BI reports</a:t>
              </a:r>
              <a:endParaRPr kumimoji="0" lang="en-US" sz="1400" b="0" i="0" u="none" strike="noStrike" kern="1200" cap="none" spc="0" normalizeH="0" baseline="0" noProof="0" dirty="0">
                <a:ln>
                  <a:noFill/>
                </a:ln>
                <a:solidFill>
                  <a:schemeClr val="bg1"/>
                </a:solidFill>
                <a:effectLst/>
                <a:uLnTx/>
                <a:uFillTx/>
                <a:cs typeface="Segoe UI Semilight"/>
              </a:endParaRPr>
            </a:p>
          </p:txBody>
        </p:sp>
      </p:grpSp>
      <p:grpSp>
        <p:nvGrpSpPr>
          <p:cNvPr id="11" name="Group 10">
            <a:extLst>
              <a:ext uri="{FF2B5EF4-FFF2-40B4-BE49-F238E27FC236}">
                <a16:creationId xmlns:a16="http://schemas.microsoft.com/office/drawing/2014/main" id="{28396F76-8B31-563A-0AF5-C9C9698B8BAF}"/>
              </a:ext>
            </a:extLst>
          </p:cNvPr>
          <p:cNvGrpSpPr/>
          <p:nvPr/>
        </p:nvGrpSpPr>
        <p:grpSpPr>
          <a:xfrm>
            <a:off x="4741658" y="2408467"/>
            <a:ext cx="2708684" cy="2754321"/>
            <a:chOff x="376920" y="3904121"/>
            <a:chExt cx="2708684" cy="2754321"/>
          </a:xfrm>
        </p:grpSpPr>
        <p:grpSp>
          <p:nvGrpSpPr>
            <p:cNvPr id="12" name="Group 11">
              <a:extLst>
                <a:ext uri="{FF2B5EF4-FFF2-40B4-BE49-F238E27FC236}">
                  <a16:creationId xmlns:a16="http://schemas.microsoft.com/office/drawing/2014/main" id="{88891D3C-DBE1-4B7F-E116-5DD2B9C3D57B}"/>
                </a:ext>
              </a:extLst>
            </p:cNvPr>
            <p:cNvGrpSpPr/>
            <p:nvPr/>
          </p:nvGrpSpPr>
          <p:grpSpPr>
            <a:xfrm>
              <a:off x="376920" y="3904121"/>
              <a:ext cx="2708684" cy="2754321"/>
              <a:chOff x="3310745" y="2339128"/>
              <a:chExt cx="2708684" cy="3272239"/>
            </a:xfrm>
          </p:grpSpPr>
          <p:sp>
            <p:nvSpPr>
              <p:cNvPr id="14" name="Rounded Rectangle 13">
                <a:extLst>
                  <a:ext uri="{FF2B5EF4-FFF2-40B4-BE49-F238E27FC236}">
                    <a16:creationId xmlns:a16="http://schemas.microsoft.com/office/drawing/2014/main" id="{4176717A-0A97-EBB9-F1E9-B43ACE7A1A90}"/>
                  </a:ext>
                  <a:ext uri="{C183D7F6-B498-43B3-948B-1728B52AA6E4}">
                    <adec:decorative xmlns:adec="http://schemas.microsoft.com/office/drawing/2017/decorative" val="1"/>
                  </a:ext>
                </a:extLst>
              </p:cNvPr>
              <p:cNvSpPr>
                <a:spLocks/>
              </p:cNvSpPr>
              <p:nvPr/>
            </p:nvSpPr>
            <p:spPr bwMode="auto">
              <a:xfrm>
                <a:off x="3387462" y="2339128"/>
                <a:ext cx="2631967" cy="3272239"/>
              </a:xfrm>
              <a:prstGeom prst="roundRect">
                <a:avLst>
                  <a:gd name="adj" fmla="val 2824"/>
                </a:avLst>
              </a:prstGeom>
              <a:solidFill>
                <a:srgbClr val="091F2C"/>
              </a:solidFill>
              <a:ln w="9525" cap="flat" cmpd="sng" algn="ctr">
                <a:noFill/>
                <a:prstDash val="solid"/>
                <a:headEnd type="none" w="med" len="med"/>
                <a:tailEnd type="none" w="med" len="med"/>
              </a:ln>
              <a:effectLst>
                <a:outerShdw blurRad="63500" dist="127000" dir="2700000" algn="tl" rotWithShape="0">
                  <a:prstClr val="black">
                    <a:alpha val="50000"/>
                  </a:prstClr>
                </a:outerShdw>
              </a:effectLst>
              <a:scene3d>
                <a:camera prst="perspectiveLeft" fov="2100000">
                  <a:rot lat="0" lon="0" rev="0"/>
                </a:camera>
                <a:lightRig rig="threePt" dir="t"/>
              </a:scene3d>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91F2C"/>
                  </a:solidFill>
                  <a:effectLst/>
                  <a:uLnTx/>
                  <a:uFillTx/>
                  <a:latin typeface="Segoe UI"/>
                  <a:ea typeface="+mn-ea"/>
                  <a:cs typeface="Segoe UI" pitchFamily="34" charset="0"/>
                </a:endParaRPr>
              </a:p>
            </p:txBody>
          </p:sp>
          <p:sp>
            <p:nvSpPr>
              <p:cNvPr id="15" name="Rectangle: Rounded Corners 5">
                <a:extLst>
                  <a:ext uri="{FF2B5EF4-FFF2-40B4-BE49-F238E27FC236}">
                    <a16:creationId xmlns:a16="http://schemas.microsoft.com/office/drawing/2014/main" id="{419ECC3D-F88A-8973-1ECF-B6C3268B608F}"/>
                  </a:ext>
                </a:extLst>
              </p:cNvPr>
              <p:cNvSpPr>
                <a:spLocks/>
              </p:cNvSpPr>
              <p:nvPr/>
            </p:nvSpPr>
            <p:spPr bwMode="auto">
              <a:xfrm>
                <a:off x="3310745" y="2339128"/>
                <a:ext cx="2631967" cy="1278776"/>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288000" tIns="251999" rIns="288000" bIns="143407" numCol="1" spcCol="0" rtlCol="0" fromWordArt="0" anchor="t" anchorCtr="0" forceAA="0" compatLnSpc="1">
                <a:prstTxWarp prst="textNoShape">
                  <a:avLst/>
                </a:prstTxWarp>
                <a:spAutoFit/>
              </a:bodyPr>
              <a:lstStyle/>
              <a:p>
                <a:pPr marL="0" marR="0" lvl="0" indent="0" algn="ctr" defTabSz="932472" rtl="0" eaLnBrk="1" fontAlgn="base" latinLnBrk="0" hangingPunct="1">
                  <a:lnSpc>
                    <a:spcPct val="100000"/>
                  </a:lnSpc>
                  <a:spcBef>
                    <a:spcPts val="1200"/>
                  </a:spcBef>
                  <a:spcAft>
                    <a:spcPct val="0"/>
                  </a:spcAft>
                  <a:buClrTx/>
                  <a:buSzTx/>
                  <a:buFontTx/>
                  <a:buNone/>
                  <a:tabLst/>
                  <a:defRPr/>
                </a:pPr>
                <a:r>
                  <a:rPr kumimoji="0" lang="en-US" sz="2200" b="0" i="0" u="none" strike="noStrike" kern="0" cap="none" spc="0" normalizeH="0" baseline="0" noProof="0" dirty="0">
                    <a:ln>
                      <a:noFill/>
                    </a:ln>
                    <a:solidFill>
                      <a:srgbClr val="FFFFFF"/>
                    </a:solidFill>
                    <a:effectLst/>
                    <a:uLnTx/>
                    <a:uFillTx/>
                    <a:latin typeface="Segoe UI Semibold"/>
                    <a:ea typeface="+mn-ea"/>
                    <a:cs typeface="Segoe UI"/>
                  </a:rPr>
                  <a:t>Build Date Tables</a:t>
                </a:r>
              </a:p>
            </p:txBody>
          </p:sp>
          <p:cxnSp>
            <p:nvCxnSpPr>
              <p:cNvPr id="16" name="Straight Connector 15">
                <a:extLst>
                  <a:ext uri="{FF2B5EF4-FFF2-40B4-BE49-F238E27FC236}">
                    <a16:creationId xmlns:a16="http://schemas.microsoft.com/office/drawing/2014/main" id="{FBA3EB06-D9E3-0FB6-5382-24D60654067E}"/>
                  </a:ext>
                </a:extLst>
              </p:cNvPr>
              <p:cNvCxnSpPr>
                <a:cxnSpLocks/>
              </p:cNvCxnSpPr>
              <p:nvPr/>
            </p:nvCxnSpPr>
            <p:spPr>
              <a:xfrm>
                <a:off x="3601399" y="3683772"/>
                <a:ext cx="2204093" cy="0"/>
              </a:xfrm>
              <a:prstGeom prst="line">
                <a:avLst/>
              </a:prstGeom>
              <a:noFill/>
              <a:ln w="9525" cap="flat" cmpd="sng" algn="ctr">
                <a:solidFill>
                  <a:srgbClr val="FFFFFF">
                    <a:alpha val="20000"/>
                  </a:srgbClr>
                </a:solidFill>
                <a:prstDash val="solid"/>
                <a:headEnd type="none" w="lg" len="med"/>
                <a:tailEnd type="none" w="lg" len="med"/>
              </a:ln>
              <a:effectLst/>
            </p:spPr>
          </p:cxnSp>
        </p:grpSp>
        <p:sp>
          <p:nvSpPr>
            <p:cNvPr id="13" name="TextBox 12">
              <a:extLst>
                <a:ext uri="{FF2B5EF4-FFF2-40B4-BE49-F238E27FC236}">
                  <a16:creationId xmlns:a16="http://schemas.microsoft.com/office/drawing/2014/main" id="{8B47CB07-1F57-52D1-FEF6-5A06EF9C94E3}"/>
                </a:ext>
              </a:extLst>
            </p:cNvPr>
            <p:cNvSpPr txBox="1">
              <a:spLocks/>
            </p:cNvSpPr>
            <p:nvPr/>
          </p:nvSpPr>
          <p:spPr>
            <a:xfrm>
              <a:off x="453638" y="5153475"/>
              <a:ext cx="2629358" cy="867930"/>
            </a:xfrm>
            <a:prstGeom prst="rect">
              <a:avLst/>
            </a:prstGeom>
            <a:noFill/>
          </p:spPr>
          <p:txBody>
            <a:bodyPr wrap="square" lIns="288000" rIns="288000">
              <a:spAutoFit/>
            </a:bodyPr>
            <a:lstStyle>
              <a:defPPr>
                <a:defRPr lang="en-US"/>
              </a:defPPr>
              <a:lvl1pPr marR="0" lvl="0" indent="0" defTabSz="466278" fontAlgn="auto">
                <a:lnSpc>
                  <a:spcPct val="90000"/>
                </a:lnSpc>
                <a:spcBef>
                  <a:spcPts val="300"/>
                </a:spcBef>
                <a:spcAft>
                  <a:spcPts val="0"/>
                </a:spcAft>
                <a:buClrTx/>
                <a:buSzTx/>
                <a:buFont typeface="Wingdings" panose="05000000000000000000" pitchFamily="2" charset="2"/>
                <a:buNone/>
                <a:tabLst/>
                <a:defRPr sz="1400">
                  <a:solidFill>
                    <a:schemeClr val="bg1"/>
                  </a:solidFill>
                  <a:latin typeface="+mj-lt"/>
                  <a:cs typeface="Segoe UI Semilight"/>
                </a:defRPr>
              </a:lvl1pPr>
            </a:lstStyle>
            <a:p>
              <a:r>
                <a:rPr lang="en-US" dirty="0">
                  <a:latin typeface="+mn-lt"/>
                </a:rPr>
                <a:t>Enable users to create and edit custom date tables in Power BI without writing DAX</a:t>
              </a:r>
            </a:p>
          </p:txBody>
        </p:sp>
      </p:grpSp>
      <p:sp>
        <p:nvSpPr>
          <p:cNvPr id="17" name="TextBox 2">
            <a:extLst>
              <a:ext uri="{FF2B5EF4-FFF2-40B4-BE49-F238E27FC236}">
                <a16:creationId xmlns:a16="http://schemas.microsoft.com/office/drawing/2014/main" id="{2CBDD761-6C22-7C61-29DF-B7A93F2B8134}"/>
              </a:ext>
            </a:extLst>
          </p:cNvPr>
          <p:cNvSpPr txBox="1"/>
          <p:nvPr/>
        </p:nvSpPr>
        <p:spPr>
          <a:xfrm>
            <a:off x="328976" y="1168177"/>
            <a:ext cx="11625460"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dirty="0">
                <a:cs typeface="Arial" panose="020B0604020202020204" pitchFamily="34" charset="0"/>
              </a:rPr>
              <a:t>Our first goal is making fundamental modeling features in Power BI work seamlessly</a:t>
            </a:r>
          </a:p>
        </p:txBody>
      </p:sp>
      <p:grpSp>
        <p:nvGrpSpPr>
          <p:cNvPr id="18" name="Group 17">
            <a:extLst>
              <a:ext uri="{FF2B5EF4-FFF2-40B4-BE49-F238E27FC236}">
                <a16:creationId xmlns:a16="http://schemas.microsoft.com/office/drawing/2014/main" id="{4A788283-168D-35C4-3280-4205D412816D}"/>
              </a:ext>
            </a:extLst>
          </p:cNvPr>
          <p:cNvGrpSpPr/>
          <p:nvPr/>
        </p:nvGrpSpPr>
        <p:grpSpPr>
          <a:xfrm>
            <a:off x="384655" y="2408467"/>
            <a:ext cx="2708684" cy="2754321"/>
            <a:chOff x="376920" y="907783"/>
            <a:chExt cx="2708684" cy="2754321"/>
          </a:xfrm>
        </p:grpSpPr>
        <p:grpSp>
          <p:nvGrpSpPr>
            <p:cNvPr id="19" name="Group 18">
              <a:extLst>
                <a:ext uri="{FF2B5EF4-FFF2-40B4-BE49-F238E27FC236}">
                  <a16:creationId xmlns:a16="http://schemas.microsoft.com/office/drawing/2014/main" id="{BEC10EF1-624B-37F4-DDF6-345E54867087}"/>
                </a:ext>
              </a:extLst>
            </p:cNvPr>
            <p:cNvGrpSpPr/>
            <p:nvPr/>
          </p:nvGrpSpPr>
          <p:grpSpPr>
            <a:xfrm>
              <a:off x="376920" y="907783"/>
              <a:ext cx="2708684" cy="2754321"/>
              <a:chOff x="3310745" y="2339128"/>
              <a:chExt cx="2708684" cy="3272239"/>
            </a:xfrm>
          </p:grpSpPr>
          <p:sp>
            <p:nvSpPr>
              <p:cNvPr id="21" name="Rounded Rectangle 13">
                <a:extLst>
                  <a:ext uri="{FF2B5EF4-FFF2-40B4-BE49-F238E27FC236}">
                    <a16:creationId xmlns:a16="http://schemas.microsoft.com/office/drawing/2014/main" id="{053D1626-F8D7-2873-F0B4-7679CDE2D5A2}"/>
                  </a:ext>
                  <a:ext uri="{C183D7F6-B498-43B3-948B-1728B52AA6E4}">
                    <adec:decorative xmlns:adec="http://schemas.microsoft.com/office/drawing/2017/decorative" val="1"/>
                  </a:ext>
                </a:extLst>
              </p:cNvPr>
              <p:cNvSpPr>
                <a:spLocks/>
              </p:cNvSpPr>
              <p:nvPr/>
            </p:nvSpPr>
            <p:spPr bwMode="auto">
              <a:xfrm>
                <a:off x="3387462" y="2339128"/>
                <a:ext cx="2631967" cy="3272239"/>
              </a:xfrm>
              <a:prstGeom prst="roundRect">
                <a:avLst>
                  <a:gd name="adj" fmla="val 2824"/>
                </a:avLst>
              </a:prstGeom>
              <a:solidFill>
                <a:srgbClr val="091F2C"/>
              </a:solidFill>
              <a:ln w="9525" cap="flat" cmpd="sng" algn="ctr">
                <a:noFill/>
                <a:prstDash val="solid"/>
                <a:headEnd type="none" w="med" len="med"/>
                <a:tailEnd type="none" w="med" len="med"/>
              </a:ln>
              <a:effectLst>
                <a:outerShdw blurRad="63500" dist="127000" dir="2700000" algn="tl" rotWithShape="0">
                  <a:prstClr val="black">
                    <a:alpha val="50000"/>
                  </a:prstClr>
                </a:outerShdw>
              </a:effectLst>
              <a:scene3d>
                <a:camera prst="perspectiveLeft" fov="2100000">
                  <a:rot lat="0" lon="0" rev="0"/>
                </a:camera>
                <a:lightRig rig="threePt" dir="t"/>
              </a:scene3d>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91F2C"/>
                  </a:solidFill>
                  <a:effectLst/>
                  <a:uLnTx/>
                  <a:uFillTx/>
                  <a:latin typeface="Segoe UI"/>
                  <a:ea typeface="+mn-ea"/>
                  <a:cs typeface="Segoe UI" pitchFamily="34" charset="0"/>
                </a:endParaRPr>
              </a:p>
            </p:txBody>
          </p:sp>
          <p:sp>
            <p:nvSpPr>
              <p:cNvPr id="22" name="Rectangle: Rounded Corners 5">
                <a:extLst>
                  <a:ext uri="{FF2B5EF4-FFF2-40B4-BE49-F238E27FC236}">
                    <a16:creationId xmlns:a16="http://schemas.microsoft.com/office/drawing/2014/main" id="{05E6E388-CEA1-7850-FE59-EE4A99DFD2DC}"/>
                  </a:ext>
                </a:extLst>
              </p:cNvPr>
              <p:cNvSpPr>
                <a:spLocks/>
              </p:cNvSpPr>
              <p:nvPr/>
            </p:nvSpPr>
            <p:spPr bwMode="auto">
              <a:xfrm>
                <a:off x="3310745" y="2339128"/>
                <a:ext cx="2631967" cy="1278776"/>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288000" tIns="251999" rIns="288000" bIns="143407" numCol="1" spcCol="0" rtlCol="0" fromWordArt="0" anchor="t" anchorCtr="0" forceAA="0" compatLnSpc="1">
                <a:prstTxWarp prst="textNoShape">
                  <a:avLst/>
                </a:prstTxWarp>
                <a:spAutoFit/>
              </a:bodyPr>
              <a:lstStyle/>
              <a:p>
                <a:pPr marL="0" marR="0" lvl="0" indent="0" algn="ctr" defTabSz="932472" rtl="0" eaLnBrk="1" fontAlgn="base" latinLnBrk="0" hangingPunct="1">
                  <a:lnSpc>
                    <a:spcPct val="100000"/>
                  </a:lnSpc>
                  <a:spcBef>
                    <a:spcPts val="1200"/>
                  </a:spcBef>
                  <a:spcAft>
                    <a:spcPct val="0"/>
                  </a:spcAft>
                  <a:buClrTx/>
                  <a:buSzTx/>
                  <a:buFontTx/>
                  <a:buNone/>
                  <a:tabLst/>
                  <a:defRPr/>
                </a:pPr>
                <a:r>
                  <a:rPr kumimoji="0" lang="en-US" sz="2200" b="0" i="0" u="none" strike="noStrike" kern="0" cap="none" spc="0" normalizeH="0" baseline="0" noProof="0" dirty="0">
                    <a:ln>
                      <a:noFill/>
                    </a:ln>
                    <a:solidFill>
                      <a:srgbClr val="FFFFFF"/>
                    </a:solidFill>
                    <a:effectLst/>
                    <a:uLnTx/>
                    <a:uFillTx/>
                    <a:latin typeface="Segoe UI Semibold"/>
                    <a:ea typeface="+mn-ea"/>
                    <a:cs typeface="Segoe UI"/>
                  </a:rPr>
                  <a:t>Relationship Detection</a:t>
                </a:r>
              </a:p>
            </p:txBody>
          </p:sp>
          <p:cxnSp>
            <p:nvCxnSpPr>
              <p:cNvPr id="23" name="Straight Connector 22">
                <a:extLst>
                  <a:ext uri="{FF2B5EF4-FFF2-40B4-BE49-F238E27FC236}">
                    <a16:creationId xmlns:a16="http://schemas.microsoft.com/office/drawing/2014/main" id="{06348C4A-F751-4B60-0915-572823C93621}"/>
                  </a:ext>
                </a:extLst>
              </p:cNvPr>
              <p:cNvCxnSpPr>
                <a:cxnSpLocks/>
              </p:cNvCxnSpPr>
              <p:nvPr/>
            </p:nvCxnSpPr>
            <p:spPr>
              <a:xfrm>
                <a:off x="3601399" y="3683772"/>
                <a:ext cx="2204093" cy="0"/>
              </a:xfrm>
              <a:prstGeom prst="line">
                <a:avLst/>
              </a:prstGeom>
              <a:noFill/>
              <a:ln w="9525" cap="flat" cmpd="sng" algn="ctr">
                <a:solidFill>
                  <a:srgbClr val="FFFFFF">
                    <a:alpha val="20000"/>
                  </a:srgbClr>
                </a:solidFill>
                <a:prstDash val="solid"/>
                <a:headEnd type="none" w="lg" len="med"/>
                <a:tailEnd type="none" w="lg" len="med"/>
              </a:ln>
              <a:effectLst/>
            </p:spPr>
          </p:cxnSp>
        </p:grpSp>
        <p:sp>
          <p:nvSpPr>
            <p:cNvPr id="20" name="TextBox 19">
              <a:extLst>
                <a:ext uri="{FF2B5EF4-FFF2-40B4-BE49-F238E27FC236}">
                  <a16:creationId xmlns:a16="http://schemas.microsoft.com/office/drawing/2014/main" id="{BA763A30-2725-1C25-1D78-B5FCEFDC43A8}"/>
                </a:ext>
              </a:extLst>
            </p:cNvPr>
            <p:cNvSpPr txBox="1">
              <a:spLocks/>
            </p:cNvSpPr>
            <p:nvPr/>
          </p:nvSpPr>
          <p:spPr>
            <a:xfrm>
              <a:off x="453638" y="2175906"/>
              <a:ext cx="2631966" cy="1061829"/>
            </a:xfrm>
            <a:prstGeom prst="rect">
              <a:avLst/>
            </a:prstGeom>
            <a:noFill/>
          </p:spPr>
          <p:txBody>
            <a:bodyPr wrap="square" lIns="288000" rIns="288000">
              <a:spAutoFit/>
            </a:bodyPr>
            <a:lstStyle/>
            <a:p>
              <a:pPr marL="0" marR="0" lvl="0" indent="0" defTabSz="466278" rtl="0" eaLnBrk="1" fontAlgn="auto" latinLnBrk="0" hangingPunct="1">
                <a:lnSpc>
                  <a:spcPct val="90000"/>
                </a:lnSpc>
                <a:spcBef>
                  <a:spcPts val="300"/>
                </a:spcBef>
                <a:spcAft>
                  <a:spcPts val="0"/>
                </a:spcAft>
                <a:buClrTx/>
                <a:buSzTx/>
                <a:buFont typeface="Wingdings" panose="05000000000000000000" pitchFamily="2" charset="2"/>
                <a:buNone/>
                <a:tabLst/>
                <a:defRPr/>
              </a:pPr>
              <a:r>
                <a:rPr lang="en-US" sz="1400" dirty="0">
                  <a:solidFill>
                    <a:schemeClr val="bg1"/>
                  </a:solidFill>
                  <a:cs typeface="Segoe UI Semilight"/>
                </a:rPr>
                <a:t>Improve the relationship detection algorithm to make it easier for users to find connections in their data</a:t>
              </a:r>
              <a:endParaRPr kumimoji="0" lang="en-US" sz="1400" b="0" i="0" u="none" strike="noStrike" kern="1200" cap="none" spc="0" normalizeH="0" baseline="0" noProof="0" dirty="0">
                <a:ln>
                  <a:noFill/>
                </a:ln>
                <a:solidFill>
                  <a:schemeClr val="bg1"/>
                </a:solidFill>
                <a:effectLst/>
                <a:uLnTx/>
                <a:uFillTx/>
                <a:cs typeface="Segoe UI Semilight"/>
              </a:endParaRPr>
            </a:p>
          </p:txBody>
        </p:sp>
      </p:grpSp>
    </p:spTree>
    <p:extLst>
      <p:ext uri="{BB962C8B-B14F-4D97-AF65-F5344CB8AC3E}">
        <p14:creationId xmlns:p14="http://schemas.microsoft.com/office/powerpoint/2010/main" val="402233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B06E561-DECA-8D2F-4F5E-5A541465A1F8}"/>
              </a:ext>
            </a:extLst>
          </p:cNvPr>
          <p:cNvSpPr txBox="1"/>
          <p:nvPr/>
        </p:nvSpPr>
        <p:spPr>
          <a:xfrm>
            <a:off x="4464921" y="2690336"/>
            <a:ext cx="2244884" cy="738664"/>
          </a:xfrm>
          <a:prstGeom prst="rect">
            <a:avLst/>
          </a:prstGeom>
          <a:noFill/>
        </p:spPr>
        <p:txBody>
          <a:bodyPr wrap="square" lIns="91440" tIns="0" rIns="9144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spc="-50" dirty="0">
                <a:ln w="3175">
                  <a:noFill/>
                </a:ln>
                <a:solidFill>
                  <a:srgbClr val="002050"/>
                </a:solidFill>
                <a:latin typeface="Segoe UI Semibold"/>
                <a:cs typeface="Segoe UI" pitchFamily="34" charset="0"/>
              </a:rPr>
              <a:t>Demo</a:t>
            </a:r>
            <a:r>
              <a:rPr kumimoji="0" lang="en-US" sz="4800" b="0" i="0" u="none" strike="noStrike" kern="1200" cap="none" spc="0" normalizeH="0" baseline="0" noProof="0" dirty="0">
                <a:ln>
                  <a:noFill/>
                </a:ln>
                <a:solidFill>
                  <a:prstClr val="black"/>
                </a:solidFill>
                <a:effectLst/>
                <a:uLnTx/>
                <a:uFillTx/>
                <a:latin typeface="Segoe UI Semibold"/>
                <a:ea typeface="+mn-ea"/>
                <a:cs typeface="+mn-cs"/>
              </a:rPr>
              <a:t> </a:t>
            </a:r>
          </a:p>
        </p:txBody>
      </p:sp>
      <p:sp>
        <p:nvSpPr>
          <p:cNvPr id="9" name="TextBox 2">
            <a:extLst>
              <a:ext uri="{FF2B5EF4-FFF2-40B4-BE49-F238E27FC236}">
                <a16:creationId xmlns:a16="http://schemas.microsoft.com/office/drawing/2014/main" id="{9B26E178-E0B3-96A9-939F-847441654713}"/>
              </a:ext>
            </a:extLst>
          </p:cNvPr>
          <p:cNvSpPr txBox="1"/>
          <p:nvPr/>
        </p:nvSpPr>
        <p:spPr>
          <a:xfrm>
            <a:off x="1747643" y="3552069"/>
            <a:ext cx="8058508"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800" dirty="0">
                <a:latin typeface="Segoe UI Semibold"/>
                <a:cs typeface="Arial" panose="020B0604020202020204" pitchFamily="34" charset="0"/>
              </a:rPr>
              <a:t>Create a Power BI report in the web from Excel</a:t>
            </a:r>
          </a:p>
        </p:txBody>
      </p:sp>
    </p:spTree>
    <p:extLst>
      <p:ext uri="{BB962C8B-B14F-4D97-AF65-F5344CB8AC3E}">
        <p14:creationId xmlns:p14="http://schemas.microsoft.com/office/powerpoint/2010/main" val="3755550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ateTableOnTheWeb">
            <a:hlinkClick r:id="" action="ppaction://media"/>
            <a:extLst>
              <a:ext uri="{FF2B5EF4-FFF2-40B4-BE49-F238E27FC236}">
                <a16:creationId xmlns:a16="http://schemas.microsoft.com/office/drawing/2014/main" id="{3961F5EF-2278-17DA-84AC-A4AB6154AF8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66693" y="0"/>
            <a:ext cx="8961120" cy="6518470"/>
          </a:xfrm>
          <a:prstGeom prst="rect">
            <a:avLst/>
          </a:prstGeom>
        </p:spPr>
      </p:pic>
    </p:spTree>
    <p:extLst>
      <p:ext uri="{BB962C8B-B14F-4D97-AF65-F5344CB8AC3E}">
        <p14:creationId xmlns:p14="http://schemas.microsoft.com/office/powerpoint/2010/main" val="334347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5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B06E561-DECA-8D2F-4F5E-5A541465A1F8}"/>
              </a:ext>
            </a:extLst>
          </p:cNvPr>
          <p:cNvSpPr txBox="1"/>
          <p:nvPr/>
        </p:nvSpPr>
        <p:spPr>
          <a:xfrm>
            <a:off x="4464921" y="2690336"/>
            <a:ext cx="2244884" cy="738664"/>
          </a:xfrm>
          <a:prstGeom prst="rect">
            <a:avLst/>
          </a:prstGeom>
          <a:noFill/>
        </p:spPr>
        <p:txBody>
          <a:bodyPr wrap="square" lIns="91440" tIns="0" rIns="9144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spc="-50" dirty="0">
                <a:ln w="3175">
                  <a:noFill/>
                </a:ln>
                <a:solidFill>
                  <a:srgbClr val="002050"/>
                </a:solidFill>
                <a:latin typeface="Segoe UI Semibold"/>
                <a:cs typeface="Segoe UI" pitchFamily="34" charset="0"/>
              </a:rPr>
              <a:t>Demo</a:t>
            </a:r>
            <a:r>
              <a:rPr kumimoji="0" lang="en-US" sz="4800" b="0" i="0" u="none" strike="noStrike" kern="1200" cap="none" spc="0" normalizeH="0" baseline="0" noProof="0" dirty="0">
                <a:ln>
                  <a:noFill/>
                </a:ln>
                <a:solidFill>
                  <a:prstClr val="black"/>
                </a:solidFill>
                <a:effectLst/>
                <a:uLnTx/>
                <a:uFillTx/>
                <a:latin typeface="Segoe UI Semibold"/>
                <a:ea typeface="+mn-ea"/>
                <a:cs typeface="+mn-cs"/>
              </a:rPr>
              <a:t> </a:t>
            </a:r>
          </a:p>
        </p:txBody>
      </p:sp>
      <p:sp>
        <p:nvSpPr>
          <p:cNvPr id="9" name="TextBox 2">
            <a:extLst>
              <a:ext uri="{FF2B5EF4-FFF2-40B4-BE49-F238E27FC236}">
                <a16:creationId xmlns:a16="http://schemas.microsoft.com/office/drawing/2014/main" id="{9B26E178-E0B3-96A9-939F-847441654713}"/>
              </a:ext>
            </a:extLst>
          </p:cNvPr>
          <p:cNvSpPr txBox="1"/>
          <p:nvPr/>
        </p:nvSpPr>
        <p:spPr>
          <a:xfrm>
            <a:off x="1747643" y="3552069"/>
            <a:ext cx="8058508"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800" dirty="0">
                <a:latin typeface="Segoe UI Semibold"/>
                <a:cs typeface="Arial" panose="020B0604020202020204" pitchFamily="34" charset="0"/>
              </a:rPr>
              <a:t>Create a Custom Date Table in Power BI Desktop</a:t>
            </a:r>
          </a:p>
        </p:txBody>
      </p:sp>
    </p:spTree>
    <p:extLst>
      <p:ext uri="{BB962C8B-B14F-4D97-AF65-F5344CB8AC3E}">
        <p14:creationId xmlns:p14="http://schemas.microsoft.com/office/powerpoint/2010/main" val="784327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81DFDEC-A04B-06AF-1C06-40B70759BF4C}"/>
              </a:ext>
            </a:extLst>
          </p:cNvPr>
          <p:cNvSpPr txBox="1"/>
          <p:nvPr/>
        </p:nvSpPr>
        <p:spPr>
          <a:xfrm>
            <a:off x="2765425" y="2570017"/>
            <a:ext cx="6661150" cy="769441"/>
          </a:xfrm>
          <a:prstGeom prst="rect">
            <a:avLst/>
          </a:prstGeom>
          <a:noFill/>
        </p:spPr>
        <p:txBody>
          <a:bodyPr wrap="square" anchor="b">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Segoe UI Semibold"/>
                <a:ea typeface="+mn-ea"/>
                <a:cs typeface="Arial" panose="020B0604020202020204" pitchFamily="34" charset="0"/>
              </a:rPr>
              <a:t>Questions?</a:t>
            </a:r>
          </a:p>
        </p:txBody>
      </p:sp>
    </p:spTree>
    <p:extLst>
      <p:ext uri="{BB962C8B-B14F-4D97-AF65-F5344CB8AC3E}">
        <p14:creationId xmlns:p14="http://schemas.microsoft.com/office/powerpoint/2010/main" val="245347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42" presetClass="path" presetSubtype="0" decel="100000" fill="hold" grpId="1" nodeType="withEffect">
                                  <p:stCondLst>
                                    <p:cond delay="0"/>
                                  </p:stCondLst>
                                  <p:childTnLst>
                                    <p:animMotion origin="layout" path="M 0 -1.11111E-6 L 0 0.03542 " pathEditMode="relative" rAng="0" ptsTypes="AA">
                                      <p:cBhvr>
                                        <p:cTn id="9" dur="700" spd="-100000" fill="hold"/>
                                        <p:tgtEl>
                                          <p:spTgt spid="11"/>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26FE342-87B7-A648-C038-40C65EFCF64A}"/>
              </a:ext>
            </a:extLst>
          </p:cNvPr>
          <p:cNvSpPr>
            <a:spLocks noGrp="1"/>
          </p:cNvSpPr>
          <p:nvPr>
            <p:ph type="title"/>
          </p:nvPr>
        </p:nvSpPr>
        <p:spPr>
          <a:xfrm>
            <a:off x="503611" y="1332706"/>
            <a:ext cx="5257800" cy="1325563"/>
          </a:xfrm>
        </p:spPr>
        <p:txBody>
          <a:bodyPr/>
          <a:lstStyle/>
          <a:p>
            <a:pPr algn="ctr"/>
            <a:r>
              <a:rPr lang="nl-NL" dirty="0" err="1"/>
              <a:t>Session</a:t>
            </a:r>
            <a:r>
              <a:rPr lang="nl-NL" dirty="0"/>
              <a:t> </a:t>
            </a:r>
            <a:r>
              <a:rPr lang="nl-NL" dirty="0" err="1"/>
              <a:t>evaluation</a:t>
            </a:r>
            <a:endParaRPr lang="nl-NL" dirty="0"/>
          </a:p>
        </p:txBody>
      </p:sp>
      <p:pic>
        <p:nvPicPr>
          <p:cNvPr id="3" name="Tijdelijke aanduiding voor inhoud 2">
            <a:extLst>
              <a:ext uri="{FF2B5EF4-FFF2-40B4-BE49-F238E27FC236}">
                <a16:creationId xmlns:a16="http://schemas.microsoft.com/office/drawing/2014/main" id="{D9811995-11BE-4A5F-1BA1-C77131ECA1F4}"/>
              </a:ext>
            </a:extLst>
          </p:cNvPr>
          <p:cNvPicPr>
            <a:picLocks noGrp="1" noChangeAspect="1"/>
          </p:cNvPicPr>
          <p:nvPr>
            <p:ph sz="half"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8511" y="2477294"/>
            <a:ext cx="3048000" cy="3048000"/>
          </a:xfrm>
        </p:spPr>
      </p:pic>
      <p:pic>
        <p:nvPicPr>
          <p:cNvPr id="8" name="Tijdelijke aanduiding voor inhoud 7">
            <a:extLst>
              <a:ext uri="{FF2B5EF4-FFF2-40B4-BE49-F238E27FC236}">
                <a16:creationId xmlns:a16="http://schemas.microsoft.com/office/drawing/2014/main" id="{69DA9BB0-4EAA-EC63-F821-5028650B7090}"/>
              </a:ext>
            </a:extLst>
          </p:cNvPr>
          <p:cNvPicPr>
            <a:picLocks noGrp="1" noChangeAspect="1"/>
          </p:cNvPicPr>
          <p:nvPr>
            <p:ph sz="half" idx="2"/>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33447" y="2477294"/>
            <a:ext cx="3048000" cy="3048000"/>
          </a:xfrm>
        </p:spPr>
      </p:pic>
      <p:sp>
        <p:nvSpPr>
          <p:cNvPr id="9" name="Titel 3">
            <a:extLst>
              <a:ext uri="{FF2B5EF4-FFF2-40B4-BE49-F238E27FC236}">
                <a16:creationId xmlns:a16="http://schemas.microsoft.com/office/drawing/2014/main" id="{D98311A2-297F-2216-52B7-5243C23DB863}"/>
              </a:ext>
            </a:extLst>
          </p:cNvPr>
          <p:cNvSpPr txBox="1">
            <a:spLocks/>
          </p:cNvSpPr>
          <p:nvPr/>
        </p:nvSpPr>
        <p:spPr>
          <a:xfrm>
            <a:off x="6528547" y="1332706"/>
            <a:ext cx="5257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dirty="0"/>
              <a:t>Event </a:t>
            </a:r>
            <a:r>
              <a:rPr lang="nl-NL" dirty="0" err="1"/>
              <a:t>evaluation</a:t>
            </a:r>
            <a:endParaRPr lang="nl-NL" dirty="0"/>
          </a:p>
        </p:txBody>
      </p:sp>
    </p:spTree>
    <p:extLst>
      <p:ext uri="{BB962C8B-B14F-4D97-AF65-F5344CB8AC3E}">
        <p14:creationId xmlns:p14="http://schemas.microsoft.com/office/powerpoint/2010/main" val="1679404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BA6B785E-0482-4DE9-6411-B9F0011702EC}"/>
              </a:ext>
            </a:extLst>
          </p:cNvPr>
          <p:cNvSpPr/>
          <p:nvPr/>
        </p:nvSpPr>
        <p:spPr>
          <a:xfrm>
            <a:off x="10112188" y="71718"/>
            <a:ext cx="1948748" cy="8490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Graphic 4">
            <a:extLst>
              <a:ext uri="{FF2B5EF4-FFF2-40B4-BE49-F238E27FC236}">
                <a16:creationId xmlns:a16="http://schemas.microsoft.com/office/drawing/2014/main" id="{84A46512-9C20-0113-82A3-9BD1442FF106}"/>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0409" b="24500"/>
          <a:stretch/>
        </p:blipFill>
        <p:spPr>
          <a:xfrm>
            <a:off x="1598545" y="66238"/>
            <a:ext cx="3767164" cy="796410"/>
          </a:xfrm>
          <a:prstGeom prst="rect">
            <a:avLst/>
          </a:prstGeom>
        </p:spPr>
      </p:pic>
      <p:pic>
        <p:nvPicPr>
          <p:cNvPr id="7" name="Graphic 6">
            <a:extLst>
              <a:ext uri="{FF2B5EF4-FFF2-40B4-BE49-F238E27FC236}">
                <a16:creationId xmlns:a16="http://schemas.microsoft.com/office/drawing/2014/main" id="{F4725450-C220-AD50-15F1-81D9DA7A62B9}"/>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1665" b="42731"/>
          <a:stretch/>
        </p:blipFill>
        <p:spPr>
          <a:xfrm>
            <a:off x="6586676" y="107535"/>
            <a:ext cx="4665952" cy="728041"/>
          </a:xfrm>
          <a:prstGeom prst="rect">
            <a:avLst/>
          </a:prstGeom>
        </p:spPr>
      </p:pic>
      <p:sp>
        <p:nvSpPr>
          <p:cNvPr id="8" name="Tekstvak 7">
            <a:extLst>
              <a:ext uri="{FF2B5EF4-FFF2-40B4-BE49-F238E27FC236}">
                <a16:creationId xmlns:a16="http://schemas.microsoft.com/office/drawing/2014/main" id="{C033C121-0D0A-F331-64B5-45EC74BE782D}"/>
              </a:ext>
            </a:extLst>
          </p:cNvPr>
          <p:cNvSpPr txBox="1"/>
          <p:nvPr/>
        </p:nvSpPr>
        <p:spPr>
          <a:xfrm>
            <a:off x="67628" y="107535"/>
            <a:ext cx="1599137" cy="707886"/>
          </a:xfrm>
          <a:prstGeom prst="rect">
            <a:avLst/>
          </a:prstGeom>
          <a:noFill/>
        </p:spPr>
        <p:txBody>
          <a:bodyPr wrap="square" rtlCol="0">
            <a:spAutoFit/>
          </a:bodyPr>
          <a:lstStyle/>
          <a:p>
            <a:r>
              <a:rPr lang="nl-NL" sz="2000" dirty="0">
                <a:solidFill>
                  <a:schemeClr val="tx2"/>
                </a:solidFill>
                <a:latin typeface="+mj-lt"/>
              </a:rPr>
              <a:t>Platinum partners</a:t>
            </a:r>
          </a:p>
        </p:txBody>
      </p:sp>
      <p:cxnSp>
        <p:nvCxnSpPr>
          <p:cNvPr id="10" name="Rechte verbindingslijn 9">
            <a:extLst>
              <a:ext uri="{FF2B5EF4-FFF2-40B4-BE49-F238E27FC236}">
                <a16:creationId xmlns:a16="http://schemas.microsoft.com/office/drawing/2014/main" id="{2C3B49A3-FFC2-07C2-D59A-ED5404A1AE89}"/>
              </a:ext>
            </a:extLst>
          </p:cNvPr>
          <p:cNvCxnSpPr/>
          <p:nvPr/>
        </p:nvCxnSpPr>
        <p:spPr>
          <a:xfrm>
            <a:off x="0" y="920799"/>
            <a:ext cx="12192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7A619FB7-7286-888D-0D77-A05D2D680A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12549" y="1109460"/>
            <a:ext cx="2461152" cy="647010"/>
          </a:xfrm>
          <a:prstGeom prst="rect">
            <a:avLst/>
          </a:prstGeom>
        </p:spPr>
      </p:pic>
      <p:pic>
        <p:nvPicPr>
          <p:cNvPr id="17" name="Graphic 16">
            <a:extLst>
              <a:ext uri="{FF2B5EF4-FFF2-40B4-BE49-F238E27FC236}">
                <a16:creationId xmlns:a16="http://schemas.microsoft.com/office/drawing/2014/main" id="{9580D8A2-A060-1388-C921-DBA6B44239F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79713" y="1081996"/>
            <a:ext cx="2520003" cy="701939"/>
          </a:xfrm>
          <a:prstGeom prst="rect">
            <a:avLst/>
          </a:prstGeom>
        </p:spPr>
      </p:pic>
      <p:pic>
        <p:nvPicPr>
          <p:cNvPr id="19" name="Afbeelding 18" descr="Afbeelding met Lettertype, typografie, Graphics, tekst&#10;&#10;Automatisch gegenereerde beschrijving">
            <a:extLst>
              <a:ext uri="{FF2B5EF4-FFF2-40B4-BE49-F238E27FC236}">
                <a16:creationId xmlns:a16="http://schemas.microsoft.com/office/drawing/2014/main" id="{A831BC41-03F3-2CA9-393C-237251A5E2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53054" y="1148378"/>
            <a:ext cx="1985276" cy="569175"/>
          </a:xfrm>
          <a:prstGeom prst="rect">
            <a:avLst/>
          </a:prstGeom>
        </p:spPr>
      </p:pic>
      <p:sp>
        <p:nvSpPr>
          <p:cNvPr id="20" name="Tekstvak 19">
            <a:extLst>
              <a:ext uri="{FF2B5EF4-FFF2-40B4-BE49-F238E27FC236}">
                <a16:creationId xmlns:a16="http://schemas.microsoft.com/office/drawing/2014/main" id="{BBCC6CC4-E3D2-9D47-04B2-8B0AD19BFE75}"/>
              </a:ext>
            </a:extLst>
          </p:cNvPr>
          <p:cNvSpPr txBox="1"/>
          <p:nvPr/>
        </p:nvSpPr>
        <p:spPr>
          <a:xfrm>
            <a:off x="67628" y="1012642"/>
            <a:ext cx="1599137" cy="707886"/>
          </a:xfrm>
          <a:prstGeom prst="rect">
            <a:avLst/>
          </a:prstGeom>
          <a:noFill/>
        </p:spPr>
        <p:txBody>
          <a:bodyPr wrap="square" rtlCol="0">
            <a:spAutoFit/>
          </a:bodyPr>
          <a:lstStyle/>
          <a:p>
            <a:r>
              <a:rPr lang="nl-NL" sz="2000" dirty="0">
                <a:solidFill>
                  <a:schemeClr val="tx2"/>
                </a:solidFill>
                <a:latin typeface="+mj-lt"/>
              </a:rPr>
              <a:t>Goud partners</a:t>
            </a:r>
          </a:p>
        </p:txBody>
      </p:sp>
      <p:sp>
        <p:nvSpPr>
          <p:cNvPr id="21" name="Tekstvak 20">
            <a:extLst>
              <a:ext uri="{FF2B5EF4-FFF2-40B4-BE49-F238E27FC236}">
                <a16:creationId xmlns:a16="http://schemas.microsoft.com/office/drawing/2014/main" id="{E5775597-B16D-66C8-0585-F5115C1EBCCE}"/>
              </a:ext>
            </a:extLst>
          </p:cNvPr>
          <p:cNvSpPr txBox="1"/>
          <p:nvPr/>
        </p:nvSpPr>
        <p:spPr>
          <a:xfrm>
            <a:off x="67628" y="1974481"/>
            <a:ext cx="1599137" cy="707886"/>
          </a:xfrm>
          <a:prstGeom prst="rect">
            <a:avLst/>
          </a:prstGeom>
          <a:noFill/>
        </p:spPr>
        <p:txBody>
          <a:bodyPr wrap="square" rtlCol="0">
            <a:spAutoFit/>
          </a:bodyPr>
          <a:lstStyle/>
          <a:p>
            <a:r>
              <a:rPr lang="nl-NL" sz="2000" dirty="0">
                <a:solidFill>
                  <a:schemeClr val="tx2"/>
                </a:solidFill>
                <a:latin typeface="+mj-lt"/>
              </a:rPr>
              <a:t>Zilver partners</a:t>
            </a:r>
          </a:p>
        </p:txBody>
      </p:sp>
      <p:cxnSp>
        <p:nvCxnSpPr>
          <p:cNvPr id="22" name="Rechte verbindingslijn 21">
            <a:extLst>
              <a:ext uri="{FF2B5EF4-FFF2-40B4-BE49-F238E27FC236}">
                <a16:creationId xmlns:a16="http://schemas.microsoft.com/office/drawing/2014/main" id="{A4529CD5-2F5D-3965-3836-316ED2B1F224}"/>
              </a:ext>
            </a:extLst>
          </p:cNvPr>
          <p:cNvCxnSpPr/>
          <p:nvPr/>
        </p:nvCxnSpPr>
        <p:spPr>
          <a:xfrm>
            <a:off x="0" y="1886666"/>
            <a:ext cx="12192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120E498A-9D96-F278-8F94-FFBA44908B4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98545" y="1889173"/>
            <a:ext cx="2470847" cy="921273"/>
          </a:xfrm>
          <a:prstGeom prst="rect">
            <a:avLst/>
          </a:prstGeom>
        </p:spPr>
      </p:pic>
      <p:pic>
        <p:nvPicPr>
          <p:cNvPr id="28" name="Afbeelding 27" descr="Afbeelding met Lettertype, Graphics, tekst, grafische vormgeving&#10;&#10;Automatisch gegenereerde beschrijving">
            <a:extLst>
              <a:ext uri="{FF2B5EF4-FFF2-40B4-BE49-F238E27FC236}">
                <a16:creationId xmlns:a16="http://schemas.microsoft.com/office/drawing/2014/main" id="{C27C52F9-234C-7D21-E921-17A884A27CE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57691" y="1982082"/>
            <a:ext cx="1764045" cy="735455"/>
          </a:xfrm>
          <a:prstGeom prst="rect">
            <a:avLst/>
          </a:prstGeom>
        </p:spPr>
      </p:pic>
      <p:pic>
        <p:nvPicPr>
          <p:cNvPr id="30" name="Graphic 29">
            <a:extLst>
              <a:ext uri="{FF2B5EF4-FFF2-40B4-BE49-F238E27FC236}">
                <a16:creationId xmlns:a16="http://schemas.microsoft.com/office/drawing/2014/main" id="{04B3C470-5C48-05DA-9CB4-A9BEC2AA92D5}"/>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12222" t="36079" r="12222" b="35947"/>
          <a:stretch/>
        </p:blipFill>
        <p:spPr>
          <a:xfrm>
            <a:off x="9600244" y="1982081"/>
            <a:ext cx="1986421" cy="735456"/>
          </a:xfrm>
          <a:prstGeom prst="rect">
            <a:avLst/>
          </a:prstGeom>
        </p:spPr>
      </p:pic>
      <p:cxnSp>
        <p:nvCxnSpPr>
          <p:cNvPr id="31" name="Rechte verbindingslijn 30">
            <a:extLst>
              <a:ext uri="{FF2B5EF4-FFF2-40B4-BE49-F238E27FC236}">
                <a16:creationId xmlns:a16="http://schemas.microsoft.com/office/drawing/2014/main" id="{5A58A870-BE78-4304-FB44-82F620A9A93C}"/>
              </a:ext>
            </a:extLst>
          </p:cNvPr>
          <p:cNvCxnSpPr/>
          <p:nvPr/>
        </p:nvCxnSpPr>
        <p:spPr>
          <a:xfrm>
            <a:off x="0" y="2820268"/>
            <a:ext cx="12192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kstvak 31">
            <a:extLst>
              <a:ext uri="{FF2B5EF4-FFF2-40B4-BE49-F238E27FC236}">
                <a16:creationId xmlns:a16="http://schemas.microsoft.com/office/drawing/2014/main" id="{B0BFFB9E-561A-A56B-2797-A16C36EC0D8C}"/>
              </a:ext>
            </a:extLst>
          </p:cNvPr>
          <p:cNvSpPr txBox="1"/>
          <p:nvPr/>
        </p:nvSpPr>
        <p:spPr>
          <a:xfrm>
            <a:off x="67628" y="3108596"/>
            <a:ext cx="1599137" cy="707886"/>
          </a:xfrm>
          <a:prstGeom prst="rect">
            <a:avLst/>
          </a:prstGeom>
          <a:noFill/>
        </p:spPr>
        <p:txBody>
          <a:bodyPr wrap="square" rtlCol="0">
            <a:spAutoFit/>
          </a:bodyPr>
          <a:lstStyle/>
          <a:p>
            <a:r>
              <a:rPr lang="nl-NL" sz="2000" dirty="0">
                <a:solidFill>
                  <a:schemeClr val="tx2"/>
                </a:solidFill>
                <a:latin typeface="+mj-lt"/>
              </a:rPr>
              <a:t>Brons partners</a:t>
            </a:r>
          </a:p>
        </p:txBody>
      </p:sp>
      <p:pic>
        <p:nvPicPr>
          <p:cNvPr id="34" name="Graphic 33">
            <a:extLst>
              <a:ext uri="{FF2B5EF4-FFF2-40B4-BE49-F238E27FC236}">
                <a16:creationId xmlns:a16="http://schemas.microsoft.com/office/drawing/2014/main" id="{CE31F379-2A34-E5B4-F957-C17E1224BE2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99927" y="2961837"/>
            <a:ext cx="682373" cy="368850"/>
          </a:xfrm>
          <a:prstGeom prst="rect">
            <a:avLst/>
          </a:prstGeom>
        </p:spPr>
      </p:pic>
      <p:pic>
        <p:nvPicPr>
          <p:cNvPr id="36" name="Afbeelding 35" descr="Afbeelding met Lettertype, typografie, Graphics, tekst&#10;&#10;Automatisch gegenereerde beschrijving">
            <a:extLst>
              <a:ext uri="{FF2B5EF4-FFF2-40B4-BE49-F238E27FC236}">
                <a16:creationId xmlns:a16="http://schemas.microsoft.com/office/drawing/2014/main" id="{5DF01228-2F86-AA52-A385-6DFDE245107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420770" y="3108596"/>
            <a:ext cx="1337431" cy="219751"/>
          </a:xfrm>
          <a:prstGeom prst="rect">
            <a:avLst/>
          </a:prstGeom>
        </p:spPr>
      </p:pic>
      <p:pic>
        <p:nvPicPr>
          <p:cNvPr id="38" name="Afbeelding 37" descr="Afbeelding met Lettertype, Graphics, logo, ontwerp&#10;&#10;Automatisch gegenereerde beschrijving">
            <a:extLst>
              <a:ext uri="{FF2B5EF4-FFF2-40B4-BE49-F238E27FC236}">
                <a16:creationId xmlns:a16="http://schemas.microsoft.com/office/drawing/2014/main" id="{CE30AA9C-A035-56D9-62C7-17E3FDB4376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417597" y="2906836"/>
            <a:ext cx="884228" cy="479694"/>
          </a:xfrm>
          <a:prstGeom prst="rect">
            <a:avLst/>
          </a:prstGeom>
        </p:spPr>
      </p:pic>
      <p:pic>
        <p:nvPicPr>
          <p:cNvPr id="40" name="Afbeelding 39" descr="Afbeelding met Lettertype, Graphics, tekst, grafische vormgeving&#10;&#10;Automatisch gegenereerde beschrijving">
            <a:extLst>
              <a:ext uri="{FF2B5EF4-FFF2-40B4-BE49-F238E27FC236}">
                <a16:creationId xmlns:a16="http://schemas.microsoft.com/office/drawing/2014/main" id="{3F9E3CED-F584-977D-10D0-70DEE66AF3FC}"/>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169727" y="3049708"/>
            <a:ext cx="854809" cy="295622"/>
          </a:xfrm>
          <a:prstGeom prst="rect">
            <a:avLst/>
          </a:prstGeom>
        </p:spPr>
      </p:pic>
      <p:pic>
        <p:nvPicPr>
          <p:cNvPr id="42" name="Afbeelding 41" descr="Afbeelding met Graphics, Lettertype, grafische vormgeving, schermopname&#10;&#10;Automatisch gegenereerde beschrijving">
            <a:extLst>
              <a:ext uri="{FF2B5EF4-FFF2-40B4-BE49-F238E27FC236}">
                <a16:creationId xmlns:a16="http://schemas.microsoft.com/office/drawing/2014/main" id="{705E362F-52CC-943E-5D72-D502C7F8D7D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169727" y="3584059"/>
            <a:ext cx="976758" cy="339622"/>
          </a:xfrm>
          <a:prstGeom prst="rect">
            <a:avLst/>
          </a:prstGeom>
        </p:spPr>
      </p:pic>
      <p:pic>
        <p:nvPicPr>
          <p:cNvPr id="44" name="Graphic 43">
            <a:extLst>
              <a:ext uri="{FF2B5EF4-FFF2-40B4-BE49-F238E27FC236}">
                <a16:creationId xmlns:a16="http://schemas.microsoft.com/office/drawing/2014/main" id="{1BB2B881-EFF3-86B1-DBB3-F12C76A27CB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195822" y="3544618"/>
            <a:ext cx="1228798" cy="390437"/>
          </a:xfrm>
          <a:prstGeom prst="rect">
            <a:avLst/>
          </a:prstGeom>
        </p:spPr>
      </p:pic>
      <p:pic>
        <p:nvPicPr>
          <p:cNvPr id="46" name="Afbeelding 45" descr="Afbeelding met tekst, Lettertype, Graphics, schermopname&#10;&#10;Automatisch gegenereerde beschrijving">
            <a:extLst>
              <a:ext uri="{FF2B5EF4-FFF2-40B4-BE49-F238E27FC236}">
                <a16:creationId xmlns:a16="http://schemas.microsoft.com/office/drawing/2014/main" id="{16FF4C20-27CE-4760-DBC9-E7AD76F12F8F}"/>
              </a:ext>
            </a:extLst>
          </p:cNvPr>
          <p:cNvPicPr>
            <a:picLocks noChangeAspect="1"/>
          </p:cNvPicPr>
          <p:nvPr/>
        </p:nvPicPr>
        <p:blipFill rotWithShape="1">
          <a:blip r:embed="rId24">
            <a:extLst>
              <a:ext uri="{28A0092B-C50C-407E-A947-70E740481C1C}">
                <a14:useLocalDpi xmlns:a14="http://schemas.microsoft.com/office/drawing/2010/main" val="0"/>
              </a:ext>
            </a:extLst>
          </a:blip>
          <a:srcRect l="10508" t="32334" r="12196" b="30934"/>
          <a:stretch/>
        </p:blipFill>
        <p:spPr>
          <a:xfrm>
            <a:off x="1696894" y="3508308"/>
            <a:ext cx="1300874" cy="437219"/>
          </a:xfrm>
          <a:prstGeom prst="rect">
            <a:avLst/>
          </a:prstGeom>
        </p:spPr>
      </p:pic>
      <p:pic>
        <p:nvPicPr>
          <p:cNvPr id="48" name="Afbeelding 47" descr="Afbeelding met Graphics, Lettertype, grafische vormgeving, tekst&#10;&#10;Automatisch gegenereerde beschrijving">
            <a:extLst>
              <a:ext uri="{FF2B5EF4-FFF2-40B4-BE49-F238E27FC236}">
                <a16:creationId xmlns:a16="http://schemas.microsoft.com/office/drawing/2014/main" id="{EFDCEB3E-0E53-D67F-F670-C80852C79792}"/>
              </a:ext>
            </a:extLst>
          </p:cNvPr>
          <p:cNvPicPr>
            <a:picLocks noChangeAspect="1"/>
          </p:cNvPicPr>
          <p:nvPr/>
        </p:nvPicPr>
        <p:blipFill rotWithShape="1">
          <a:blip r:embed="rId25">
            <a:extLst>
              <a:ext uri="{28A0092B-C50C-407E-A947-70E740481C1C}">
                <a14:useLocalDpi xmlns:a14="http://schemas.microsoft.com/office/drawing/2010/main" val="0"/>
              </a:ext>
            </a:extLst>
          </a:blip>
          <a:srcRect l="9520" t="22029" r="12758" b="30872"/>
          <a:stretch/>
        </p:blipFill>
        <p:spPr>
          <a:xfrm>
            <a:off x="4562449" y="3475340"/>
            <a:ext cx="1213734" cy="479694"/>
          </a:xfrm>
          <a:prstGeom prst="rect">
            <a:avLst/>
          </a:prstGeom>
        </p:spPr>
      </p:pic>
      <p:cxnSp>
        <p:nvCxnSpPr>
          <p:cNvPr id="49" name="Rechte verbindingslijn 48">
            <a:extLst>
              <a:ext uri="{FF2B5EF4-FFF2-40B4-BE49-F238E27FC236}">
                <a16:creationId xmlns:a16="http://schemas.microsoft.com/office/drawing/2014/main" id="{8645E9BF-43D0-4B34-2479-88FE1827A9E7}"/>
              </a:ext>
            </a:extLst>
          </p:cNvPr>
          <p:cNvCxnSpPr/>
          <p:nvPr/>
        </p:nvCxnSpPr>
        <p:spPr>
          <a:xfrm>
            <a:off x="0" y="4155292"/>
            <a:ext cx="12192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kstvak 49">
            <a:extLst>
              <a:ext uri="{FF2B5EF4-FFF2-40B4-BE49-F238E27FC236}">
                <a16:creationId xmlns:a16="http://schemas.microsoft.com/office/drawing/2014/main" id="{BE8CE4B8-A71E-6E4B-82A7-FB2D3ACC0CC7}"/>
              </a:ext>
            </a:extLst>
          </p:cNvPr>
          <p:cNvSpPr txBox="1"/>
          <p:nvPr/>
        </p:nvSpPr>
        <p:spPr>
          <a:xfrm>
            <a:off x="67628" y="4431096"/>
            <a:ext cx="1599137" cy="707886"/>
          </a:xfrm>
          <a:prstGeom prst="rect">
            <a:avLst/>
          </a:prstGeom>
          <a:noFill/>
        </p:spPr>
        <p:txBody>
          <a:bodyPr wrap="square" rtlCol="0">
            <a:spAutoFit/>
          </a:bodyPr>
          <a:lstStyle/>
          <a:p>
            <a:r>
              <a:rPr lang="nl-NL" sz="2000" dirty="0">
                <a:solidFill>
                  <a:schemeClr val="tx2"/>
                </a:solidFill>
                <a:latin typeface="+mj-lt"/>
              </a:rPr>
              <a:t>Community partners</a:t>
            </a:r>
          </a:p>
        </p:txBody>
      </p:sp>
      <p:pic>
        <p:nvPicPr>
          <p:cNvPr id="52" name="Afbeelding 51" descr="Afbeelding met Lettertype, schermopname, Graphics, ontwerp&#10;&#10;Automatisch gegenereerde beschrijving">
            <a:extLst>
              <a:ext uri="{FF2B5EF4-FFF2-40B4-BE49-F238E27FC236}">
                <a16:creationId xmlns:a16="http://schemas.microsoft.com/office/drawing/2014/main" id="{D0D3F962-3CB0-12E5-C953-EE7BAE11B2EA}"/>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690363" y="4229248"/>
            <a:ext cx="1737940" cy="579314"/>
          </a:xfrm>
          <a:prstGeom prst="rect">
            <a:avLst/>
          </a:prstGeom>
        </p:spPr>
      </p:pic>
      <p:pic>
        <p:nvPicPr>
          <p:cNvPr id="54" name="Afbeelding 53" descr="Afbeelding met Graphics, grafische vormgeving, schermopname, ontwerp&#10;&#10;Automatisch gegenereerde beschrijving">
            <a:extLst>
              <a:ext uri="{FF2B5EF4-FFF2-40B4-BE49-F238E27FC236}">
                <a16:creationId xmlns:a16="http://schemas.microsoft.com/office/drawing/2014/main" id="{78B960F1-F13D-4475-45A6-D23D48D9A879}"/>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458549" y="4257744"/>
            <a:ext cx="1261872" cy="522322"/>
          </a:xfrm>
          <a:prstGeom prst="rect">
            <a:avLst/>
          </a:prstGeom>
        </p:spPr>
      </p:pic>
      <p:pic>
        <p:nvPicPr>
          <p:cNvPr id="56" name="Graphic 55">
            <a:extLst>
              <a:ext uri="{FF2B5EF4-FFF2-40B4-BE49-F238E27FC236}">
                <a16:creationId xmlns:a16="http://schemas.microsoft.com/office/drawing/2014/main" id="{9DA0D8BA-25B2-8045-A7C7-93191936E0D4}"/>
              </a:ext>
            </a:extLst>
          </p:cNvPr>
          <p:cNvPicPr>
            <a:picLocks noChangeAspect="1"/>
          </p:cNvPicPr>
          <p:nvPr/>
        </p:nvPicPr>
        <p:blipFill rotWithShape="1">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t="31867" b="34203"/>
          <a:stretch/>
        </p:blipFill>
        <p:spPr>
          <a:xfrm>
            <a:off x="6329084" y="4264938"/>
            <a:ext cx="2245249" cy="507935"/>
          </a:xfrm>
          <a:prstGeom prst="rect">
            <a:avLst/>
          </a:prstGeom>
        </p:spPr>
      </p:pic>
      <p:pic>
        <p:nvPicPr>
          <p:cNvPr id="58" name="Graphic 57">
            <a:extLst>
              <a:ext uri="{FF2B5EF4-FFF2-40B4-BE49-F238E27FC236}">
                <a16:creationId xmlns:a16="http://schemas.microsoft.com/office/drawing/2014/main" id="{27C0BCFA-494B-2746-39BB-AA21DE9159BD}"/>
              </a:ext>
            </a:extLst>
          </p:cNvPr>
          <p:cNvPicPr>
            <a:picLocks noChangeAspect="1"/>
          </p:cNvPicPr>
          <p:nvPr/>
        </p:nvPicPr>
        <p:blipFill rotWithShape="1">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l="7033" t="38160" r="6079" b="38000"/>
          <a:stretch/>
        </p:blipFill>
        <p:spPr>
          <a:xfrm>
            <a:off x="9278201" y="4252382"/>
            <a:ext cx="2590337" cy="533046"/>
          </a:xfrm>
          <a:prstGeom prst="rect">
            <a:avLst/>
          </a:prstGeom>
        </p:spPr>
      </p:pic>
      <p:pic>
        <p:nvPicPr>
          <p:cNvPr id="60" name="Graphic 59">
            <a:extLst>
              <a:ext uri="{FF2B5EF4-FFF2-40B4-BE49-F238E27FC236}">
                <a16:creationId xmlns:a16="http://schemas.microsoft.com/office/drawing/2014/main" id="{353C86F7-81BC-A6BD-3CB7-6DFB1F7D3B21}"/>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9553054" y="5012739"/>
            <a:ext cx="2315484" cy="359682"/>
          </a:xfrm>
          <a:prstGeom prst="rect">
            <a:avLst/>
          </a:prstGeom>
        </p:spPr>
      </p:pic>
      <p:pic>
        <p:nvPicPr>
          <p:cNvPr id="62" name="Afbeelding 61" descr="Afbeelding met Graphics, Lettertype, logo, grafische vormgeving&#10;&#10;Automatisch gegenereerde beschrijving">
            <a:extLst>
              <a:ext uri="{FF2B5EF4-FFF2-40B4-BE49-F238E27FC236}">
                <a16:creationId xmlns:a16="http://schemas.microsoft.com/office/drawing/2014/main" id="{498229BB-2429-DC97-817E-B477DE115ED0}"/>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4273701" y="4930182"/>
            <a:ext cx="1631568" cy="524797"/>
          </a:xfrm>
          <a:prstGeom prst="rect">
            <a:avLst/>
          </a:prstGeom>
        </p:spPr>
      </p:pic>
      <p:pic>
        <p:nvPicPr>
          <p:cNvPr id="64" name="Afbeelding 63" descr="Afbeelding met tekst, Lettertype, Graphics, logo&#10;&#10;Automatisch gegenereerde beschrijving">
            <a:extLst>
              <a:ext uri="{FF2B5EF4-FFF2-40B4-BE49-F238E27FC236}">
                <a16:creationId xmlns:a16="http://schemas.microsoft.com/office/drawing/2014/main" id="{0B0724BC-D9D7-7CE3-2DF8-68C9A1050241}"/>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6586676" y="4868193"/>
            <a:ext cx="1730064" cy="648774"/>
          </a:xfrm>
          <a:prstGeom prst="rect">
            <a:avLst/>
          </a:prstGeom>
        </p:spPr>
      </p:pic>
      <p:pic>
        <p:nvPicPr>
          <p:cNvPr id="66" name="Graphic 65">
            <a:extLst>
              <a:ext uri="{FF2B5EF4-FFF2-40B4-BE49-F238E27FC236}">
                <a16:creationId xmlns:a16="http://schemas.microsoft.com/office/drawing/2014/main" id="{5122EDB4-FF50-CB8B-6143-353367DE18EE}"/>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690363" y="4925619"/>
            <a:ext cx="1631568" cy="533922"/>
          </a:xfrm>
          <a:prstGeom prst="rect">
            <a:avLst/>
          </a:prstGeom>
        </p:spPr>
      </p:pic>
      <p:pic>
        <p:nvPicPr>
          <p:cNvPr id="68" name="Afbeelding 67" descr="Afbeelding met tekst, Lettertype, logo, Graphics&#10;&#10;Automatisch gegenereerde beschrijving">
            <a:extLst>
              <a:ext uri="{FF2B5EF4-FFF2-40B4-BE49-F238E27FC236}">
                <a16:creationId xmlns:a16="http://schemas.microsoft.com/office/drawing/2014/main" id="{B87F7FA3-CDB4-9777-D342-090B91286476}"/>
              </a:ext>
            </a:extLst>
          </p:cNvPr>
          <p:cNvPicPr>
            <a:picLocks noChangeAspect="1"/>
          </p:cNvPicPr>
          <p:nvPr/>
        </p:nvPicPr>
        <p:blipFill rotWithShape="1">
          <a:blip r:embed="rId38">
            <a:extLst>
              <a:ext uri="{28A0092B-C50C-407E-A947-70E740481C1C}">
                <a14:useLocalDpi xmlns:a14="http://schemas.microsoft.com/office/drawing/2010/main" val="0"/>
              </a:ext>
            </a:extLst>
          </a:blip>
          <a:srcRect t="18578" b="18464"/>
          <a:stretch/>
        </p:blipFill>
        <p:spPr>
          <a:xfrm>
            <a:off x="4069392" y="5857579"/>
            <a:ext cx="2040186" cy="445246"/>
          </a:xfrm>
          <a:prstGeom prst="rect">
            <a:avLst/>
          </a:prstGeom>
        </p:spPr>
      </p:pic>
      <p:pic>
        <p:nvPicPr>
          <p:cNvPr id="70" name="Afbeelding 69" descr="Afbeelding met tekst, Lettertype, schermopname, Graphics&#10;&#10;Automatisch gegenereerde beschrijving">
            <a:extLst>
              <a:ext uri="{FF2B5EF4-FFF2-40B4-BE49-F238E27FC236}">
                <a16:creationId xmlns:a16="http://schemas.microsoft.com/office/drawing/2014/main" id="{225CE224-217E-B15A-39CD-3A814B7E31C5}"/>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1690363" y="5725822"/>
            <a:ext cx="1528325" cy="708761"/>
          </a:xfrm>
          <a:prstGeom prst="rect">
            <a:avLst/>
          </a:prstGeom>
        </p:spPr>
      </p:pic>
      <p:pic>
        <p:nvPicPr>
          <p:cNvPr id="74" name="Afbeelding 73" descr="Afbeelding met Lettertype, symbool, Graphics, logo&#10;&#10;Automatisch gegenereerde beschrijving">
            <a:extLst>
              <a:ext uri="{FF2B5EF4-FFF2-40B4-BE49-F238E27FC236}">
                <a16:creationId xmlns:a16="http://schemas.microsoft.com/office/drawing/2014/main" id="{9524B1F2-46EE-091D-F62D-9F0E49C11558}"/>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9701410" y="5875718"/>
            <a:ext cx="2167128" cy="408968"/>
          </a:xfrm>
          <a:prstGeom prst="rect">
            <a:avLst/>
          </a:prstGeom>
        </p:spPr>
      </p:pic>
      <p:pic>
        <p:nvPicPr>
          <p:cNvPr id="76" name="Graphic 75">
            <a:extLst>
              <a:ext uri="{FF2B5EF4-FFF2-40B4-BE49-F238E27FC236}">
                <a16:creationId xmlns:a16="http://schemas.microsoft.com/office/drawing/2014/main" id="{92DE153F-54E7-F973-2517-447BBBC62E7C}"/>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6482017" y="5841935"/>
            <a:ext cx="1939383" cy="476534"/>
          </a:xfrm>
          <a:prstGeom prst="rect">
            <a:avLst/>
          </a:prstGeom>
        </p:spPr>
      </p:pic>
    </p:spTree>
    <p:extLst>
      <p:ext uri="{BB962C8B-B14F-4D97-AF65-F5344CB8AC3E}">
        <p14:creationId xmlns:p14="http://schemas.microsoft.com/office/powerpoint/2010/main" val="41641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person driving in a modern car down a winding road stretching into the distance.">
            <a:extLst>
              <a:ext uri="{FF2B5EF4-FFF2-40B4-BE49-F238E27FC236}">
                <a16:creationId xmlns:a16="http://schemas.microsoft.com/office/drawing/2014/main" id="{BDD360BC-D908-D838-DAAF-39CFAB8377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005" b="17745"/>
          <a:stretch/>
        </p:blipFill>
        <p:spPr bwMode="auto">
          <a:xfrm>
            <a:off x="20" y="10"/>
            <a:ext cx="12191980" cy="6857990"/>
          </a:xfrm>
          <a:prstGeom prst="rect">
            <a:avLst/>
          </a:prstGeom>
          <a:solidFill>
            <a:srgbClr val="FFFFFF"/>
          </a:solidFill>
        </p:spPr>
      </p:pic>
      <p:sp>
        <p:nvSpPr>
          <p:cNvPr id="2055" name="Title 2">
            <a:extLst>
              <a:ext uri="{FF2B5EF4-FFF2-40B4-BE49-F238E27FC236}">
                <a16:creationId xmlns:a16="http://schemas.microsoft.com/office/drawing/2014/main" id="{CCAADB69-DAFE-ECA8-66FF-CFE522CC2DE1}"/>
              </a:ext>
            </a:extLst>
          </p:cNvPr>
          <p:cNvSpPr>
            <a:spLocks noGrp="1"/>
          </p:cNvSpPr>
          <p:nvPr>
            <p:ph type="title"/>
          </p:nvPr>
        </p:nvSpPr>
        <p:spPr>
          <a:xfrm>
            <a:off x="6522720" y="0"/>
            <a:ext cx="5669280" cy="6858000"/>
          </a:xfrm>
        </p:spPr>
        <p:txBody>
          <a:bodyPr/>
          <a:lstStyle/>
          <a:p>
            <a:r>
              <a:rPr lang="en-US"/>
              <a:t>Navigating the Analytics Highway</a:t>
            </a:r>
          </a:p>
        </p:txBody>
      </p:sp>
    </p:spTree>
    <p:extLst>
      <p:ext uri="{BB962C8B-B14F-4D97-AF65-F5344CB8AC3E}">
        <p14:creationId xmlns:p14="http://schemas.microsoft.com/office/powerpoint/2010/main" val="378840480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61B362-BD76-E2DE-5CEB-29C80A9EA35D}"/>
              </a:ext>
            </a:extLst>
          </p:cNvPr>
          <p:cNvSpPr txBox="1"/>
          <p:nvPr/>
        </p:nvSpPr>
        <p:spPr>
          <a:xfrm>
            <a:off x="6501309" y="1898168"/>
            <a:ext cx="2308537" cy="2621719"/>
          </a:xfrm>
          <a:prstGeom prst="rect">
            <a:avLst/>
          </a:prstGeom>
          <a:noFill/>
          <a:ln w="38100">
            <a:solidFill>
              <a:srgbClr val="FF0000"/>
            </a:solidFill>
          </a:ln>
        </p:spPr>
        <p:txBody>
          <a:bodyPr wrap="square" rtlCol="0">
            <a:spAutoFit/>
          </a:bodyPr>
          <a:lstStyle/>
          <a:p>
            <a:endParaRPr lang="en-US" dirty="0"/>
          </a:p>
        </p:txBody>
      </p:sp>
      <p:sp>
        <p:nvSpPr>
          <p:cNvPr id="2" name="Title 3">
            <a:extLst>
              <a:ext uri="{FF2B5EF4-FFF2-40B4-BE49-F238E27FC236}">
                <a16:creationId xmlns:a16="http://schemas.microsoft.com/office/drawing/2014/main" id="{003DC38D-F259-CF71-1B63-FCE2E5B2BE72}"/>
              </a:ext>
            </a:extLst>
          </p:cNvPr>
          <p:cNvSpPr txBox="1">
            <a:spLocks/>
          </p:cNvSpPr>
          <p:nvPr/>
        </p:nvSpPr>
        <p:spPr>
          <a:xfrm>
            <a:off x="588263" y="558240"/>
            <a:ext cx="11018520" cy="55399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rgbClr val="117865"/>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dirty="0">
                <a:ln w="3175">
                  <a:noFill/>
                </a:ln>
                <a:solidFill>
                  <a:prstClr val="black"/>
                </a:solidFill>
                <a:effectLst/>
                <a:uLnTx/>
                <a:uFillTx/>
                <a:latin typeface="Segoe UI Semibold"/>
                <a:ea typeface="+mn-ea"/>
                <a:cs typeface="Segoe UI"/>
              </a:rPr>
              <a:t>The Analytics Journey</a:t>
            </a:r>
            <a:endParaRPr kumimoji="0" lang="en-US" sz="3600" b="0" i="0" u="none" strike="noStrike" kern="1200" cap="none" spc="-50" normalizeH="0" baseline="0" noProof="0" dirty="0">
              <a:ln w="3175">
                <a:noFill/>
              </a:ln>
              <a:solidFill>
                <a:prstClr val="black"/>
              </a:solidFill>
              <a:effectLst/>
              <a:uLnTx/>
              <a:uFillTx/>
              <a:latin typeface="Segoe UI Semibold"/>
              <a:ea typeface="+mn-ea"/>
              <a:cs typeface="Segoe UI" pitchFamily="34" charset="0"/>
            </a:endParaRPr>
          </a:p>
        </p:txBody>
      </p:sp>
      <p:sp>
        <p:nvSpPr>
          <p:cNvPr id="5" name="TextBox 4">
            <a:extLst>
              <a:ext uri="{FF2B5EF4-FFF2-40B4-BE49-F238E27FC236}">
                <a16:creationId xmlns:a16="http://schemas.microsoft.com/office/drawing/2014/main" id="{43BEB9C4-8F0C-6B3A-4557-585C9D713AAC}"/>
              </a:ext>
            </a:extLst>
          </p:cNvPr>
          <p:cNvSpPr txBox="1"/>
          <p:nvPr/>
        </p:nvSpPr>
        <p:spPr>
          <a:xfrm>
            <a:off x="490205" y="1898168"/>
            <a:ext cx="2308537" cy="2621719"/>
          </a:xfrm>
          <a:prstGeom prst="rect">
            <a:avLst/>
          </a:prstGeom>
          <a:noFill/>
          <a:ln w="38100">
            <a:solidFill>
              <a:srgbClr val="FF0000"/>
            </a:solidFill>
          </a:ln>
        </p:spPr>
        <p:txBody>
          <a:bodyPr wrap="square" rtlCol="0">
            <a:spAutoFit/>
          </a:bodyPr>
          <a:lstStyle/>
          <a:p>
            <a:endParaRPr lang="en-US" dirty="0"/>
          </a:p>
        </p:txBody>
      </p:sp>
      <p:sp>
        <p:nvSpPr>
          <p:cNvPr id="3" name="TextBox 2">
            <a:extLst>
              <a:ext uri="{FF2B5EF4-FFF2-40B4-BE49-F238E27FC236}">
                <a16:creationId xmlns:a16="http://schemas.microsoft.com/office/drawing/2014/main" id="{0EC84C66-E29D-3651-5CEF-C08FE9BC6700}"/>
              </a:ext>
            </a:extLst>
          </p:cNvPr>
          <p:cNvSpPr txBox="1"/>
          <p:nvPr/>
        </p:nvSpPr>
        <p:spPr>
          <a:xfrm>
            <a:off x="1028038" y="2169788"/>
            <a:ext cx="1463040" cy="365760"/>
          </a:xfrm>
          <a:prstGeom prst="rect">
            <a:avLst/>
          </a:prstGeom>
          <a:noFill/>
        </p:spPr>
        <p:txBody>
          <a:bodyPr wrap="square" lIns="91440" tIns="0" rIns="9144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bold"/>
                <a:ea typeface="+mn-ea"/>
                <a:cs typeface="+mn-cs"/>
              </a:rPr>
              <a:t>Gather </a:t>
            </a:r>
          </a:p>
        </p:txBody>
      </p:sp>
      <p:sp>
        <p:nvSpPr>
          <p:cNvPr id="9" name="TextBox 8">
            <a:extLst>
              <a:ext uri="{FF2B5EF4-FFF2-40B4-BE49-F238E27FC236}">
                <a16:creationId xmlns:a16="http://schemas.microsoft.com/office/drawing/2014/main" id="{FDA63056-8648-0B43-7C40-8768BB43BEF4}"/>
              </a:ext>
            </a:extLst>
          </p:cNvPr>
          <p:cNvSpPr txBox="1"/>
          <p:nvPr/>
        </p:nvSpPr>
        <p:spPr>
          <a:xfrm>
            <a:off x="3886835" y="2169788"/>
            <a:ext cx="1463040" cy="365760"/>
          </a:xfrm>
          <a:prstGeom prst="rect">
            <a:avLst/>
          </a:prstGeom>
          <a:noFill/>
        </p:spPr>
        <p:txBody>
          <a:bodyPr wrap="square" lIns="91440" tIns="0" rIns="9144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bold"/>
                <a:ea typeface="+mn-ea"/>
                <a:cs typeface="+mn-cs"/>
              </a:rPr>
              <a:t>Clean </a:t>
            </a:r>
          </a:p>
        </p:txBody>
      </p:sp>
      <p:sp>
        <p:nvSpPr>
          <p:cNvPr id="10" name="TextBox 9">
            <a:extLst>
              <a:ext uri="{FF2B5EF4-FFF2-40B4-BE49-F238E27FC236}">
                <a16:creationId xmlns:a16="http://schemas.microsoft.com/office/drawing/2014/main" id="{9ED8A0B8-BACD-162A-9C64-D38F40EA5CE9}"/>
              </a:ext>
            </a:extLst>
          </p:cNvPr>
          <p:cNvSpPr txBox="1"/>
          <p:nvPr/>
        </p:nvSpPr>
        <p:spPr>
          <a:xfrm>
            <a:off x="6926030" y="2147502"/>
            <a:ext cx="1463040" cy="365760"/>
          </a:xfrm>
          <a:prstGeom prst="rect">
            <a:avLst/>
          </a:prstGeom>
          <a:noFill/>
        </p:spPr>
        <p:txBody>
          <a:bodyPr wrap="square" lIns="91440" tIns="0" rIns="9144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bold"/>
                <a:ea typeface="+mn-ea"/>
                <a:cs typeface="+mn-cs"/>
              </a:rPr>
              <a:t>Model </a:t>
            </a:r>
          </a:p>
        </p:txBody>
      </p:sp>
      <p:sp>
        <p:nvSpPr>
          <p:cNvPr id="11" name="TextBox 10">
            <a:extLst>
              <a:ext uri="{FF2B5EF4-FFF2-40B4-BE49-F238E27FC236}">
                <a16:creationId xmlns:a16="http://schemas.microsoft.com/office/drawing/2014/main" id="{E20CD734-FB3C-1395-2B2C-0FAECFEAD40E}"/>
              </a:ext>
            </a:extLst>
          </p:cNvPr>
          <p:cNvSpPr txBox="1"/>
          <p:nvPr/>
        </p:nvSpPr>
        <p:spPr>
          <a:xfrm>
            <a:off x="9815450" y="2166216"/>
            <a:ext cx="1463040" cy="369332"/>
          </a:xfrm>
          <a:prstGeom prst="rect">
            <a:avLst/>
          </a:prstGeom>
          <a:noFill/>
        </p:spPr>
        <p:txBody>
          <a:bodyPr wrap="square" lIns="91440" tIns="0" rIns="9144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bold"/>
                <a:ea typeface="+mn-ea"/>
                <a:cs typeface="+mn-cs"/>
              </a:rPr>
              <a:t>Visualize </a:t>
            </a:r>
          </a:p>
        </p:txBody>
      </p:sp>
      <p:grpSp>
        <p:nvGrpSpPr>
          <p:cNvPr id="12" name="Group 158">
            <a:extLst>
              <a:ext uri="{FF2B5EF4-FFF2-40B4-BE49-F238E27FC236}">
                <a16:creationId xmlns:a16="http://schemas.microsoft.com/office/drawing/2014/main" id="{ACFCF2CE-1EAA-C9C6-21FD-62970C00189F}"/>
              </a:ext>
              <a:ext uri="{C183D7F6-B498-43B3-948B-1728B52AA6E4}">
                <adec:decorative xmlns:adec="http://schemas.microsoft.com/office/drawing/2017/decorative" val="1"/>
              </a:ext>
            </a:extLst>
          </p:cNvPr>
          <p:cNvGrpSpPr>
            <a:grpSpLocks noChangeAspect="1"/>
          </p:cNvGrpSpPr>
          <p:nvPr/>
        </p:nvGrpSpPr>
        <p:grpSpPr bwMode="auto">
          <a:xfrm>
            <a:off x="957940" y="2796837"/>
            <a:ext cx="1605815" cy="1605815"/>
            <a:chOff x="5877" y="2728"/>
            <a:chExt cx="256" cy="256"/>
          </a:xfrm>
        </p:grpSpPr>
        <p:sp>
          <p:nvSpPr>
            <p:cNvPr id="13" name="AutoShape 157">
              <a:extLst>
                <a:ext uri="{FF2B5EF4-FFF2-40B4-BE49-F238E27FC236}">
                  <a16:creationId xmlns:a16="http://schemas.microsoft.com/office/drawing/2014/main" id="{BF0A3930-FD0E-1CAD-BB0A-CDAA1B70A69A}"/>
                </a:ext>
              </a:extLst>
            </p:cNvPr>
            <p:cNvSpPr>
              <a:spLocks noChangeAspect="1" noChangeArrowheads="1" noTextEdit="1"/>
            </p:cNvSpPr>
            <p:nvPr/>
          </p:nvSpPr>
          <p:spPr bwMode="auto">
            <a:xfrm>
              <a:off x="5877" y="2728"/>
              <a:ext cx="256" cy="2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a:ln>
                  <a:noFill/>
                </a:ln>
                <a:solidFill>
                  <a:srgbClr val="3C3C41"/>
                </a:solidFill>
                <a:effectLst/>
                <a:uLnTx/>
                <a:uFillTx/>
                <a:latin typeface="Segoe UI"/>
                <a:ea typeface="+mn-ea"/>
                <a:cs typeface="+mn-cs"/>
              </a:endParaRPr>
            </a:p>
          </p:txBody>
        </p:sp>
        <p:sp>
          <p:nvSpPr>
            <p:cNvPr id="14" name="Freeform 159">
              <a:extLst>
                <a:ext uri="{FF2B5EF4-FFF2-40B4-BE49-F238E27FC236}">
                  <a16:creationId xmlns:a16="http://schemas.microsoft.com/office/drawing/2014/main" id="{2C2CA55B-31FD-8D44-3490-653A0717CE18}"/>
                </a:ext>
              </a:extLst>
            </p:cNvPr>
            <p:cNvSpPr>
              <a:spLocks/>
            </p:cNvSpPr>
            <p:nvPr/>
          </p:nvSpPr>
          <p:spPr bwMode="auto">
            <a:xfrm>
              <a:off x="5906" y="2914"/>
              <a:ext cx="206" cy="57"/>
            </a:xfrm>
            <a:custGeom>
              <a:avLst/>
              <a:gdLst>
                <a:gd name="T0" fmla="*/ 252 w 332"/>
                <a:gd name="T1" fmla="*/ 25 h 92"/>
                <a:gd name="T2" fmla="*/ 252 w 332"/>
                <a:gd name="T3" fmla="*/ 25 h 92"/>
                <a:gd name="T4" fmla="*/ 207 w 332"/>
                <a:gd name="T5" fmla="*/ 30 h 92"/>
                <a:gd name="T6" fmla="*/ 166 w 332"/>
                <a:gd name="T7" fmla="*/ 31 h 92"/>
                <a:gd name="T8" fmla="*/ 124 w 332"/>
                <a:gd name="T9" fmla="*/ 30 h 92"/>
                <a:gd name="T10" fmla="*/ 80 w 332"/>
                <a:gd name="T11" fmla="*/ 25 h 92"/>
                <a:gd name="T12" fmla="*/ 37 w 332"/>
                <a:gd name="T13" fmla="*/ 15 h 92"/>
                <a:gd name="T14" fmla="*/ 0 w 332"/>
                <a:gd name="T15" fmla="*/ 0 h 92"/>
                <a:gd name="T16" fmla="*/ 0 w 332"/>
                <a:gd name="T17" fmla="*/ 46 h 92"/>
                <a:gd name="T18" fmla="*/ 5 w 332"/>
                <a:gd name="T19" fmla="*/ 56 h 92"/>
                <a:gd name="T20" fmla="*/ 17 w 332"/>
                <a:gd name="T21" fmla="*/ 64 h 92"/>
                <a:gd name="T22" fmla="*/ 31 w 332"/>
                <a:gd name="T23" fmla="*/ 71 h 92"/>
                <a:gd name="T24" fmla="*/ 42 w 332"/>
                <a:gd name="T25" fmla="*/ 75 h 92"/>
                <a:gd name="T26" fmla="*/ 71 w 332"/>
                <a:gd name="T27" fmla="*/ 83 h 92"/>
                <a:gd name="T28" fmla="*/ 103 w 332"/>
                <a:gd name="T29" fmla="*/ 88 h 92"/>
                <a:gd name="T30" fmla="*/ 135 w 332"/>
                <a:gd name="T31" fmla="*/ 91 h 92"/>
                <a:gd name="T32" fmla="*/ 166 w 332"/>
                <a:gd name="T33" fmla="*/ 92 h 92"/>
                <a:gd name="T34" fmla="*/ 196 w 332"/>
                <a:gd name="T35" fmla="*/ 91 h 92"/>
                <a:gd name="T36" fmla="*/ 229 w 332"/>
                <a:gd name="T37" fmla="*/ 88 h 92"/>
                <a:gd name="T38" fmla="*/ 260 w 332"/>
                <a:gd name="T39" fmla="*/ 83 h 92"/>
                <a:gd name="T40" fmla="*/ 289 w 332"/>
                <a:gd name="T41" fmla="*/ 75 h 92"/>
                <a:gd name="T42" fmla="*/ 301 w 332"/>
                <a:gd name="T43" fmla="*/ 71 h 92"/>
                <a:gd name="T44" fmla="*/ 315 w 332"/>
                <a:gd name="T45" fmla="*/ 64 h 92"/>
                <a:gd name="T46" fmla="*/ 327 w 332"/>
                <a:gd name="T47" fmla="*/ 56 h 92"/>
                <a:gd name="T48" fmla="*/ 332 w 332"/>
                <a:gd name="T49" fmla="*/ 46 h 92"/>
                <a:gd name="T50" fmla="*/ 332 w 332"/>
                <a:gd name="T51" fmla="*/ 0 h 92"/>
                <a:gd name="T52" fmla="*/ 294 w 332"/>
                <a:gd name="T53" fmla="*/ 15 h 92"/>
                <a:gd name="T54" fmla="*/ 252 w 332"/>
                <a:gd name="T55" fmla="*/ 2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2" h="92">
                  <a:moveTo>
                    <a:pt x="252" y="25"/>
                  </a:moveTo>
                  <a:lnTo>
                    <a:pt x="252" y="25"/>
                  </a:lnTo>
                  <a:cubicBezTo>
                    <a:pt x="237" y="27"/>
                    <a:pt x="222" y="29"/>
                    <a:pt x="207" y="30"/>
                  </a:cubicBezTo>
                  <a:cubicBezTo>
                    <a:pt x="192" y="31"/>
                    <a:pt x="179" y="31"/>
                    <a:pt x="166" y="31"/>
                  </a:cubicBezTo>
                  <a:cubicBezTo>
                    <a:pt x="153" y="31"/>
                    <a:pt x="139" y="31"/>
                    <a:pt x="124" y="30"/>
                  </a:cubicBezTo>
                  <a:cubicBezTo>
                    <a:pt x="110" y="29"/>
                    <a:pt x="95" y="27"/>
                    <a:pt x="80" y="25"/>
                  </a:cubicBezTo>
                  <a:cubicBezTo>
                    <a:pt x="65" y="22"/>
                    <a:pt x="51" y="19"/>
                    <a:pt x="37" y="15"/>
                  </a:cubicBezTo>
                  <a:cubicBezTo>
                    <a:pt x="23" y="11"/>
                    <a:pt x="11" y="6"/>
                    <a:pt x="0" y="0"/>
                  </a:cubicBezTo>
                  <a:lnTo>
                    <a:pt x="0" y="46"/>
                  </a:lnTo>
                  <a:cubicBezTo>
                    <a:pt x="0" y="50"/>
                    <a:pt x="2" y="53"/>
                    <a:pt x="5" y="56"/>
                  </a:cubicBezTo>
                  <a:cubicBezTo>
                    <a:pt x="8" y="59"/>
                    <a:pt x="12" y="62"/>
                    <a:pt x="17" y="64"/>
                  </a:cubicBezTo>
                  <a:cubicBezTo>
                    <a:pt x="21" y="67"/>
                    <a:pt x="26" y="69"/>
                    <a:pt x="31" y="71"/>
                  </a:cubicBezTo>
                  <a:cubicBezTo>
                    <a:pt x="36" y="73"/>
                    <a:pt x="40" y="74"/>
                    <a:pt x="42" y="75"/>
                  </a:cubicBezTo>
                  <a:cubicBezTo>
                    <a:pt x="51" y="79"/>
                    <a:pt x="61" y="81"/>
                    <a:pt x="71" y="83"/>
                  </a:cubicBezTo>
                  <a:cubicBezTo>
                    <a:pt x="82" y="85"/>
                    <a:pt x="92" y="87"/>
                    <a:pt x="103" y="88"/>
                  </a:cubicBezTo>
                  <a:cubicBezTo>
                    <a:pt x="114" y="90"/>
                    <a:pt x="125" y="91"/>
                    <a:pt x="135" y="91"/>
                  </a:cubicBezTo>
                  <a:cubicBezTo>
                    <a:pt x="146" y="92"/>
                    <a:pt x="156" y="92"/>
                    <a:pt x="166" y="92"/>
                  </a:cubicBezTo>
                  <a:cubicBezTo>
                    <a:pt x="176" y="92"/>
                    <a:pt x="186" y="92"/>
                    <a:pt x="196" y="91"/>
                  </a:cubicBezTo>
                  <a:cubicBezTo>
                    <a:pt x="207" y="91"/>
                    <a:pt x="218" y="90"/>
                    <a:pt x="229" y="88"/>
                  </a:cubicBezTo>
                  <a:cubicBezTo>
                    <a:pt x="239" y="87"/>
                    <a:pt x="250" y="85"/>
                    <a:pt x="260" y="83"/>
                  </a:cubicBezTo>
                  <a:cubicBezTo>
                    <a:pt x="271" y="81"/>
                    <a:pt x="280" y="79"/>
                    <a:pt x="289" y="75"/>
                  </a:cubicBezTo>
                  <a:cubicBezTo>
                    <a:pt x="292" y="74"/>
                    <a:pt x="296" y="73"/>
                    <a:pt x="301" y="71"/>
                  </a:cubicBezTo>
                  <a:cubicBezTo>
                    <a:pt x="306" y="69"/>
                    <a:pt x="310" y="67"/>
                    <a:pt x="315" y="64"/>
                  </a:cubicBezTo>
                  <a:cubicBezTo>
                    <a:pt x="319" y="62"/>
                    <a:pt x="323" y="59"/>
                    <a:pt x="327" y="56"/>
                  </a:cubicBezTo>
                  <a:cubicBezTo>
                    <a:pt x="330" y="53"/>
                    <a:pt x="332" y="50"/>
                    <a:pt x="332" y="46"/>
                  </a:cubicBezTo>
                  <a:lnTo>
                    <a:pt x="332" y="0"/>
                  </a:lnTo>
                  <a:cubicBezTo>
                    <a:pt x="321" y="6"/>
                    <a:pt x="308" y="11"/>
                    <a:pt x="294" y="15"/>
                  </a:cubicBezTo>
                  <a:cubicBezTo>
                    <a:pt x="281" y="19"/>
                    <a:pt x="266" y="22"/>
                    <a:pt x="252" y="25"/>
                  </a:cubicBezTo>
                  <a:close/>
                </a:path>
              </a:pathLst>
            </a:custGeom>
            <a:solidFill>
              <a:srgbClr val="737373">
                <a:lumMod val="40000"/>
                <a:lumOff val="60000"/>
              </a:srgbClr>
            </a:solidFill>
            <a:ln w="0">
              <a:noFill/>
              <a:prstDash val="solid"/>
              <a:round/>
              <a:headEnd/>
              <a:tailEnd/>
            </a:ln>
          </p:spPr>
          <p:txBody>
            <a:bodyPr vert="horz" wrap="square" lIns="109728" tIns="54864" rIns="109728" bIns="54864" numCol="1" anchor="t" anchorCtr="0" compatLnSpc="1">
              <a:prstTxWarp prst="textNoShape">
                <a:avLst/>
              </a:prstTxWarp>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a:ln>
                  <a:noFill/>
                </a:ln>
                <a:solidFill>
                  <a:srgbClr val="3C3C41"/>
                </a:solidFill>
                <a:effectLst/>
                <a:uLnTx/>
                <a:uFillTx/>
                <a:latin typeface="Segoe UI"/>
                <a:ea typeface="+mn-ea"/>
                <a:cs typeface="+mn-cs"/>
              </a:endParaRPr>
            </a:p>
          </p:txBody>
        </p:sp>
        <p:sp>
          <p:nvSpPr>
            <p:cNvPr id="15" name="Freeform 160">
              <a:extLst>
                <a:ext uri="{FF2B5EF4-FFF2-40B4-BE49-F238E27FC236}">
                  <a16:creationId xmlns:a16="http://schemas.microsoft.com/office/drawing/2014/main" id="{F9538592-9B8C-DA59-4288-0935DC81B0EA}"/>
                </a:ext>
              </a:extLst>
            </p:cNvPr>
            <p:cNvSpPr>
              <a:spLocks/>
            </p:cNvSpPr>
            <p:nvPr/>
          </p:nvSpPr>
          <p:spPr bwMode="auto">
            <a:xfrm>
              <a:off x="5906" y="2800"/>
              <a:ext cx="206" cy="57"/>
            </a:xfrm>
            <a:custGeom>
              <a:avLst/>
              <a:gdLst>
                <a:gd name="T0" fmla="*/ 252 w 332"/>
                <a:gd name="T1" fmla="*/ 25 h 92"/>
                <a:gd name="T2" fmla="*/ 252 w 332"/>
                <a:gd name="T3" fmla="*/ 25 h 92"/>
                <a:gd name="T4" fmla="*/ 207 w 332"/>
                <a:gd name="T5" fmla="*/ 30 h 92"/>
                <a:gd name="T6" fmla="*/ 166 w 332"/>
                <a:gd name="T7" fmla="*/ 31 h 92"/>
                <a:gd name="T8" fmla="*/ 124 w 332"/>
                <a:gd name="T9" fmla="*/ 30 h 92"/>
                <a:gd name="T10" fmla="*/ 80 w 332"/>
                <a:gd name="T11" fmla="*/ 25 h 92"/>
                <a:gd name="T12" fmla="*/ 37 w 332"/>
                <a:gd name="T13" fmla="*/ 15 h 92"/>
                <a:gd name="T14" fmla="*/ 0 w 332"/>
                <a:gd name="T15" fmla="*/ 0 h 92"/>
                <a:gd name="T16" fmla="*/ 0 w 332"/>
                <a:gd name="T17" fmla="*/ 46 h 92"/>
                <a:gd name="T18" fmla="*/ 5 w 332"/>
                <a:gd name="T19" fmla="*/ 56 h 92"/>
                <a:gd name="T20" fmla="*/ 17 w 332"/>
                <a:gd name="T21" fmla="*/ 64 h 92"/>
                <a:gd name="T22" fmla="*/ 31 w 332"/>
                <a:gd name="T23" fmla="*/ 71 h 92"/>
                <a:gd name="T24" fmla="*/ 42 w 332"/>
                <a:gd name="T25" fmla="*/ 75 h 92"/>
                <a:gd name="T26" fmla="*/ 72 w 332"/>
                <a:gd name="T27" fmla="*/ 83 h 92"/>
                <a:gd name="T28" fmla="*/ 103 w 332"/>
                <a:gd name="T29" fmla="*/ 88 h 92"/>
                <a:gd name="T30" fmla="*/ 135 w 332"/>
                <a:gd name="T31" fmla="*/ 91 h 92"/>
                <a:gd name="T32" fmla="*/ 166 w 332"/>
                <a:gd name="T33" fmla="*/ 92 h 92"/>
                <a:gd name="T34" fmla="*/ 197 w 332"/>
                <a:gd name="T35" fmla="*/ 91 h 92"/>
                <a:gd name="T36" fmla="*/ 228 w 332"/>
                <a:gd name="T37" fmla="*/ 88 h 92"/>
                <a:gd name="T38" fmla="*/ 260 w 332"/>
                <a:gd name="T39" fmla="*/ 83 h 92"/>
                <a:gd name="T40" fmla="*/ 289 w 332"/>
                <a:gd name="T41" fmla="*/ 75 h 92"/>
                <a:gd name="T42" fmla="*/ 301 w 332"/>
                <a:gd name="T43" fmla="*/ 71 h 92"/>
                <a:gd name="T44" fmla="*/ 315 w 332"/>
                <a:gd name="T45" fmla="*/ 64 h 92"/>
                <a:gd name="T46" fmla="*/ 327 w 332"/>
                <a:gd name="T47" fmla="*/ 56 h 92"/>
                <a:gd name="T48" fmla="*/ 332 w 332"/>
                <a:gd name="T49" fmla="*/ 46 h 92"/>
                <a:gd name="T50" fmla="*/ 332 w 332"/>
                <a:gd name="T51" fmla="*/ 0 h 92"/>
                <a:gd name="T52" fmla="*/ 295 w 332"/>
                <a:gd name="T53" fmla="*/ 15 h 92"/>
                <a:gd name="T54" fmla="*/ 252 w 332"/>
                <a:gd name="T55" fmla="*/ 2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2" h="92">
                  <a:moveTo>
                    <a:pt x="252" y="25"/>
                  </a:moveTo>
                  <a:lnTo>
                    <a:pt x="252" y="25"/>
                  </a:lnTo>
                  <a:cubicBezTo>
                    <a:pt x="237" y="27"/>
                    <a:pt x="222" y="29"/>
                    <a:pt x="207" y="30"/>
                  </a:cubicBezTo>
                  <a:cubicBezTo>
                    <a:pt x="193" y="31"/>
                    <a:pt x="179" y="31"/>
                    <a:pt x="166" y="31"/>
                  </a:cubicBezTo>
                  <a:cubicBezTo>
                    <a:pt x="153" y="31"/>
                    <a:pt x="139" y="31"/>
                    <a:pt x="124" y="30"/>
                  </a:cubicBezTo>
                  <a:cubicBezTo>
                    <a:pt x="110" y="29"/>
                    <a:pt x="95" y="27"/>
                    <a:pt x="80" y="25"/>
                  </a:cubicBezTo>
                  <a:cubicBezTo>
                    <a:pt x="65" y="22"/>
                    <a:pt x="51" y="19"/>
                    <a:pt x="37" y="15"/>
                  </a:cubicBezTo>
                  <a:cubicBezTo>
                    <a:pt x="23" y="11"/>
                    <a:pt x="11" y="6"/>
                    <a:pt x="0" y="0"/>
                  </a:cubicBezTo>
                  <a:lnTo>
                    <a:pt x="0" y="46"/>
                  </a:lnTo>
                  <a:cubicBezTo>
                    <a:pt x="0" y="50"/>
                    <a:pt x="2" y="53"/>
                    <a:pt x="5" y="56"/>
                  </a:cubicBezTo>
                  <a:cubicBezTo>
                    <a:pt x="8" y="59"/>
                    <a:pt x="12" y="62"/>
                    <a:pt x="17" y="64"/>
                  </a:cubicBezTo>
                  <a:cubicBezTo>
                    <a:pt x="21" y="67"/>
                    <a:pt x="26" y="69"/>
                    <a:pt x="31" y="71"/>
                  </a:cubicBezTo>
                  <a:cubicBezTo>
                    <a:pt x="36" y="73"/>
                    <a:pt x="40" y="75"/>
                    <a:pt x="42" y="75"/>
                  </a:cubicBezTo>
                  <a:cubicBezTo>
                    <a:pt x="52" y="79"/>
                    <a:pt x="61" y="81"/>
                    <a:pt x="72" y="83"/>
                  </a:cubicBezTo>
                  <a:cubicBezTo>
                    <a:pt x="82" y="85"/>
                    <a:pt x="93" y="87"/>
                    <a:pt x="103" y="88"/>
                  </a:cubicBezTo>
                  <a:cubicBezTo>
                    <a:pt x="114" y="90"/>
                    <a:pt x="125" y="91"/>
                    <a:pt x="135" y="91"/>
                  </a:cubicBezTo>
                  <a:cubicBezTo>
                    <a:pt x="146" y="92"/>
                    <a:pt x="156" y="92"/>
                    <a:pt x="166" y="92"/>
                  </a:cubicBezTo>
                  <a:cubicBezTo>
                    <a:pt x="176" y="92"/>
                    <a:pt x="186" y="92"/>
                    <a:pt x="197" y="91"/>
                  </a:cubicBezTo>
                  <a:cubicBezTo>
                    <a:pt x="207" y="91"/>
                    <a:pt x="218" y="90"/>
                    <a:pt x="228" y="88"/>
                  </a:cubicBezTo>
                  <a:cubicBezTo>
                    <a:pt x="239" y="87"/>
                    <a:pt x="250" y="85"/>
                    <a:pt x="260" y="83"/>
                  </a:cubicBezTo>
                  <a:cubicBezTo>
                    <a:pt x="270" y="81"/>
                    <a:pt x="280" y="79"/>
                    <a:pt x="289" y="75"/>
                  </a:cubicBezTo>
                  <a:cubicBezTo>
                    <a:pt x="292" y="75"/>
                    <a:pt x="296" y="73"/>
                    <a:pt x="301" y="71"/>
                  </a:cubicBezTo>
                  <a:cubicBezTo>
                    <a:pt x="306" y="69"/>
                    <a:pt x="310" y="67"/>
                    <a:pt x="315" y="64"/>
                  </a:cubicBezTo>
                  <a:cubicBezTo>
                    <a:pt x="319" y="62"/>
                    <a:pt x="323" y="59"/>
                    <a:pt x="327" y="56"/>
                  </a:cubicBezTo>
                  <a:cubicBezTo>
                    <a:pt x="330" y="53"/>
                    <a:pt x="332" y="50"/>
                    <a:pt x="332" y="46"/>
                  </a:cubicBezTo>
                  <a:lnTo>
                    <a:pt x="332" y="0"/>
                  </a:lnTo>
                  <a:cubicBezTo>
                    <a:pt x="321" y="6"/>
                    <a:pt x="308" y="11"/>
                    <a:pt x="295" y="15"/>
                  </a:cubicBezTo>
                  <a:cubicBezTo>
                    <a:pt x="281" y="19"/>
                    <a:pt x="267" y="22"/>
                    <a:pt x="252" y="25"/>
                  </a:cubicBezTo>
                  <a:close/>
                </a:path>
              </a:pathLst>
            </a:custGeom>
            <a:solidFill>
              <a:srgbClr val="737373">
                <a:lumMod val="40000"/>
                <a:lumOff val="60000"/>
              </a:srgbClr>
            </a:solidFill>
            <a:ln w="0">
              <a:noFill/>
              <a:prstDash val="solid"/>
              <a:round/>
              <a:headEnd/>
              <a:tailEnd/>
            </a:ln>
          </p:spPr>
          <p:txBody>
            <a:bodyPr vert="horz" wrap="square" lIns="109728" tIns="54864" rIns="109728" bIns="54864" numCol="1" anchor="t" anchorCtr="0" compatLnSpc="1">
              <a:prstTxWarp prst="textNoShape">
                <a:avLst/>
              </a:prstTxWarp>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a:ln>
                  <a:noFill/>
                </a:ln>
                <a:solidFill>
                  <a:srgbClr val="3C3C41"/>
                </a:solidFill>
                <a:effectLst/>
                <a:uLnTx/>
                <a:uFillTx/>
                <a:latin typeface="Segoe UI"/>
                <a:ea typeface="+mn-ea"/>
                <a:cs typeface="+mn-cs"/>
              </a:endParaRPr>
            </a:p>
          </p:txBody>
        </p:sp>
        <p:sp>
          <p:nvSpPr>
            <p:cNvPr id="16" name="Freeform 161">
              <a:extLst>
                <a:ext uri="{FF2B5EF4-FFF2-40B4-BE49-F238E27FC236}">
                  <a16:creationId xmlns:a16="http://schemas.microsoft.com/office/drawing/2014/main" id="{6CB42733-F4C1-D88E-72A3-69497A78996C}"/>
                </a:ext>
              </a:extLst>
            </p:cNvPr>
            <p:cNvSpPr>
              <a:spLocks/>
            </p:cNvSpPr>
            <p:nvPr/>
          </p:nvSpPr>
          <p:spPr bwMode="auto">
            <a:xfrm>
              <a:off x="5906" y="2744"/>
              <a:ext cx="206" cy="57"/>
            </a:xfrm>
            <a:custGeom>
              <a:avLst/>
              <a:gdLst>
                <a:gd name="T0" fmla="*/ 315 w 332"/>
                <a:gd name="T1" fmla="*/ 28 h 92"/>
                <a:gd name="T2" fmla="*/ 315 w 332"/>
                <a:gd name="T3" fmla="*/ 28 h 92"/>
                <a:gd name="T4" fmla="*/ 301 w 332"/>
                <a:gd name="T5" fmla="*/ 21 h 92"/>
                <a:gd name="T6" fmla="*/ 289 w 332"/>
                <a:gd name="T7" fmla="*/ 17 h 92"/>
                <a:gd name="T8" fmla="*/ 260 w 332"/>
                <a:gd name="T9" fmla="*/ 9 h 92"/>
                <a:gd name="T10" fmla="*/ 228 w 332"/>
                <a:gd name="T11" fmla="*/ 4 h 92"/>
                <a:gd name="T12" fmla="*/ 196 w 332"/>
                <a:gd name="T13" fmla="*/ 1 h 92"/>
                <a:gd name="T14" fmla="*/ 166 w 332"/>
                <a:gd name="T15" fmla="*/ 0 h 92"/>
                <a:gd name="T16" fmla="*/ 135 w 332"/>
                <a:gd name="T17" fmla="*/ 1 h 92"/>
                <a:gd name="T18" fmla="*/ 103 w 332"/>
                <a:gd name="T19" fmla="*/ 4 h 92"/>
                <a:gd name="T20" fmla="*/ 72 w 332"/>
                <a:gd name="T21" fmla="*/ 9 h 92"/>
                <a:gd name="T22" fmla="*/ 42 w 332"/>
                <a:gd name="T23" fmla="*/ 17 h 92"/>
                <a:gd name="T24" fmla="*/ 31 w 332"/>
                <a:gd name="T25" fmla="*/ 21 h 92"/>
                <a:gd name="T26" fmla="*/ 17 w 332"/>
                <a:gd name="T27" fmla="*/ 28 h 92"/>
                <a:gd name="T28" fmla="*/ 5 w 332"/>
                <a:gd name="T29" fmla="*/ 37 h 92"/>
                <a:gd name="T30" fmla="*/ 0 w 332"/>
                <a:gd name="T31" fmla="*/ 46 h 92"/>
                <a:gd name="T32" fmla="*/ 1 w 332"/>
                <a:gd name="T33" fmla="*/ 50 h 92"/>
                <a:gd name="T34" fmla="*/ 3 w 332"/>
                <a:gd name="T35" fmla="*/ 53 h 92"/>
                <a:gd name="T36" fmla="*/ 21 w 332"/>
                <a:gd name="T37" fmla="*/ 66 h 92"/>
                <a:gd name="T38" fmla="*/ 46 w 332"/>
                <a:gd name="T39" fmla="*/ 76 h 92"/>
                <a:gd name="T40" fmla="*/ 77 w 332"/>
                <a:gd name="T41" fmla="*/ 84 h 92"/>
                <a:gd name="T42" fmla="*/ 109 w 332"/>
                <a:gd name="T43" fmla="*/ 88 h 92"/>
                <a:gd name="T44" fmla="*/ 140 w 332"/>
                <a:gd name="T45" fmla="*/ 91 h 92"/>
                <a:gd name="T46" fmla="*/ 166 w 332"/>
                <a:gd name="T47" fmla="*/ 92 h 92"/>
                <a:gd name="T48" fmla="*/ 192 w 332"/>
                <a:gd name="T49" fmla="*/ 91 h 92"/>
                <a:gd name="T50" fmla="*/ 223 w 332"/>
                <a:gd name="T51" fmla="*/ 88 h 92"/>
                <a:gd name="T52" fmla="*/ 255 w 332"/>
                <a:gd name="T53" fmla="*/ 84 h 92"/>
                <a:gd name="T54" fmla="*/ 285 w 332"/>
                <a:gd name="T55" fmla="*/ 76 h 92"/>
                <a:gd name="T56" fmla="*/ 311 w 332"/>
                <a:gd name="T57" fmla="*/ 66 h 92"/>
                <a:gd name="T58" fmla="*/ 328 w 332"/>
                <a:gd name="T59" fmla="*/ 53 h 92"/>
                <a:gd name="T60" fmla="*/ 331 w 332"/>
                <a:gd name="T61" fmla="*/ 50 h 92"/>
                <a:gd name="T62" fmla="*/ 332 w 332"/>
                <a:gd name="T63" fmla="*/ 46 h 92"/>
                <a:gd name="T64" fmla="*/ 327 w 332"/>
                <a:gd name="T65" fmla="*/ 37 h 92"/>
                <a:gd name="T66" fmla="*/ 315 w 332"/>
                <a:gd name="T67" fmla="*/ 2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2" h="92">
                  <a:moveTo>
                    <a:pt x="315" y="28"/>
                  </a:moveTo>
                  <a:lnTo>
                    <a:pt x="315" y="28"/>
                  </a:lnTo>
                  <a:cubicBezTo>
                    <a:pt x="310" y="26"/>
                    <a:pt x="306" y="23"/>
                    <a:pt x="301" y="21"/>
                  </a:cubicBezTo>
                  <a:cubicBezTo>
                    <a:pt x="296" y="19"/>
                    <a:pt x="292" y="18"/>
                    <a:pt x="289" y="17"/>
                  </a:cubicBezTo>
                  <a:cubicBezTo>
                    <a:pt x="280" y="14"/>
                    <a:pt x="270" y="11"/>
                    <a:pt x="260" y="9"/>
                  </a:cubicBezTo>
                  <a:cubicBezTo>
                    <a:pt x="250" y="7"/>
                    <a:pt x="239" y="5"/>
                    <a:pt x="228" y="4"/>
                  </a:cubicBezTo>
                  <a:cubicBezTo>
                    <a:pt x="218" y="3"/>
                    <a:pt x="207" y="2"/>
                    <a:pt x="196" y="1"/>
                  </a:cubicBezTo>
                  <a:cubicBezTo>
                    <a:pt x="186" y="1"/>
                    <a:pt x="176" y="0"/>
                    <a:pt x="166" y="0"/>
                  </a:cubicBezTo>
                  <a:cubicBezTo>
                    <a:pt x="156" y="0"/>
                    <a:pt x="146" y="1"/>
                    <a:pt x="135" y="1"/>
                  </a:cubicBezTo>
                  <a:cubicBezTo>
                    <a:pt x="125" y="2"/>
                    <a:pt x="114" y="3"/>
                    <a:pt x="103" y="4"/>
                  </a:cubicBezTo>
                  <a:cubicBezTo>
                    <a:pt x="93" y="5"/>
                    <a:pt x="82" y="7"/>
                    <a:pt x="72" y="9"/>
                  </a:cubicBezTo>
                  <a:cubicBezTo>
                    <a:pt x="61" y="11"/>
                    <a:pt x="52" y="14"/>
                    <a:pt x="42" y="17"/>
                  </a:cubicBezTo>
                  <a:cubicBezTo>
                    <a:pt x="40" y="18"/>
                    <a:pt x="36" y="19"/>
                    <a:pt x="31" y="21"/>
                  </a:cubicBezTo>
                  <a:cubicBezTo>
                    <a:pt x="26" y="23"/>
                    <a:pt x="21" y="26"/>
                    <a:pt x="17" y="28"/>
                  </a:cubicBezTo>
                  <a:cubicBezTo>
                    <a:pt x="12" y="31"/>
                    <a:pt x="8" y="34"/>
                    <a:pt x="5" y="37"/>
                  </a:cubicBezTo>
                  <a:cubicBezTo>
                    <a:pt x="2" y="40"/>
                    <a:pt x="0" y="43"/>
                    <a:pt x="0" y="46"/>
                  </a:cubicBezTo>
                  <a:cubicBezTo>
                    <a:pt x="0" y="47"/>
                    <a:pt x="0" y="48"/>
                    <a:pt x="1" y="50"/>
                  </a:cubicBezTo>
                  <a:cubicBezTo>
                    <a:pt x="2" y="51"/>
                    <a:pt x="2" y="52"/>
                    <a:pt x="3" y="53"/>
                  </a:cubicBezTo>
                  <a:cubicBezTo>
                    <a:pt x="7" y="58"/>
                    <a:pt x="13" y="62"/>
                    <a:pt x="21" y="66"/>
                  </a:cubicBezTo>
                  <a:cubicBezTo>
                    <a:pt x="28" y="70"/>
                    <a:pt x="37" y="73"/>
                    <a:pt x="46" y="76"/>
                  </a:cubicBezTo>
                  <a:cubicBezTo>
                    <a:pt x="56" y="79"/>
                    <a:pt x="66" y="82"/>
                    <a:pt x="77" y="84"/>
                  </a:cubicBezTo>
                  <a:cubicBezTo>
                    <a:pt x="87" y="86"/>
                    <a:pt x="98" y="87"/>
                    <a:pt x="109" y="88"/>
                  </a:cubicBezTo>
                  <a:cubicBezTo>
                    <a:pt x="120" y="89"/>
                    <a:pt x="130" y="90"/>
                    <a:pt x="140" y="91"/>
                  </a:cubicBezTo>
                  <a:cubicBezTo>
                    <a:pt x="149" y="91"/>
                    <a:pt x="158" y="92"/>
                    <a:pt x="166" y="92"/>
                  </a:cubicBezTo>
                  <a:cubicBezTo>
                    <a:pt x="173" y="92"/>
                    <a:pt x="182" y="91"/>
                    <a:pt x="192" y="91"/>
                  </a:cubicBezTo>
                  <a:cubicBezTo>
                    <a:pt x="202" y="90"/>
                    <a:pt x="212" y="89"/>
                    <a:pt x="223" y="88"/>
                  </a:cubicBezTo>
                  <a:cubicBezTo>
                    <a:pt x="234" y="87"/>
                    <a:pt x="244" y="86"/>
                    <a:pt x="255" y="84"/>
                  </a:cubicBezTo>
                  <a:cubicBezTo>
                    <a:pt x="266" y="82"/>
                    <a:pt x="276" y="79"/>
                    <a:pt x="285" y="76"/>
                  </a:cubicBezTo>
                  <a:cubicBezTo>
                    <a:pt x="295" y="73"/>
                    <a:pt x="303" y="70"/>
                    <a:pt x="311" y="66"/>
                  </a:cubicBezTo>
                  <a:cubicBezTo>
                    <a:pt x="319" y="62"/>
                    <a:pt x="324" y="58"/>
                    <a:pt x="328" y="53"/>
                  </a:cubicBezTo>
                  <a:cubicBezTo>
                    <a:pt x="329" y="52"/>
                    <a:pt x="330" y="51"/>
                    <a:pt x="331" y="50"/>
                  </a:cubicBezTo>
                  <a:cubicBezTo>
                    <a:pt x="331" y="48"/>
                    <a:pt x="332" y="47"/>
                    <a:pt x="332" y="46"/>
                  </a:cubicBezTo>
                  <a:cubicBezTo>
                    <a:pt x="332" y="43"/>
                    <a:pt x="330" y="40"/>
                    <a:pt x="327" y="37"/>
                  </a:cubicBezTo>
                  <a:cubicBezTo>
                    <a:pt x="323" y="34"/>
                    <a:pt x="319" y="31"/>
                    <a:pt x="315" y="28"/>
                  </a:cubicBezTo>
                  <a:close/>
                </a:path>
              </a:pathLst>
            </a:custGeom>
            <a:solidFill>
              <a:srgbClr val="737373">
                <a:lumMod val="40000"/>
                <a:lumOff val="60000"/>
              </a:srgbClr>
            </a:solidFill>
            <a:ln w="0">
              <a:noFill/>
              <a:prstDash val="solid"/>
              <a:round/>
              <a:headEnd/>
              <a:tailEnd/>
            </a:ln>
          </p:spPr>
          <p:txBody>
            <a:bodyPr vert="horz" wrap="square" lIns="109728" tIns="54864" rIns="109728" bIns="54864" numCol="1" anchor="t" anchorCtr="0" compatLnSpc="1">
              <a:prstTxWarp prst="textNoShape">
                <a:avLst/>
              </a:prstTxWarp>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a:ln>
                  <a:noFill/>
                </a:ln>
                <a:solidFill>
                  <a:srgbClr val="3C3C41"/>
                </a:solidFill>
                <a:effectLst/>
                <a:uLnTx/>
                <a:uFillTx/>
                <a:latin typeface="Segoe UI"/>
                <a:ea typeface="+mn-ea"/>
                <a:cs typeface="+mn-cs"/>
              </a:endParaRPr>
            </a:p>
          </p:txBody>
        </p:sp>
        <p:sp>
          <p:nvSpPr>
            <p:cNvPr id="17" name="Freeform 162">
              <a:extLst>
                <a:ext uri="{FF2B5EF4-FFF2-40B4-BE49-F238E27FC236}">
                  <a16:creationId xmlns:a16="http://schemas.microsoft.com/office/drawing/2014/main" id="{0C61EC30-D6C2-DEAD-3C05-D1999D66ABB7}"/>
                </a:ext>
              </a:extLst>
            </p:cNvPr>
            <p:cNvSpPr>
              <a:spLocks/>
            </p:cNvSpPr>
            <p:nvPr/>
          </p:nvSpPr>
          <p:spPr bwMode="auto">
            <a:xfrm>
              <a:off x="5906" y="2857"/>
              <a:ext cx="206" cy="57"/>
            </a:xfrm>
            <a:custGeom>
              <a:avLst/>
              <a:gdLst>
                <a:gd name="T0" fmla="*/ 252 w 332"/>
                <a:gd name="T1" fmla="*/ 24 h 92"/>
                <a:gd name="T2" fmla="*/ 252 w 332"/>
                <a:gd name="T3" fmla="*/ 24 h 92"/>
                <a:gd name="T4" fmla="*/ 207 w 332"/>
                <a:gd name="T5" fmla="*/ 29 h 92"/>
                <a:gd name="T6" fmla="*/ 166 w 332"/>
                <a:gd name="T7" fmla="*/ 31 h 92"/>
                <a:gd name="T8" fmla="*/ 124 w 332"/>
                <a:gd name="T9" fmla="*/ 29 h 92"/>
                <a:gd name="T10" fmla="*/ 80 w 332"/>
                <a:gd name="T11" fmla="*/ 24 h 92"/>
                <a:gd name="T12" fmla="*/ 37 w 332"/>
                <a:gd name="T13" fmla="*/ 15 h 92"/>
                <a:gd name="T14" fmla="*/ 0 w 332"/>
                <a:gd name="T15" fmla="*/ 0 h 92"/>
                <a:gd name="T16" fmla="*/ 0 w 332"/>
                <a:gd name="T17" fmla="*/ 46 h 92"/>
                <a:gd name="T18" fmla="*/ 5 w 332"/>
                <a:gd name="T19" fmla="*/ 55 h 92"/>
                <a:gd name="T20" fmla="*/ 17 w 332"/>
                <a:gd name="T21" fmla="*/ 64 h 92"/>
                <a:gd name="T22" fmla="*/ 31 w 332"/>
                <a:gd name="T23" fmla="*/ 71 h 92"/>
                <a:gd name="T24" fmla="*/ 42 w 332"/>
                <a:gd name="T25" fmla="*/ 75 h 92"/>
                <a:gd name="T26" fmla="*/ 71 w 332"/>
                <a:gd name="T27" fmla="*/ 83 h 92"/>
                <a:gd name="T28" fmla="*/ 103 w 332"/>
                <a:gd name="T29" fmla="*/ 88 h 92"/>
                <a:gd name="T30" fmla="*/ 135 w 332"/>
                <a:gd name="T31" fmla="*/ 91 h 92"/>
                <a:gd name="T32" fmla="*/ 166 w 332"/>
                <a:gd name="T33" fmla="*/ 92 h 92"/>
                <a:gd name="T34" fmla="*/ 196 w 332"/>
                <a:gd name="T35" fmla="*/ 91 h 92"/>
                <a:gd name="T36" fmla="*/ 229 w 332"/>
                <a:gd name="T37" fmla="*/ 88 h 92"/>
                <a:gd name="T38" fmla="*/ 260 w 332"/>
                <a:gd name="T39" fmla="*/ 83 h 92"/>
                <a:gd name="T40" fmla="*/ 289 w 332"/>
                <a:gd name="T41" fmla="*/ 75 h 92"/>
                <a:gd name="T42" fmla="*/ 301 w 332"/>
                <a:gd name="T43" fmla="*/ 71 h 92"/>
                <a:gd name="T44" fmla="*/ 315 w 332"/>
                <a:gd name="T45" fmla="*/ 64 h 92"/>
                <a:gd name="T46" fmla="*/ 327 w 332"/>
                <a:gd name="T47" fmla="*/ 55 h 92"/>
                <a:gd name="T48" fmla="*/ 332 w 332"/>
                <a:gd name="T49" fmla="*/ 46 h 92"/>
                <a:gd name="T50" fmla="*/ 332 w 332"/>
                <a:gd name="T51" fmla="*/ 0 h 92"/>
                <a:gd name="T52" fmla="*/ 294 w 332"/>
                <a:gd name="T53" fmla="*/ 15 h 92"/>
                <a:gd name="T54" fmla="*/ 252 w 332"/>
                <a:gd name="T55" fmla="*/ 2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2" h="92">
                  <a:moveTo>
                    <a:pt x="252" y="24"/>
                  </a:moveTo>
                  <a:lnTo>
                    <a:pt x="252" y="24"/>
                  </a:lnTo>
                  <a:cubicBezTo>
                    <a:pt x="237" y="27"/>
                    <a:pt x="222" y="28"/>
                    <a:pt x="207" y="29"/>
                  </a:cubicBezTo>
                  <a:cubicBezTo>
                    <a:pt x="192" y="30"/>
                    <a:pt x="179" y="31"/>
                    <a:pt x="166" y="31"/>
                  </a:cubicBezTo>
                  <a:cubicBezTo>
                    <a:pt x="153" y="31"/>
                    <a:pt x="139" y="30"/>
                    <a:pt x="124" y="29"/>
                  </a:cubicBezTo>
                  <a:cubicBezTo>
                    <a:pt x="110" y="28"/>
                    <a:pt x="95" y="27"/>
                    <a:pt x="80" y="24"/>
                  </a:cubicBezTo>
                  <a:cubicBezTo>
                    <a:pt x="65" y="22"/>
                    <a:pt x="51" y="19"/>
                    <a:pt x="37" y="15"/>
                  </a:cubicBezTo>
                  <a:cubicBezTo>
                    <a:pt x="23" y="11"/>
                    <a:pt x="11" y="6"/>
                    <a:pt x="0" y="0"/>
                  </a:cubicBezTo>
                  <a:lnTo>
                    <a:pt x="0" y="46"/>
                  </a:lnTo>
                  <a:cubicBezTo>
                    <a:pt x="0" y="49"/>
                    <a:pt x="2" y="52"/>
                    <a:pt x="5" y="55"/>
                  </a:cubicBezTo>
                  <a:cubicBezTo>
                    <a:pt x="8" y="58"/>
                    <a:pt x="12" y="61"/>
                    <a:pt x="17" y="64"/>
                  </a:cubicBezTo>
                  <a:cubicBezTo>
                    <a:pt x="21" y="66"/>
                    <a:pt x="26" y="69"/>
                    <a:pt x="31" y="71"/>
                  </a:cubicBezTo>
                  <a:cubicBezTo>
                    <a:pt x="36" y="73"/>
                    <a:pt x="40" y="74"/>
                    <a:pt x="42" y="75"/>
                  </a:cubicBezTo>
                  <a:cubicBezTo>
                    <a:pt x="51" y="78"/>
                    <a:pt x="61" y="81"/>
                    <a:pt x="71" y="83"/>
                  </a:cubicBezTo>
                  <a:cubicBezTo>
                    <a:pt x="82" y="85"/>
                    <a:pt x="92" y="87"/>
                    <a:pt x="103" y="88"/>
                  </a:cubicBezTo>
                  <a:cubicBezTo>
                    <a:pt x="114" y="89"/>
                    <a:pt x="125" y="90"/>
                    <a:pt x="135" y="91"/>
                  </a:cubicBezTo>
                  <a:cubicBezTo>
                    <a:pt x="146" y="91"/>
                    <a:pt x="156" y="92"/>
                    <a:pt x="166" y="92"/>
                  </a:cubicBezTo>
                  <a:cubicBezTo>
                    <a:pt x="176" y="92"/>
                    <a:pt x="186" y="91"/>
                    <a:pt x="196" y="91"/>
                  </a:cubicBezTo>
                  <a:cubicBezTo>
                    <a:pt x="207" y="90"/>
                    <a:pt x="218" y="89"/>
                    <a:pt x="229" y="88"/>
                  </a:cubicBezTo>
                  <a:cubicBezTo>
                    <a:pt x="239" y="87"/>
                    <a:pt x="250" y="85"/>
                    <a:pt x="260" y="83"/>
                  </a:cubicBezTo>
                  <a:cubicBezTo>
                    <a:pt x="271" y="81"/>
                    <a:pt x="280" y="78"/>
                    <a:pt x="289" y="75"/>
                  </a:cubicBezTo>
                  <a:cubicBezTo>
                    <a:pt x="292" y="74"/>
                    <a:pt x="296" y="73"/>
                    <a:pt x="301" y="71"/>
                  </a:cubicBezTo>
                  <a:cubicBezTo>
                    <a:pt x="306" y="69"/>
                    <a:pt x="310" y="66"/>
                    <a:pt x="315" y="64"/>
                  </a:cubicBezTo>
                  <a:cubicBezTo>
                    <a:pt x="319" y="61"/>
                    <a:pt x="323" y="58"/>
                    <a:pt x="327" y="55"/>
                  </a:cubicBezTo>
                  <a:cubicBezTo>
                    <a:pt x="330" y="52"/>
                    <a:pt x="332" y="49"/>
                    <a:pt x="332" y="46"/>
                  </a:cubicBezTo>
                  <a:lnTo>
                    <a:pt x="332" y="0"/>
                  </a:lnTo>
                  <a:cubicBezTo>
                    <a:pt x="321" y="6"/>
                    <a:pt x="308" y="11"/>
                    <a:pt x="294" y="15"/>
                  </a:cubicBezTo>
                  <a:cubicBezTo>
                    <a:pt x="281" y="19"/>
                    <a:pt x="266" y="22"/>
                    <a:pt x="252" y="24"/>
                  </a:cubicBezTo>
                  <a:close/>
                </a:path>
              </a:pathLst>
            </a:custGeom>
            <a:solidFill>
              <a:srgbClr val="49C5B1"/>
            </a:solidFill>
            <a:ln w="0">
              <a:noFill/>
              <a:prstDash val="solid"/>
              <a:round/>
              <a:headEnd/>
              <a:tailEnd/>
            </a:ln>
          </p:spPr>
          <p:txBody>
            <a:bodyPr vert="horz" wrap="square" lIns="109728" tIns="54864" rIns="109728" bIns="54864" numCol="1" anchor="t" anchorCtr="0" compatLnSpc="1">
              <a:prstTxWarp prst="textNoShape">
                <a:avLst/>
              </a:prstTxWarp>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a:ln>
                  <a:noFill/>
                </a:ln>
                <a:solidFill>
                  <a:srgbClr val="3C3C41"/>
                </a:solidFill>
                <a:effectLst/>
                <a:uLnTx/>
                <a:uFillTx/>
                <a:latin typeface="Segoe UI"/>
                <a:ea typeface="+mn-ea"/>
                <a:cs typeface="+mn-cs"/>
              </a:endParaRPr>
            </a:p>
          </p:txBody>
        </p:sp>
      </p:grpSp>
      <p:grpSp>
        <p:nvGrpSpPr>
          <p:cNvPr id="18" name="Group 17">
            <a:extLst>
              <a:ext uri="{FF2B5EF4-FFF2-40B4-BE49-F238E27FC236}">
                <a16:creationId xmlns:a16="http://schemas.microsoft.com/office/drawing/2014/main" id="{C02DDF80-48E9-A103-A5BB-2CB07EB8951D}"/>
              </a:ext>
              <a:ext uri="{C183D7F6-B498-43B3-948B-1728B52AA6E4}">
                <adec:decorative xmlns:adec="http://schemas.microsoft.com/office/drawing/2017/decorative" val="1"/>
              </a:ext>
            </a:extLst>
          </p:cNvPr>
          <p:cNvGrpSpPr/>
          <p:nvPr/>
        </p:nvGrpSpPr>
        <p:grpSpPr>
          <a:xfrm>
            <a:off x="3932412" y="2951909"/>
            <a:ext cx="1295670" cy="1295670"/>
            <a:chOff x="3120656" y="3158274"/>
            <a:chExt cx="541454" cy="541454"/>
          </a:xfrm>
        </p:grpSpPr>
        <p:sp>
          <p:nvSpPr>
            <p:cNvPr id="19" name="Freeform 969">
              <a:extLst>
                <a:ext uri="{FF2B5EF4-FFF2-40B4-BE49-F238E27FC236}">
                  <a16:creationId xmlns:a16="http://schemas.microsoft.com/office/drawing/2014/main" id="{1DEE4D22-FDFA-75DD-B841-3B771C5920E1}"/>
                </a:ext>
              </a:extLst>
            </p:cNvPr>
            <p:cNvSpPr>
              <a:spLocks/>
            </p:cNvSpPr>
            <p:nvPr/>
          </p:nvSpPr>
          <p:spPr bwMode="auto">
            <a:xfrm>
              <a:off x="3407308" y="3158274"/>
              <a:ext cx="254802" cy="254802"/>
            </a:xfrm>
            <a:custGeom>
              <a:avLst/>
              <a:gdLst>
                <a:gd name="T0" fmla="*/ 55 w 60"/>
                <a:gd name="T1" fmla="*/ 24 h 60"/>
                <a:gd name="T2" fmla="*/ 52 w 60"/>
                <a:gd name="T3" fmla="*/ 17 h 60"/>
                <a:gd name="T4" fmla="*/ 54 w 60"/>
                <a:gd name="T5" fmla="*/ 12 h 60"/>
                <a:gd name="T6" fmla="*/ 48 w 60"/>
                <a:gd name="T7" fmla="*/ 6 h 60"/>
                <a:gd name="T8" fmla="*/ 43 w 60"/>
                <a:gd name="T9" fmla="*/ 8 h 60"/>
                <a:gd name="T10" fmla="*/ 36 w 60"/>
                <a:gd name="T11" fmla="*/ 5 h 60"/>
                <a:gd name="T12" fmla="*/ 34 w 60"/>
                <a:gd name="T13" fmla="*/ 0 h 60"/>
                <a:gd name="T14" fmla="*/ 26 w 60"/>
                <a:gd name="T15" fmla="*/ 0 h 60"/>
                <a:gd name="T16" fmla="*/ 24 w 60"/>
                <a:gd name="T17" fmla="*/ 5 h 60"/>
                <a:gd name="T18" fmla="*/ 17 w 60"/>
                <a:gd name="T19" fmla="*/ 8 h 60"/>
                <a:gd name="T20" fmla="*/ 12 w 60"/>
                <a:gd name="T21" fmla="*/ 6 h 60"/>
                <a:gd name="T22" fmla="*/ 6 w 60"/>
                <a:gd name="T23" fmla="*/ 12 h 60"/>
                <a:gd name="T24" fmla="*/ 8 w 60"/>
                <a:gd name="T25" fmla="*/ 17 h 60"/>
                <a:gd name="T26" fmla="*/ 5 w 60"/>
                <a:gd name="T27" fmla="*/ 24 h 60"/>
                <a:gd name="T28" fmla="*/ 0 w 60"/>
                <a:gd name="T29" fmla="*/ 26 h 60"/>
                <a:gd name="T30" fmla="*/ 0 w 60"/>
                <a:gd name="T31" fmla="*/ 34 h 60"/>
                <a:gd name="T32" fmla="*/ 5 w 60"/>
                <a:gd name="T33" fmla="*/ 36 h 60"/>
                <a:gd name="T34" fmla="*/ 8 w 60"/>
                <a:gd name="T35" fmla="*/ 43 h 60"/>
                <a:gd name="T36" fmla="*/ 6 w 60"/>
                <a:gd name="T37" fmla="*/ 48 h 60"/>
                <a:gd name="T38" fmla="*/ 12 w 60"/>
                <a:gd name="T39" fmla="*/ 54 h 60"/>
                <a:gd name="T40" fmla="*/ 17 w 60"/>
                <a:gd name="T41" fmla="*/ 52 h 60"/>
                <a:gd name="T42" fmla="*/ 24 w 60"/>
                <a:gd name="T43" fmla="*/ 55 h 60"/>
                <a:gd name="T44" fmla="*/ 26 w 60"/>
                <a:gd name="T45" fmla="*/ 60 h 60"/>
                <a:gd name="T46" fmla="*/ 34 w 60"/>
                <a:gd name="T47" fmla="*/ 60 h 60"/>
                <a:gd name="T48" fmla="*/ 36 w 60"/>
                <a:gd name="T49" fmla="*/ 55 h 60"/>
                <a:gd name="T50" fmla="*/ 43 w 60"/>
                <a:gd name="T51" fmla="*/ 52 h 60"/>
                <a:gd name="T52" fmla="*/ 48 w 60"/>
                <a:gd name="T53" fmla="*/ 54 h 60"/>
                <a:gd name="T54" fmla="*/ 54 w 60"/>
                <a:gd name="T55" fmla="*/ 48 h 60"/>
                <a:gd name="T56" fmla="*/ 52 w 60"/>
                <a:gd name="T57" fmla="*/ 43 h 60"/>
                <a:gd name="T58" fmla="*/ 55 w 60"/>
                <a:gd name="T59" fmla="*/ 36 h 60"/>
                <a:gd name="T60" fmla="*/ 60 w 60"/>
                <a:gd name="T61" fmla="*/ 34 h 60"/>
                <a:gd name="T62" fmla="*/ 60 w 60"/>
                <a:gd name="T63" fmla="*/ 26 h 60"/>
                <a:gd name="T64" fmla="*/ 55 w 60"/>
                <a:gd name="T65"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55" y="24"/>
                  </a:moveTo>
                  <a:cubicBezTo>
                    <a:pt x="54" y="21"/>
                    <a:pt x="53" y="19"/>
                    <a:pt x="52" y="17"/>
                  </a:cubicBezTo>
                  <a:cubicBezTo>
                    <a:pt x="54" y="12"/>
                    <a:pt x="54" y="12"/>
                    <a:pt x="54" y="12"/>
                  </a:cubicBezTo>
                  <a:cubicBezTo>
                    <a:pt x="48" y="6"/>
                    <a:pt x="48" y="6"/>
                    <a:pt x="48" y="6"/>
                  </a:cubicBezTo>
                  <a:cubicBezTo>
                    <a:pt x="43" y="8"/>
                    <a:pt x="43" y="8"/>
                    <a:pt x="43" y="8"/>
                  </a:cubicBezTo>
                  <a:cubicBezTo>
                    <a:pt x="41" y="7"/>
                    <a:pt x="39" y="6"/>
                    <a:pt x="36" y="5"/>
                  </a:cubicBezTo>
                  <a:cubicBezTo>
                    <a:pt x="34" y="0"/>
                    <a:pt x="34" y="0"/>
                    <a:pt x="34" y="0"/>
                  </a:cubicBezTo>
                  <a:cubicBezTo>
                    <a:pt x="26" y="0"/>
                    <a:pt x="26" y="0"/>
                    <a:pt x="26" y="0"/>
                  </a:cubicBezTo>
                  <a:cubicBezTo>
                    <a:pt x="24" y="5"/>
                    <a:pt x="24" y="5"/>
                    <a:pt x="24" y="5"/>
                  </a:cubicBezTo>
                  <a:cubicBezTo>
                    <a:pt x="21" y="6"/>
                    <a:pt x="19" y="7"/>
                    <a:pt x="17" y="8"/>
                  </a:cubicBezTo>
                  <a:cubicBezTo>
                    <a:pt x="12" y="6"/>
                    <a:pt x="12" y="6"/>
                    <a:pt x="12" y="6"/>
                  </a:cubicBezTo>
                  <a:cubicBezTo>
                    <a:pt x="6" y="12"/>
                    <a:pt x="6" y="12"/>
                    <a:pt x="6" y="12"/>
                  </a:cubicBezTo>
                  <a:cubicBezTo>
                    <a:pt x="8" y="17"/>
                    <a:pt x="8" y="17"/>
                    <a:pt x="8" y="17"/>
                  </a:cubicBezTo>
                  <a:cubicBezTo>
                    <a:pt x="7" y="19"/>
                    <a:pt x="6" y="21"/>
                    <a:pt x="5" y="24"/>
                  </a:cubicBezTo>
                  <a:cubicBezTo>
                    <a:pt x="0" y="26"/>
                    <a:pt x="0" y="26"/>
                    <a:pt x="0" y="26"/>
                  </a:cubicBezTo>
                  <a:cubicBezTo>
                    <a:pt x="0" y="34"/>
                    <a:pt x="0" y="34"/>
                    <a:pt x="0" y="34"/>
                  </a:cubicBezTo>
                  <a:cubicBezTo>
                    <a:pt x="5" y="36"/>
                    <a:pt x="5" y="36"/>
                    <a:pt x="5" y="36"/>
                  </a:cubicBezTo>
                  <a:cubicBezTo>
                    <a:pt x="6" y="39"/>
                    <a:pt x="7" y="41"/>
                    <a:pt x="8" y="43"/>
                  </a:cubicBezTo>
                  <a:cubicBezTo>
                    <a:pt x="6" y="48"/>
                    <a:pt x="6" y="48"/>
                    <a:pt x="6" y="48"/>
                  </a:cubicBezTo>
                  <a:cubicBezTo>
                    <a:pt x="12" y="54"/>
                    <a:pt x="12" y="54"/>
                    <a:pt x="12" y="54"/>
                  </a:cubicBezTo>
                  <a:cubicBezTo>
                    <a:pt x="17" y="52"/>
                    <a:pt x="17" y="52"/>
                    <a:pt x="17" y="52"/>
                  </a:cubicBezTo>
                  <a:cubicBezTo>
                    <a:pt x="19" y="53"/>
                    <a:pt x="21" y="54"/>
                    <a:pt x="24" y="55"/>
                  </a:cubicBezTo>
                  <a:cubicBezTo>
                    <a:pt x="26" y="60"/>
                    <a:pt x="26" y="60"/>
                    <a:pt x="26" y="60"/>
                  </a:cubicBezTo>
                  <a:cubicBezTo>
                    <a:pt x="34" y="60"/>
                    <a:pt x="34" y="60"/>
                    <a:pt x="34" y="60"/>
                  </a:cubicBezTo>
                  <a:cubicBezTo>
                    <a:pt x="36" y="55"/>
                    <a:pt x="36" y="55"/>
                    <a:pt x="36" y="55"/>
                  </a:cubicBezTo>
                  <a:cubicBezTo>
                    <a:pt x="39" y="54"/>
                    <a:pt x="41" y="53"/>
                    <a:pt x="43" y="52"/>
                  </a:cubicBezTo>
                  <a:cubicBezTo>
                    <a:pt x="48" y="54"/>
                    <a:pt x="48" y="54"/>
                    <a:pt x="48" y="54"/>
                  </a:cubicBezTo>
                  <a:cubicBezTo>
                    <a:pt x="54" y="48"/>
                    <a:pt x="54" y="48"/>
                    <a:pt x="54" y="48"/>
                  </a:cubicBezTo>
                  <a:cubicBezTo>
                    <a:pt x="52" y="43"/>
                    <a:pt x="52" y="43"/>
                    <a:pt x="52" y="43"/>
                  </a:cubicBezTo>
                  <a:cubicBezTo>
                    <a:pt x="53" y="41"/>
                    <a:pt x="54" y="39"/>
                    <a:pt x="55" y="36"/>
                  </a:cubicBezTo>
                  <a:cubicBezTo>
                    <a:pt x="60" y="34"/>
                    <a:pt x="60" y="34"/>
                    <a:pt x="60" y="34"/>
                  </a:cubicBezTo>
                  <a:cubicBezTo>
                    <a:pt x="60" y="26"/>
                    <a:pt x="60" y="26"/>
                    <a:pt x="60" y="26"/>
                  </a:cubicBezTo>
                  <a:lnTo>
                    <a:pt x="55" y="24"/>
                  </a:lnTo>
                  <a:close/>
                </a:path>
              </a:pathLst>
            </a:custGeom>
            <a:solidFill>
              <a:srgbClr val="49C5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a:ln>
                  <a:noFill/>
                </a:ln>
                <a:solidFill>
                  <a:srgbClr val="3C3C41"/>
                </a:solidFill>
                <a:effectLst/>
                <a:uLnTx/>
                <a:uFillTx/>
                <a:latin typeface="Segoe UI"/>
                <a:ea typeface="+mn-ea"/>
                <a:cs typeface="+mn-cs"/>
              </a:endParaRPr>
            </a:p>
          </p:txBody>
        </p:sp>
        <p:sp>
          <p:nvSpPr>
            <p:cNvPr id="20" name="Freeform 1042">
              <a:extLst>
                <a:ext uri="{FF2B5EF4-FFF2-40B4-BE49-F238E27FC236}">
                  <a16:creationId xmlns:a16="http://schemas.microsoft.com/office/drawing/2014/main" id="{8D57073F-CF05-6829-FCCA-7222C8B1C077}"/>
                </a:ext>
              </a:extLst>
            </p:cNvPr>
            <p:cNvSpPr>
              <a:spLocks/>
            </p:cNvSpPr>
            <p:nvPr/>
          </p:nvSpPr>
          <p:spPr bwMode="auto">
            <a:xfrm>
              <a:off x="3481626" y="3237898"/>
              <a:ext cx="111478" cy="95551"/>
            </a:xfrm>
            <a:custGeom>
              <a:avLst/>
              <a:gdLst>
                <a:gd name="T0" fmla="*/ 21 w 21"/>
                <a:gd name="T1" fmla="*/ 5 h 18"/>
                <a:gd name="T2" fmla="*/ 16 w 21"/>
                <a:gd name="T3" fmla="*/ 0 h 18"/>
                <a:gd name="T4" fmla="*/ 8 w 21"/>
                <a:gd name="T5" fmla="*/ 8 h 18"/>
                <a:gd name="T6" fmla="*/ 5 w 21"/>
                <a:gd name="T7" fmla="*/ 5 h 18"/>
                <a:gd name="T8" fmla="*/ 0 w 21"/>
                <a:gd name="T9" fmla="*/ 10 h 18"/>
                <a:gd name="T10" fmla="*/ 8 w 21"/>
                <a:gd name="T11" fmla="*/ 18 h 18"/>
                <a:gd name="T12" fmla="*/ 8 w 21"/>
                <a:gd name="T13" fmla="*/ 18 h 18"/>
                <a:gd name="T14" fmla="*/ 8 w 21"/>
                <a:gd name="T15" fmla="*/ 18 h 18"/>
                <a:gd name="T16" fmla="*/ 21 w 21"/>
                <a:gd name="T1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8">
                  <a:moveTo>
                    <a:pt x="21" y="5"/>
                  </a:moveTo>
                  <a:lnTo>
                    <a:pt x="16" y="0"/>
                  </a:lnTo>
                  <a:lnTo>
                    <a:pt x="8" y="8"/>
                  </a:lnTo>
                  <a:lnTo>
                    <a:pt x="5" y="5"/>
                  </a:lnTo>
                  <a:lnTo>
                    <a:pt x="0" y="10"/>
                  </a:lnTo>
                  <a:lnTo>
                    <a:pt x="8" y="18"/>
                  </a:lnTo>
                  <a:lnTo>
                    <a:pt x="8" y="18"/>
                  </a:lnTo>
                  <a:lnTo>
                    <a:pt x="8" y="18"/>
                  </a:lnTo>
                  <a:lnTo>
                    <a:pt x="21" y="5"/>
                  </a:lnTo>
                  <a:close/>
                </a:path>
              </a:pathLst>
            </a:custGeom>
            <a:solidFill>
              <a:srgbClr val="737373">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a:ln>
                  <a:noFill/>
                </a:ln>
                <a:solidFill>
                  <a:srgbClr val="3C3C41"/>
                </a:solidFill>
                <a:effectLst/>
                <a:uLnTx/>
                <a:uFillTx/>
                <a:latin typeface="Segoe UI"/>
                <a:ea typeface="+mn-ea"/>
                <a:cs typeface="+mn-cs"/>
              </a:endParaRPr>
            </a:p>
          </p:txBody>
        </p:sp>
        <p:sp>
          <p:nvSpPr>
            <p:cNvPr id="21" name="Freeform 1054">
              <a:extLst>
                <a:ext uri="{FF2B5EF4-FFF2-40B4-BE49-F238E27FC236}">
                  <a16:creationId xmlns:a16="http://schemas.microsoft.com/office/drawing/2014/main" id="{132EF439-E90A-29BB-65AF-7B343B6134B9}"/>
                </a:ext>
              </a:extLst>
            </p:cNvPr>
            <p:cNvSpPr>
              <a:spLocks noEditPoints="1"/>
            </p:cNvSpPr>
            <p:nvPr/>
          </p:nvSpPr>
          <p:spPr bwMode="auto">
            <a:xfrm>
              <a:off x="3120656" y="3359992"/>
              <a:ext cx="339736" cy="339736"/>
            </a:xfrm>
            <a:custGeom>
              <a:avLst/>
              <a:gdLst>
                <a:gd name="T0" fmla="*/ 73 w 80"/>
                <a:gd name="T1" fmla="*/ 46 h 80"/>
                <a:gd name="T2" fmla="*/ 73 w 80"/>
                <a:gd name="T3" fmla="*/ 33 h 80"/>
                <a:gd name="T4" fmla="*/ 80 w 80"/>
                <a:gd name="T5" fmla="*/ 28 h 80"/>
                <a:gd name="T6" fmla="*/ 77 w 80"/>
                <a:gd name="T7" fmla="*/ 20 h 80"/>
                <a:gd name="T8" fmla="*/ 68 w 80"/>
                <a:gd name="T9" fmla="*/ 21 h 80"/>
                <a:gd name="T10" fmla="*/ 59 w 80"/>
                <a:gd name="T11" fmla="*/ 12 h 80"/>
                <a:gd name="T12" fmla="*/ 60 w 80"/>
                <a:gd name="T13" fmla="*/ 3 h 80"/>
                <a:gd name="T14" fmla="*/ 52 w 80"/>
                <a:gd name="T15" fmla="*/ 0 h 80"/>
                <a:gd name="T16" fmla="*/ 47 w 80"/>
                <a:gd name="T17" fmla="*/ 7 h 80"/>
                <a:gd name="T18" fmla="*/ 33 w 80"/>
                <a:gd name="T19" fmla="*/ 7 h 80"/>
                <a:gd name="T20" fmla="*/ 28 w 80"/>
                <a:gd name="T21" fmla="*/ 0 h 80"/>
                <a:gd name="T22" fmla="*/ 20 w 80"/>
                <a:gd name="T23" fmla="*/ 3 h 80"/>
                <a:gd name="T24" fmla="*/ 22 w 80"/>
                <a:gd name="T25" fmla="*/ 12 h 80"/>
                <a:gd name="T26" fmla="*/ 12 w 80"/>
                <a:gd name="T27" fmla="*/ 21 h 80"/>
                <a:gd name="T28" fmla="*/ 3 w 80"/>
                <a:gd name="T29" fmla="*/ 20 h 80"/>
                <a:gd name="T30" fmla="*/ 0 w 80"/>
                <a:gd name="T31" fmla="*/ 28 h 80"/>
                <a:gd name="T32" fmla="*/ 7 w 80"/>
                <a:gd name="T33" fmla="*/ 33 h 80"/>
                <a:gd name="T34" fmla="*/ 7 w 80"/>
                <a:gd name="T35" fmla="*/ 47 h 80"/>
                <a:gd name="T36" fmla="*/ 0 w 80"/>
                <a:gd name="T37" fmla="*/ 52 h 80"/>
                <a:gd name="T38" fmla="*/ 3 w 80"/>
                <a:gd name="T39" fmla="*/ 60 h 80"/>
                <a:gd name="T40" fmla="*/ 12 w 80"/>
                <a:gd name="T41" fmla="*/ 58 h 80"/>
                <a:gd name="T42" fmla="*/ 22 w 80"/>
                <a:gd name="T43" fmla="*/ 68 h 80"/>
                <a:gd name="T44" fmla="*/ 20 w 80"/>
                <a:gd name="T45" fmla="*/ 77 h 80"/>
                <a:gd name="T46" fmla="*/ 28 w 80"/>
                <a:gd name="T47" fmla="*/ 80 h 80"/>
                <a:gd name="T48" fmla="*/ 34 w 80"/>
                <a:gd name="T49" fmla="*/ 73 h 80"/>
                <a:gd name="T50" fmla="*/ 47 w 80"/>
                <a:gd name="T51" fmla="*/ 73 h 80"/>
                <a:gd name="T52" fmla="*/ 52 w 80"/>
                <a:gd name="T53" fmla="*/ 80 h 80"/>
                <a:gd name="T54" fmla="*/ 60 w 80"/>
                <a:gd name="T55" fmla="*/ 77 h 80"/>
                <a:gd name="T56" fmla="*/ 59 w 80"/>
                <a:gd name="T57" fmla="*/ 68 h 80"/>
                <a:gd name="T58" fmla="*/ 68 w 80"/>
                <a:gd name="T59" fmla="*/ 58 h 80"/>
                <a:gd name="T60" fmla="*/ 77 w 80"/>
                <a:gd name="T61" fmla="*/ 60 h 80"/>
                <a:gd name="T62" fmla="*/ 80 w 80"/>
                <a:gd name="T63" fmla="*/ 52 h 80"/>
                <a:gd name="T64" fmla="*/ 73 w 80"/>
                <a:gd name="T65" fmla="*/ 46 h 80"/>
                <a:gd name="T66" fmla="*/ 32 w 80"/>
                <a:gd name="T67" fmla="*/ 59 h 80"/>
                <a:gd name="T68" fmla="*/ 21 w 80"/>
                <a:gd name="T69" fmla="*/ 32 h 80"/>
                <a:gd name="T70" fmla="*/ 48 w 80"/>
                <a:gd name="T71" fmla="*/ 21 h 80"/>
                <a:gd name="T72" fmla="*/ 59 w 80"/>
                <a:gd name="T73" fmla="*/ 48 h 80"/>
                <a:gd name="T74" fmla="*/ 32 w 80"/>
                <a:gd name="T75" fmla="*/ 5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0">
                  <a:moveTo>
                    <a:pt x="73" y="46"/>
                  </a:moveTo>
                  <a:cubicBezTo>
                    <a:pt x="74" y="42"/>
                    <a:pt x="74" y="37"/>
                    <a:pt x="73" y="33"/>
                  </a:cubicBezTo>
                  <a:cubicBezTo>
                    <a:pt x="80" y="28"/>
                    <a:pt x="80" y="28"/>
                    <a:pt x="80" y="28"/>
                  </a:cubicBezTo>
                  <a:cubicBezTo>
                    <a:pt x="77" y="20"/>
                    <a:pt x="77" y="20"/>
                    <a:pt x="77" y="20"/>
                  </a:cubicBezTo>
                  <a:cubicBezTo>
                    <a:pt x="68" y="21"/>
                    <a:pt x="68" y="21"/>
                    <a:pt x="68" y="21"/>
                  </a:cubicBezTo>
                  <a:cubicBezTo>
                    <a:pt x="66" y="18"/>
                    <a:pt x="62" y="14"/>
                    <a:pt x="59" y="12"/>
                  </a:cubicBezTo>
                  <a:cubicBezTo>
                    <a:pt x="60" y="3"/>
                    <a:pt x="60" y="3"/>
                    <a:pt x="60" y="3"/>
                  </a:cubicBezTo>
                  <a:cubicBezTo>
                    <a:pt x="52" y="0"/>
                    <a:pt x="52" y="0"/>
                    <a:pt x="52" y="0"/>
                  </a:cubicBezTo>
                  <a:cubicBezTo>
                    <a:pt x="47" y="7"/>
                    <a:pt x="47" y="7"/>
                    <a:pt x="47" y="7"/>
                  </a:cubicBezTo>
                  <a:cubicBezTo>
                    <a:pt x="42" y="6"/>
                    <a:pt x="38" y="6"/>
                    <a:pt x="33" y="7"/>
                  </a:cubicBezTo>
                  <a:cubicBezTo>
                    <a:pt x="28" y="0"/>
                    <a:pt x="28" y="0"/>
                    <a:pt x="28" y="0"/>
                  </a:cubicBezTo>
                  <a:cubicBezTo>
                    <a:pt x="20" y="3"/>
                    <a:pt x="20" y="3"/>
                    <a:pt x="20" y="3"/>
                  </a:cubicBezTo>
                  <a:cubicBezTo>
                    <a:pt x="22" y="12"/>
                    <a:pt x="22" y="12"/>
                    <a:pt x="22" y="12"/>
                  </a:cubicBezTo>
                  <a:cubicBezTo>
                    <a:pt x="18" y="14"/>
                    <a:pt x="15" y="18"/>
                    <a:pt x="12" y="21"/>
                  </a:cubicBezTo>
                  <a:cubicBezTo>
                    <a:pt x="3" y="20"/>
                    <a:pt x="3" y="20"/>
                    <a:pt x="3" y="20"/>
                  </a:cubicBezTo>
                  <a:cubicBezTo>
                    <a:pt x="0" y="28"/>
                    <a:pt x="0" y="28"/>
                    <a:pt x="0" y="28"/>
                  </a:cubicBezTo>
                  <a:cubicBezTo>
                    <a:pt x="7" y="33"/>
                    <a:pt x="7" y="33"/>
                    <a:pt x="7" y="33"/>
                  </a:cubicBezTo>
                  <a:cubicBezTo>
                    <a:pt x="7" y="38"/>
                    <a:pt x="7" y="42"/>
                    <a:pt x="7" y="47"/>
                  </a:cubicBezTo>
                  <a:cubicBezTo>
                    <a:pt x="0" y="52"/>
                    <a:pt x="0" y="52"/>
                    <a:pt x="0" y="52"/>
                  </a:cubicBezTo>
                  <a:cubicBezTo>
                    <a:pt x="3" y="60"/>
                    <a:pt x="3" y="60"/>
                    <a:pt x="3" y="60"/>
                  </a:cubicBezTo>
                  <a:cubicBezTo>
                    <a:pt x="12" y="58"/>
                    <a:pt x="12" y="58"/>
                    <a:pt x="12" y="58"/>
                  </a:cubicBezTo>
                  <a:cubicBezTo>
                    <a:pt x="15" y="62"/>
                    <a:pt x="18" y="65"/>
                    <a:pt x="22" y="68"/>
                  </a:cubicBezTo>
                  <a:cubicBezTo>
                    <a:pt x="20" y="77"/>
                    <a:pt x="20" y="77"/>
                    <a:pt x="20" y="77"/>
                  </a:cubicBezTo>
                  <a:cubicBezTo>
                    <a:pt x="28" y="80"/>
                    <a:pt x="28" y="80"/>
                    <a:pt x="28" y="80"/>
                  </a:cubicBezTo>
                  <a:cubicBezTo>
                    <a:pt x="34" y="73"/>
                    <a:pt x="34" y="73"/>
                    <a:pt x="34" y="73"/>
                  </a:cubicBezTo>
                  <a:cubicBezTo>
                    <a:pt x="38" y="73"/>
                    <a:pt x="43" y="73"/>
                    <a:pt x="47" y="73"/>
                  </a:cubicBezTo>
                  <a:cubicBezTo>
                    <a:pt x="52" y="80"/>
                    <a:pt x="52" y="80"/>
                    <a:pt x="52" y="80"/>
                  </a:cubicBezTo>
                  <a:cubicBezTo>
                    <a:pt x="60" y="77"/>
                    <a:pt x="60" y="77"/>
                    <a:pt x="60" y="77"/>
                  </a:cubicBezTo>
                  <a:cubicBezTo>
                    <a:pt x="59" y="68"/>
                    <a:pt x="59" y="68"/>
                    <a:pt x="59" y="68"/>
                  </a:cubicBezTo>
                  <a:cubicBezTo>
                    <a:pt x="62" y="65"/>
                    <a:pt x="66" y="62"/>
                    <a:pt x="68" y="58"/>
                  </a:cubicBezTo>
                  <a:cubicBezTo>
                    <a:pt x="77" y="60"/>
                    <a:pt x="77" y="60"/>
                    <a:pt x="77" y="60"/>
                  </a:cubicBezTo>
                  <a:cubicBezTo>
                    <a:pt x="80" y="52"/>
                    <a:pt x="80" y="52"/>
                    <a:pt x="80" y="52"/>
                  </a:cubicBezTo>
                  <a:lnTo>
                    <a:pt x="73" y="46"/>
                  </a:lnTo>
                  <a:close/>
                  <a:moveTo>
                    <a:pt x="32" y="59"/>
                  </a:moveTo>
                  <a:cubicBezTo>
                    <a:pt x="22" y="55"/>
                    <a:pt x="16" y="43"/>
                    <a:pt x="21" y="32"/>
                  </a:cubicBezTo>
                  <a:cubicBezTo>
                    <a:pt x="25" y="21"/>
                    <a:pt x="37" y="16"/>
                    <a:pt x="48" y="21"/>
                  </a:cubicBezTo>
                  <a:cubicBezTo>
                    <a:pt x="59" y="25"/>
                    <a:pt x="64" y="37"/>
                    <a:pt x="59" y="48"/>
                  </a:cubicBezTo>
                  <a:cubicBezTo>
                    <a:pt x="55" y="58"/>
                    <a:pt x="43" y="64"/>
                    <a:pt x="32" y="59"/>
                  </a:cubicBezTo>
                  <a:close/>
                </a:path>
              </a:pathLst>
            </a:custGeom>
            <a:solidFill>
              <a:srgbClr val="737373">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a:ln>
                  <a:noFill/>
                </a:ln>
                <a:solidFill>
                  <a:srgbClr val="3C3C41"/>
                </a:solidFill>
                <a:effectLst/>
                <a:uLnTx/>
                <a:uFillTx/>
                <a:latin typeface="Segoe UI"/>
                <a:ea typeface="+mn-ea"/>
                <a:cs typeface="+mn-cs"/>
              </a:endParaRPr>
            </a:p>
          </p:txBody>
        </p:sp>
      </p:grpSp>
      <p:pic>
        <p:nvPicPr>
          <p:cNvPr id="22" name="Picture 21">
            <a:extLst>
              <a:ext uri="{FF2B5EF4-FFF2-40B4-BE49-F238E27FC236}">
                <a16:creationId xmlns:a16="http://schemas.microsoft.com/office/drawing/2014/main" id="{9C82A8B6-FB12-2398-D1EB-A1020CE92B2F}"/>
              </a:ext>
              <a:ext uri="{C183D7F6-B498-43B3-948B-1728B52AA6E4}">
                <adec:decorative xmlns:adec="http://schemas.microsoft.com/office/drawing/2017/decorative" val="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789" b="93028" l="16435" r="92593">
                        <a14:foregroundMark x1="26389" y1="58167" x2="30787" y2="78486"/>
                        <a14:foregroundMark x1="83796" y1="28486" x2="83796" y2="70319"/>
                        <a14:foregroundMark x1="75926" y1="10757" x2="80787" y2="45618"/>
                        <a14:foregroundMark x1="85185" y1="3386" x2="85185" y2="3386"/>
                        <a14:foregroundMark x1="67361" y1="2789" x2="67361" y2="2789"/>
                        <a14:foregroundMark x1="67361" y1="4382" x2="68750" y2="19323"/>
                        <a14:foregroundMark x1="68750" y1="19323" x2="68750" y2="19323"/>
                        <a14:foregroundMark x1="92824" y1="9761" x2="87269" y2="91235"/>
                        <a14:foregroundMark x1="82639" y1="92231" x2="34491" y2="91633"/>
                        <a14:foregroundMark x1="34491" y1="91633" x2="28704" y2="90637"/>
                        <a14:foregroundMark x1="24537" y1="55179" x2="18519" y2="69323"/>
                        <a14:foregroundMark x1="18519" y1="69323" x2="17593" y2="82669"/>
                        <a14:foregroundMark x1="17593" y1="82669" x2="32176" y2="86056"/>
                        <a14:foregroundMark x1="32176" y1="86056" x2="40509" y2="74303"/>
                        <a14:foregroundMark x1="40509" y1="74303" x2="38657" y2="60757"/>
                        <a14:foregroundMark x1="38657" y1="60757" x2="37500" y2="58765"/>
                        <a14:foregroundMark x1="16435" y1="93028" x2="16435" y2="93028"/>
                      </a14:backgroundRemoval>
                    </a14:imgEffect>
                  </a14:imgLayer>
                </a14:imgProps>
              </a:ext>
            </a:extLst>
          </a:blip>
          <a:srcRect l="11354" t="894" r="3944" b="2961"/>
          <a:stretch/>
        </p:blipFill>
        <p:spPr>
          <a:xfrm>
            <a:off x="9648374" y="2847018"/>
            <a:ext cx="1141346" cy="1505452"/>
          </a:xfrm>
          <a:prstGeom prst="rect">
            <a:avLst/>
          </a:prstGeom>
        </p:spPr>
      </p:pic>
      <p:grpSp>
        <p:nvGrpSpPr>
          <p:cNvPr id="23" name="Group 22">
            <a:extLst>
              <a:ext uri="{FF2B5EF4-FFF2-40B4-BE49-F238E27FC236}">
                <a16:creationId xmlns:a16="http://schemas.microsoft.com/office/drawing/2014/main" id="{64C24AA0-0313-F8D3-43C2-7D5A51F6D102}"/>
              </a:ext>
            </a:extLst>
          </p:cNvPr>
          <p:cNvGrpSpPr/>
          <p:nvPr/>
        </p:nvGrpSpPr>
        <p:grpSpPr>
          <a:xfrm>
            <a:off x="6629400" y="2744819"/>
            <a:ext cx="2042113" cy="1775068"/>
            <a:chOff x="6574529" y="2923759"/>
            <a:chExt cx="2042113" cy="1775068"/>
          </a:xfrm>
        </p:grpSpPr>
        <p:pic>
          <p:nvPicPr>
            <p:cNvPr id="24" name="Graphic 23" descr="Table with solid fill">
              <a:extLst>
                <a:ext uri="{FF2B5EF4-FFF2-40B4-BE49-F238E27FC236}">
                  <a16:creationId xmlns:a16="http://schemas.microsoft.com/office/drawing/2014/main" id="{E9BDA19D-E7E8-D000-7F97-E60692C0F58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74529" y="3775451"/>
              <a:ext cx="914400" cy="914400"/>
            </a:xfrm>
            <a:prstGeom prst="rect">
              <a:avLst/>
            </a:prstGeom>
          </p:spPr>
        </p:pic>
        <p:pic>
          <p:nvPicPr>
            <p:cNvPr id="25" name="Graphic 24" descr="Table with solid fill">
              <a:extLst>
                <a:ext uri="{FF2B5EF4-FFF2-40B4-BE49-F238E27FC236}">
                  <a16:creationId xmlns:a16="http://schemas.microsoft.com/office/drawing/2014/main" id="{ECC1D84B-297F-F47E-C30B-8B418EBA99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02242" y="3784427"/>
              <a:ext cx="914400" cy="914400"/>
            </a:xfrm>
            <a:prstGeom prst="rect">
              <a:avLst/>
            </a:prstGeom>
          </p:spPr>
        </p:pic>
        <p:pic>
          <p:nvPicPr>
            <p:cNvPr id="26" name="Graphic 25" descr="Table with solid fill">
              <a:extLst>
                <a:ext uri="{FF2B5EF4-FFF2-40B4-BE49-F238E27FC236}">
                  <a16:creationId xmlns:a16="http://schemas.microsoft.com/office/drawing/2014/main" id="{A64F5C04-D8D6-2137-1610-2EECE956FD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31729" y="2923759"/>
              <a:ext cx="914400" cy="914400"/>
            </a:xfrm>
            <a:prstGeom prst="rect">
              <a:avLst/>
            </a:prstGeom>
          </p:spPr>
        </p:pic>
        <p:sp>
          <p:nvSpPr>
            <p:cNvPr id="27" name="Freeform 967">
              <a:extLst>
                <a:ext uri="{FF2B5EF4-FFF2-40B4-BE49-F238E27FC236}">
                  <a16:creationId xmlns:a16="http://schemas.microsoft.com/office/drawing/2014/main" id="{51B83D02-EAA3-5658-98BF-E1E77E632694}"/>
                </a:ext>
              </a:extLst>
            </p:cNvPr>
            <p:cNvSpPr>
              <a:spLocks/>
            </p:cNvSpPr>
            <p:nvPr/>
          </p:nvSpPr>
          <p:spPr bwMode="auto">
            <a:xfrm flipH="1">
              <a:off x="7146302" y="3632348"/>
              <a:ext cx="235474" cy="304159"/>
            </a:xfrm>
            <a:custGeom>
              <a:avLst/>
              <a:gdLst>
                <a:gd name="T0" fmla="*/ 7 w 31"/>
                <a:gd name="T1" fmla="*/ 0 h 39"/>
                <a:gd name="T2" fmla="*/ 0 w 31"/>
                <a:gd name="T3" fmla="*/ 4 h 39"/>
                <a:gd name="T4" fmla="*/ 22 w 31"/>
                <a:gd name="T5" fmla="*/ 39 h 39"/>
                <a:gd name="T6" fmla="*/ 25 w 31"/>
                <a:gd name="T7" fmla="*/ 39 h 39"/>
                <a:gd name="T8" fmla="*/ 31 w 31"/>
                <a:gd name="T9" fmla="*/ 39 h 39"/>
                <a:gd name="T10" fmla="*/ 7 w 31"/>
                <a:gd name="T11" fmla="*/ 0 h 39"/>
              </a:gdLst>
              <a:ahLst/>
              <a:cxnLst>
                <a:cxn ang="0">
                  <a:pos x="T0" y="T1"/>
                </a:cxn>
                <a:cxn ang="0">
                  <a:pos x="T2" y="T3"/>
                </a:cxn>
                <a:cxn ang="0">
                  <a:pos x="T4" y="T5"/>
                </a:cxn>
                <a:cxn ang="0">
                  <a:pos x="T6" y="T7"/>
                </a:cxn>
                <a:cxn ang="0">
                  <a:pos x="T8" y="T9"/>
                </a:cxn>
                <a:cxn ang="0">
                  <a:pos x="T10" y="T11"/>
                </a:cxn>
              </a:cxnLst>
              <a:rect l="0" t="0" r="r" b="b"/>
              <a:pathLst>
                <a:path w="31" h="39">
                  <a:moveTo>
                    <a:pt x="7" y="0"/>
                  </a:moveTo>
                  <a:cubicBezTo>
                    <a:pt x="0" y="4"/>
                    <a:pt x="0" y="4"/>
                    <a:pt x="0" y="4"/>
                  </a:cubicBezTo>
                  <a:cubicBezTo>
                    <a:pt x="22" y="39"/>
                    <a:pt x="22" y="39"/>
                    <a:pt x="22" y="39"/>
                  </a:cubicBezTo>
                  <a:cubicBezTo>
                    <a:pt x="23" y="39"/>
                    <a:pt x="24" y="39"/>
                    <a:pt x="25" y="39"/>
                  </a:cubicBezTo>
                  <a:cubicBezTo>
                    <a:pt x="31" y="39"/>
                    <a:pt x="31" y="39"/>
                    <a:pt x="31" y="39"/>
                  </a:cubicBezTo>
                  <a:lnTo>
                    <a:pt x="7" y="0"/>
                  </a:lnTo>
                  <a:close/>
                </a:path>
              </a:pathLst>
            </a:custGeom>
            <a:solidFill>
              <a:srgbClr val="49C5B1"/>
            </a:solidFill>
            <a:ln>
              <a:noFill/>
            </a:ln>
          </p:spPr>
          <p:txBody>
            <a:bodyPr vert="horz" wrap="square" lIns="109728" tIns="54864" rIns="109728" bIns="54864" numCol="1" anchor="t" anchorCtr="0" compatLnSpc="1">
              <a:prstTxWarp prst="textNoShape">
                <a:avLst/>
              </a:prstTxWarp>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a:ln>
                  <a:noFill/>
                </a:ln>
                <a:solidFill>
                  <a:srgbClr val="3C3C41"/>
                </a:solidFill>
                <a:effectLst/>
                <a:uLnTx/>
                <a:uFillTx/>
                <a:latin typeface="Segoe UI"/>
                <a:ea typeface="+mn-ea"/>
                <a:cs typeface="+mn-cs"/>
              </a:endParaRPr>
            </a:p>
          </p:txBody>
        </p:sp>
        <p:sp>
          <p:nvSpPr>
            <p:cNvPr id="28" name="Rectangle 1093">
              <a:extLst>
                <a:ext uri="{FF2B5EF4-FFF2-40B4-BE49-F238E27FC236}">
                  <a16:creationId xmlns:a16="http://schemas.microsoft.com/office/drawing/2014/main" id="{D139D723-C194-FB7E-6777-F854C1AF240F}"/>
                </a:ext>
              </a:extLst>
            </p:cNvPr>
            <p:cNvSpPr>
              <a:spLocks noChangeArrowheads="1"/>
            </p:cNvSpPr>
            <p:nvPr/>
          </p:nvSpPr>
          <p:spPr bwMode="auto">
            <a:xfrm>
              <a:off x="7389565" y="4187896"/>
              <a:ext cx="426228" cy="58869"/>
            </a:xfrm>
            <a:prstGeom prst="rect">
              <a:avLst/>
            </a:prstGeom>
            <a:solidFill>
              <a:srgbClr val="49C5B1"/>
            </a:solidFill>
            <a:ln>
              <a:noFill/>
            </a:ln>
          </p:spPr>
          <p:txBody>
            <a:bodyPr vert="horz" wrap="square" lIns="109728" tIns="54864" rIns="109728" bIns="54864" numCol="1" anchor="t" anchorCtr="0" compatLnSpc="1">
              <a:prstTxWarp prst="textNoShape">
                <a:avLst/>
              </a:prstTxWarp>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a:ln>
                  <a:noFill/>
                </a:ln>
                <a:solidFill>
                  <a:srgbClr val="3C3C41"/>
                </a:solidFill>
                <a:effectLst/>
                <a:uLnTx/>
                <a:uFillTx/>
                <a:latin typeface="Segoe UI"/>
                <a:ea typeface="+mn-ea"/>
                <a:cs typeface="+mn-cs"/>
              </a:endParaRPr>
            </a:p>
          </p:txBody>
        </p:sp>
        <p:sp>
          <p:nvSpPr>
            <p:cNvPr id="29" name="Freeform 967">
              <a:extLst>
                <a:ext uri="{FF2B5EF4-FFF2-40B4-BE49-F238E27FC236}">
                  <a16:creationId xmlns:a16="http://schemas.microsoft.com/office/drawing/2014/main" id="{DCA7E21D-9C73-D4B8-FB8B-016727F41927}"/>
                </a:ext>
              </a:extLst>
            </p:cNvPr>
            <p:cNvSpPr>
              <a:spLocks/>
            </p:cNvSpPr>
            <p:nvPr/>
          </p:nvSpPr>
          <p:spPr bwMode="auto">
            <a:xfrm>
              <a:off x="7632670" y="3632348"/>
              <a:ext cx="235474" cy="304159"/>
            </a:xfrm>
            <a:custGeom>
              <a:avLst/>
              <a:gdLst>
                <a:gd name="T0" fmla="*/ 7 w 31"/>
                <a:gd name="T1" fmla="*/ 0 h 39"/>
                <a:gd name="T2" fmla="*/ 0 w 31"/>
                <a:gd name="T3" fmla="*/ 4 h 39"/>
                <a:gd name="T4" fmla="*/ 22 w 31"/>
                <a:gd name="T5" fmla="*/ 39 h 39"/>
                <a:gd name="T6" fmla="*/ 25 w 31"/>
                <a:gd name="T7" fmla="*/ 39 h 39"/>
                <a:gd name="T8" fmla="*/ 31 w 31"/>
                <a:gd name="T9" fmla="*/ 39 h 39"/>
                <a:gd name="T10" fmla="*/ 7 w 31"/>
                <a:gd name="T11" fmla="*/ 0 h 39"/>
              </a:gdLst>
              <a:ahLst/>
              <a:cxnLst>
                <a:cxn ang="0">
                  <a:pos x="T0" y="T1"/>
                </a:cxn>
                <a:cxn ang="0">
                  <a:pos x="T2" y="T3"/>
                </a:cxn>
                <a:cxn ang="0">
                  <a:pos x="T4" y="T5"/>
                </a:cxn>
                <a:cxn ang="0">
                  <a:pos x="T6" y="T7"/>
                </a:cxn>
                <a:cxn ang="0">
                  <a:pos x="T8" y="T9"/>
                </a:cxn>
                <a:cxn ang="0">
                  <a:pos x="T10" y="T11"/>
                </a:cxn>
              </a:cxnLst>
              <a:rect l="0" t="0" r="r" b="b"/>
              <a:pathLst>
                <a:path w="31" h="39">
                  <a:moveTo>
                    <a:pt x="7" y="0"/>
                  </a:moveTo>
                  <a:cubicBezTo>
                    <a:pt x="0" y="4"/>
                    <a:pt x="0" y="4"/>
                    <a:pt x="0" y="4"/>
                  </a:cubicBezTo>
                  <a:cubicBezTo>
                    <a:pt x="22" y="39"/>
                    <a:pt x="22" y="39"/>
                    <a:pt x="22" y="39"/>
                  </a:cubicBezTo>
                  <a:cubicBezTo>
                    <a:pt x="23" y="39"/>
                    <a:pt x="24" y="39"/>
                    <a:pt x="25" y="39"/>
                  </a:cubicBezTo>
                  <a:cubicBezTo>
                    <a:pt x="31" y="39"/>
                    <a:pt x="31" y="39"/>
                    <a:pt x="31" y="39"/>
                  </a:cubicBezTo>
                  <a:lnTo>
                    <a:pt x="7" y="0"/>
                  </a:lnTo>
                  <a:close/>
                </a:path>
              </a:pathLst>
            </a:custGeom>
            <a:solidFill>
              <a:srgbClr val="49C5B1"/>
            </a:solidFill>
            <a:ln>
              <a:noFill/>
            </a:ln>
          </p:spPr>
          <p:txBody>
            <a:bodyPr vert="horz" wrap="square" lIns="109728" tIns="54864" rIns="109728" bIns="54864" numCol="1" anchor="t" anchorCtr="0" compatLnSpc="1">
              <a:prstTxWarp prst="textNoShape">
                <a:avLst/>
              </a:prstTxWarp>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a:ln>
                  <a:noFill/>
                </a:ln>
                <a:solidFill>
                  <a:srgbClr val="3C3C41"/>
                </a:solidFill>
                <a:effectLst/>
                <a:uLnTx/>
                <a:uFillTx/>
                <a:latin typeface="Segoe UI"/>
                <a:ea typeface="+mn-ea"/>
                <a:cs typeface="+mn-cs"/>
              </a:endParaRPr>
            </a:p>
          </p:txBody>
        </p:sp>
      </p:grpSp>
      <p:pic>
        <p:nvPicPr>
          <p:cNvPr id="30" name="Graphic 29" descr="Arrow Right with solid fill">
            <a:extLst>
              <a:ext uri="{FF2B5EF4-FFF2-40B4-BE49-F238E27FC236}">
                <a16:creationId xmlns:a16="http://schemas.microsoft.com/office/drawing/2014/main" id="{F599E8E1-41F8-D050-DA84-45908E193EE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56136" y="2951909"/>
            <a:ext cx="652384" cy="652384"/>
          </a:xfrm>
          <a:prstGeom prst="rect">
            <a:avLst/>
          </a:prstGeom>
        </p:spPr>
      </p:pic>
      <p:pic>
        <p:nvPicPr>
          <p:cNvPr id="31" name="Graphic 30" descr="Arrow Right with solid fill">
            <a:extLst>
              <a:ext uri="{FF2B5EF4-FFF2-40B4-BE49-F238E27FC236}">
                <a16:creationId xmlns:a16="http://schemas.microsoft.com/office/drawing/2014/main" id="{68AE8E15-F1A9-5242-8872-B75BA68281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70209" y="2951909"/>
            <a:ext cx="652384" cy="652384"/>
          </a:xfrm>
          <a:prstGeom prst="rect">
            <a:avLst/>
          </a:prstGeom>
        </p:spPr>
      </p:pic>
      <p:pic>
        <p:nvPicPr>
          <p:cNvPr id="32" name="Graphic 31" descr="Arrow Right with solid fill">
            <a:extLst>
              <a:ext uri="{FF2B5EF4-FFF2-40B4-BE49-F238E27FC236}">
                <a16:creationId xmlns:a16="http://schemas.microsoft.com/office/drawing/2014/main" id="{DF319269-B31F-86A9-EFB9-A34FA3FDE94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24633" y="2929064"/>
            <a:ext cx="652384" cy="652384"/>
          </a:xfrm>
          <a:prstGeom prst="rect">
            <a:avLst/>
          </a:prstGeom>
        </p:spPr>
      </p:pic>
    </p:spTree>
    <p:extLst>
      <p:ext uri="{BB962C8B-B14F-4D97-AF65-F5344CB8AC3E}">
        <p14:creationId xmlns:p14="http://schemas.microsoft.com/office/powerpoint/2010/main" val="63111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4">
            <a:extLst>
              <a:ext uri="{FF2B5EF4-FFF2-40B4-BE49-F238E27FC236}">
                <a16:creationId xmlns:a16="http://schemas.microsoft.com/office/drawing/2014/main" id="{BA999412-8128-2010-8F94-45DC934E9224}"/>
              </a:ext>
            </a:extLst>
          </p:cNvPr>
          <p:cNvSpPr txBox="1">
            <a:spLocks/>
          </p:cNvSpPr>
          <p:nvPr/>
        </p:nvSpPr>
        <p:spPr>
          <a:xfrm>
            <a:off x="419100" y="199558"/>
            <a:ext cx="9660321" cy="430887"/>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2800" b="0" kern="1200" cap="none" spc="-50" baseline="0" dirty="0" smtClean="0">
                <a:ln w="3175">
                  <a:noFill/>
                </a:ln>
                <a:solidFill>
                  <a:schemeClr val="tx2"/>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50" normalizeH="0" baseline="0" noProof="0" dirty="0">
                <a:ln w="3175">
                  <a:noFill/>
                </a:ln>
                <a:solidFill>
                  <a:srgbClr val="002050"/>
                </a:solidFill>
                <a:effectLst/>
                <a:uLnTx/>
                <a:uFillTx/>
                <a:latin typeface="Segoe UI Semibold"/>
                <a:ea typeface="+mn-ea"/>
                <a:cs typeface="Segoe UI" pitchFamily="34" charset="0"/>
              </a:rPr>
              <a:t>Data Modeling </a:t>
            </a:r>
            <a:r>
              <a:rPr kumimoji="0" lang="en-US" sz="2800" b="0" i="0" u="none" strike="noStrike" kern="1200" cap="none" spc="-50" normalizeH="0" baseline="0" noProof="0" dirty="0">
                <a:ln w="3175">
                  <a:noFill/>
                </a:ln>
                <a:solidFill>
                  <a:srgbClr val="002050"/>
                </a:solidFill>
                <a:effectLst/>
                <a:uLnTx/>
                <a:uFillTx/>
                <a:latin typeface="Segoe UI Light" panose="020B0502040204020203" pitchFamily="34" charset="0"/>
                <a:ea typeface="+mn-ea"/>
                <a:cs typeface="Segoe UI Light" panose="020B0502040204020203" pitchFamily="34" charset="0"/>
              </a:rPr>
              <a:t>| </a:t>
            </a:r>
            <a:r>
              <a:rPr kumimoji="0" lang="en-US" sz="2800" b="0" i="0" u="none" strike="noStrike" kern="1200" cap="none" spc="-50" normalizeH="0" baseline="0" noProof="0" dirty="0">
                <a:ln w="3175">
                  <a:noFill/>
                </a:ln>
                <a:solidFill>
                  <a:srgbClr val="002050"/>
                </a:solidFill>
                <a:effectLst/>
                <a:uLnTx/>
                <a:uFillTx/>
                <a:latin typeface="Segoe UI Semilight" panose="020B0402040204020203" pitchFamily="34" charset="0"/>
                <a:ea typeface="+mn-ea"/>
                <a:cs typeface="Segoe UI Semilight" panose="020B0402040204020203" pitchFamily="34" charset="0"/>
              </a:rPr>
              <a:t>Problem</a:t>
            </a:r>
          </a:p>
        </p:txBody>
      </p:sp>
      <p:grpSp>
        <p:nvGrpSpPr>
          <p:cNvPr id="22" name="Group 21">
            <a:extLst>
              <a:ext uri="{FF2B5EF4-FFF2-40B4-BE49-F238E27FC236}">
                <a16:creationId xmlns:a16="http://schemas.microsoft.com/office/drawing/2014/main" id="{7830DD54-DD6B-5924-4D85-AB84400A14C2}"/>
              </a:ext>
            </a:extLst>
          </p:cNvPr>
          <p:cNvGrpSpPr/>
          <p:nvPr/>
        </p:nvGrpSpPr>
        <p:grpSpPr>
          <a:xfrm>
            <a:off x="335812" y="876737"/>
            <a:ext cx="2708684" cy="2754321"/>
            <a:chOff x="376920" y="907783"/>
            <a:chExt cx="2708684" cy="2754321"/>
          </a:xfrm>
        </p:grpSpPr>
        <p:grpSp>
          <p:nvGrpSpPr>
            <p:cNvPr id="23" name="Group 22">
              <a:extLst>
                <a:ext uri="{FF2B5EF4-FFF2-40B4-BE49-F238E27FC236}">
                  <a16:creationId xmlns:a16="http://schemas.microsoft.com/office/drawing/2014/main" id="{72422E02-B0FB-1F18-B442-904F17640B8E}"/>
                </a:ext>
              </a:extLst>
            </p:cNvPr>
            <p:cNvGrpSpPr/>
            <p:nvPr/>
          </p:nvGrpSpPr>
          <p:grpSpPr>
            <a:xfrm>
              <a:off x="376920" y="907783"/>
              <a:ext cx="2708684" cy="2754321"/>
              <a:chOff x="3310745" y="2339128"/>
              <a:chExt cx="2708684" cy="3272239"/>
            </a:xfrm>
          </p:grpSpPr>
          <p:sp>
            <p:nvSpPr>
              <p:cNvPr id="25" name="Rounded Rectangle 13">
                <a:extLst>
                  <a:ext uri="{FF2B5EF4-FFF2-40B4-BE49-F238E27FC236}">
                    <a16:creationId xmlns:a16="http://schemas.microsoft.com/office/drawing/2014/main" id="{C1BB9C2A-62EA-C5BB-8FE5-5174ABBCC5C4}"/>
                  </a:ext>
                  <a:ext uri="{C183D7F6-B498-43B3-948B-1728B52AA6E4}">
                    <adec:decorative xmlns:adec="http://schemas.microsoft.com/office/drawing/2017/decorative" val="1"/>
                  </a:ext>
                </a:extLst>
              </p:cNvPr>
              <p:cNvSpPr>
                <a:spLocks/>
              </p:cNvSpPr>
              <p:nvPr/>
            </p:nvSpPr>
            <p:spPr bwMode="auto">
              <a:xfrm>
                <a:off x="3387462" y="2339128"/>
                <a:ext cx="2631967" cy="3272239"/>
              </a:xfrm>
              <a:prstGeom prst="roundRect">
                <a:avLst>
                  <a:gd name="adj" fmla="val 2824"/>
                </a:avLst>
              </a:prstGeom>
              <a:solidFill>
                <a:srgbClr val="091F2C"/>
              </a:solidFill>
              <a:ln w="9525" cap="flat" cmpd="sng" algn="ctr">
                <a:noFill/>
                <a:prstDash val="solid"/>
                <a:headEnd type="none" w="med" len="med"/>
                <a:tailEnd type="none" w="med" len="med"/>
              </a:ln>
              <a:effectLst>
                <a:outerShdw blurRad="63500" dist="127000" dir="2700000" algn="tl" rotWithShape="0">
                  <a:prstClr val="black">
                    <a:alpha val="50000"/>
                  </a:prstClr>
                </a:outerShdw>
              </a:effectLst>
              <a:scene3d>
                <a:camera prst="perspectiveLeft" fov="2100000">
                  <a:rot lat="0" lon="0" rev="0"/>
                </a:camera>
                <a:lightRig rig="threePt" dir="t"/>
              </a:scene3d>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91F2C"/>
                  </a:solidFill>
                  <a:effectLst/>
                  <a:uLnTx/>
                  <a:uFillTx/>
                  <a:latin typeface="Segoe UI"/>
                  <a:ea typeface="+mn-ea"/>
                  <a:cs typeface="Segoe UI" pitchFamily="34" charset="0"/>
                </a:endParaRPr>
              </a:p>
            </p:txBody>
          </p:sp>
          <p:sp>
            <p:nvSpPr>
              <p:cNvPr id="26" name="Rectangle: Rounded Corners 5">
                <a:extLst>
                  <a:ext uri="{FF2B5EF4-FFF2-40B4-BE49-F238E27FC236}">
                    <a16:creationId xmlns:a16="http://schemas.microsoft.com/office/drawing/2014/main" id="{83A779EA-2989-12A5-3C57-91C8083D82B0}"/>
                  </a:ext>
                </a:extLst>
              </p:cNvPr>
              <p:cNvSpPr>
                <a:spLocks/>
              </p:cNvSpPr>
              <p:nvPr/>
            </p:nvSpPr>
            <p:spPr bwMode="auto">
              <a:xfrm>
                <a:off x="3310745" y="2339128"/>
                <a:ext cx="2631967" cy="1278776"/>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288000" tIns="251999" rIns="288000" bIns="143407" numCol="1" spcCol="0" rtlCol="0" fromWordArt="0" anchor="t" anchorCtr="0" forceAA="0" compatLnSpc="1">
                <a:prstTxWarp prst="textNoShape">
                  <a:avLst/>
                </a:prstTxWarp>
                <a:spAutoFit/>
              </a:bodyPr>
              <a:lstStyle/>
              <a:p>
                <a:pPr marL="0" marR="0" lvl="0" indent="0" algn="ctr" defTabSz="932472" rtl="0" eaLnBrk="1" fontAlgn="base" latinLnBrk="0" hangingPunct="1">
                  <a:lnSpc>
                    <a:spcPct val="100000"/>
                  </a:lnSpc>
                  <a:spcBef>
                    <a:spcPts val="1200"/>
                  </a:spcBef>
                  <a:spcAft>
                    <a:spcPct val="0"/>
                  </a:spcAft>
                  <a:buClrTx/>
                  <a:buSzTx/>
                  <a:buFontTx/>
                  <a:buNone/>
                  <a:tabLst/>
                  <a:defRPr/>
                </a:pPr>
                <a:r>
                  <a:rPr kumimoji="0" lang="en-US" sz="2200" b="0" i="0" u="none" strike="noStrike" kern="0" cap="none" spc="0" normalizeH="0" baseline="0" noProof="0">
                    <a:ln>
                      <a:noFill/>
                    </a:ln>
                    <a:solidFill>
                      <a:srgbClr val="FFFFFF"/>
                    </a:solidFill>
                    <a:effectLst/>
                    <a:uLnTx/>
                    <a:uFillTx/>
                    <a:latin typeface="Segoe UI Semibold"/>
                    <a:ea typeface="+mn-ea"/>
                    <a:cs typeface="Segoe UI"/>
                  </a:rPr>
                  <a:t>Conceptual Hurdles</a:t>
                </a:r>
              </a:p>
            </p:txBody>
          </p:sp>
          <p:cxnSp>
            <p:nvCxnSpPr>
              <p:cNvPr id="27" name="Straight Connector 26">
                <a:extLst>
                  <a:ext uri="{FF2B5EF4-FFF2-40B4-BE49-F238E27FC236}">
                    <a16:creationId xmlns:a16="http://schemas.microsoft.com/office/drawing/2014/main" id="{8CD042DE-0581-77EC-488E-83BC072AF625}"/>
                  </a:ext>
                </a:extLst>
              </p:cNvPr>
              <p:cNvCxnSpPr>
                <a:cxnSpLocks/>
              </p:cNvCxnSpPr>
              <p:nvPr/>
            </p:nvCxnSpPr>
            <p:spPr>
              <a:xfrm>
                <a:off x="3601399" y="3683772"/>
                <a:ext cx="2204093" cy="0"/>
              </a:xfrm>
              <a:prstGeom prst="line">
                <a:avLst/>
              </a:prstGeom>
              <a:noFill/>
              <a:ln w="9525" cap="flat" cmpd="sng" algn="ctr">
                <a:solidFill>
                  <a:srgbClr val="FFFFFF">
                    <a:alpha val="20000"/>
                  </a:srgbClr>
                </a:solidFill>
                <a:prstDash val="solid"/>
                <a:headEnd type="none" w="lg" len="med"/>
                <a:tailEnd type="none" w="lg" len="med"/>
              </a:ln>
              <a:effectLst/>
            </p:spPr>
          </p:cxnSp>
        </p:grpSp>
        <p:sp>
          <p:nvSpPr>
            <p:cNvPr id="24" name="TextBox 23">
              <a:extLst>
                <a:ext uri="{FF2B5EF4-FFF2-40B4-BE49-F238E27FC236}">
                  <a16:creationId xmlns:a16="http://schemas.microsoft.com/office/drawing/2014/main" id="{9E7B3EB2-4922-A495-E2E3-D5B782D45835}"/>
                </a:ext>
              </a:extLst>
            </p:cNvPr>
            <p:cNvSpPr txBox="1">
              <a:spLocks/>
            </p:cNvSpPr>
            <p:nvPr/>
          </p:nvSpPr>
          <p:spPr>
            <a:xfrm>
              <a:off x="453638" y="2175906"/>
              <a:ext cx="2631966" cy="867930"/>
            </a:xfrm>
            <a:prstGeom prst="rect">
              <a:avLst/>
            </a:prstGeom>
            <a:noFill/>
          </p:spPr>
          <p:txBody>
            <a:bodyPr wrap="square" lIns="288000" rIns="288000">
              <a:spAutoFit/>
            </a:bodyPr>
            <a:lstStyle/>
            <a:p>
              <a:pPr marL="0" marR="0" lvl="0" indent="0" defTabSz="466278" rtl="0" eaLnBrk="1" fontAlgn="auto" latinLnBrk="0" hangingPunct="1">
                <a:lnSpc>
                  <a:spcPct val="90000"/>
                </a:lnSpc>
                <a:spcBef>
                  <a:spcPts val="300"/>
                </a:spcBef>
                <a:spcAft>
                  <a:spcPts val="0"/>
                </a:spcAft>
                <a:buClrTx/>
                <a:buSzTx/>
                <a:buFont typeface="Wingdings" panose="05000000000000000000" pitchFamily="2" charset="2"/>
                <a:buNone/>
                <a:tabLst/>
                <a:defRPr/>
              </a:pPr>
              <a:r>
                <a:rPr lang="en-US" sz="1400" dirty="0">
                  <a:solidFill>
                    <a:schemeClr val="bg1"/>
                  </a:solidFill>
                  <a:latin typeface="+mj-lt"/>
                  <a:cs typeface="Segoe UI Semilight"/>
                </a:rPr>
                <a:t>Good d</a:t>
              </a:r>
              <a:r>
                <a:rPr kumimoji="0" lang="en-US" sz="1400" b="0" i="0" u="none" strike="noStrike" kern="1200" cap="none" spc="0" normalizeH="0" baseline="0" noProof="0" dirty="0" err="1">
                  <a:ln>
                    <a:noFill/>
                  </a:ln>
                  <a:solidFill>
                    <a:schemeClr val="bg1"/>
                  </a:solidFill>
                  <a:effectLst/>
                  <a:uLnTx/>
                  <a:uFillTx/>
                  <a:latin typeface="+mj-lt"/>
                  <a:cs typeface="Segoe UI Semilight"/>
                </a:rPr>
                <a:t>ata</a:t>
              </a:r>
              <a:r>
                <a:rPr kumimoji="0" lang="en-US" sz="1400" b="0" i="0" u="none" strike="noStrike" kern="1200" cap="none" spc="0" normalizeH="0" baseline="0" noProof="0" dirty="0">
                  <a:ln>
                    <a:noFill/>
                  </a:ln>
                  <a:solidFill>
                    <a:schemeClr val="bg1"/>
                  </a:solidFill>
                  <a:effectLst/>
                  <a:uLnTx/>
                  <a:uFillTx/>
                  <a:latin typeface="+mj-lt"/>
                  <a:cs typeface="Segoe UI Semilight"/>
                </a:rPr>
                <a:t> modeling in Power BI requires expertise that many users do not have.</a:t>
              </a:r>
            </a:p>
          </p:txBody>
        </p:sp>
      </p:grpSp>
      <p:grpSp>
        <p:nvGrpSpPr>
          <p:cNvPr id="28" name="Group 27">
            <a:extLst>
              <a:ext uri="{FF2B5EF4-FFF2-40B4-BE49-F238E27FC236}">
                <a16:creationId xmlns:a16="http://schemas.microsoft.com/office/drawing/2014/main" id="{9F5D36F4-D895-CB8F-3402-6403B350E0AC}"/>
              </a:ext>
            </a:extLst>
          </p:cNvPr>
          <p:cNvGrpSpPr/>
          <p:nvPr/>
        </p:nvGrpSpPr>
        <p:grpSpPr>
          <a:xfrm>
            <a:off x="335812" y="3733852"/>
            <a:ext cx="2708684" cy="2754321"/>
            <a:chOff x="376920" y="3904121"/>
            <a:chExt cx="2708684" cy="2754321"/>
          </a:xfrm>
        </p:grpSpPr>
        <p:grpSp>
          <p:nvGrpSpPr>
            <p:cNvPr id="29" name="Group 28">
              <a:extLst>
                <a:ext uri="{FF2B5EF4-FFF2-40B4-BE49-F238E27FC236}">
                  <a16:creationId xmlns:a16="http://schemas.microsoft.com/office/drawing/2014/main" id="{C1EC6EA3-E972-9DB5-1ED9-5E83D4FAC7B9}"/>
                </a:ext>
              </a:extLst>
            </p:cNvPr>
            <p:cNvGrpSpPr/>
            <p:nvPr/>
          </p:nvGrpSpPr>
          <p:grpSpPr>
            <a:xfrm>
              <a:off x="376920" y="3904121"/>
              <a:ext cx="2708684" cy="2754321"/>
              <a:chOff x="3310745" y="2339128"/>
              <a:chExt cx="2708684" cy="3272239"/>
            </a:xfrm>
          </p:grpSpPr>
          <p:sp>
            <p:nvSpPr>
              <p:cNvPr id="31" name="Rounded Rectangle 13">
                <a:extLst>
                  <a:ext uri="{FF2B5EF4-FFF2-40B4-BE49-F238E27FC236}">
                    <a16:creationId xmlns:a16="http://schemas.microsoft.com/office/drawing/2014/main" id="{F157F79D-42ED-7DDD-9357-3717D8D8A3E8}"/>
                  </a:ext>
                  <a:ext uri="{C183D7F6-B498-43B3-948B-1728B52AA6E4}">
                    <adec:decorative xmlns:adec="http://schemas.microsoft.com/office/drawing/2017/decorative" val="1"/>
                  </a:ext>
                </a:extLst>
              </p:cNvPr>
              <p:cNvSpPr>
                <a:spLocks/>
              </p:cNvSpPr>
              <p:nvPr/>
            </p:nvSpPr>
            <p:spPr bwMode="auto">
              <a:xfrm>
                <a:off x="3387462" y="2339128"/>
                <a:ext cx="2631967" cy="3272239"/>
              </a:xfrm>
              <a:prstGeom prst="roundRect">
                <a:avLst>
                  <a:gd name="adj" fmla="val 2824"/>
                </a:avLst>
              </a:prstGeom>
              <a:solidFill>
                <a:srgbClr val="091F2C"/>
              </a:solidFill>
              <a:ln w="9525" cap="flat" cmpd="sng" algn="ctr">
                <a:noFill/>
                <a:prstDash val="solid"/>
                <a:headEnd type="none" w="med" len="med"/>
                <a:tailEnd type="none" w="med" len="med"/>
              </a:ln>
              <a:effectLst>
                <a:outerShdw blurRad="63500" dist="127000" dir="2700000" algn="tl" rotWithShape="0">
                  <a:prstClr val="black">
                    <a:alpha val="50000"/>
                  </a:prstClr>
                </a:outerShdw>
              </a:effectLst>
              <a:scene3d>
                <a:camera prst="perspectiveLeft" fov="2100000">
                  <a:rot lat="0" lon="0" rev="0"/>
                </a:camera>
                <a:lightRig rig="threePt" dir="t"/>
              </a:scene3d>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91F2C"/>
                  </a:solidFill>
                  <a:effectLst/>
                  <a:uLnTx/>
                  <a:uFillTx/>
                  <a:latin typeface="Segoe UI"/>
                  <a:ea typeface="+mn-ea"/>
                  <a:cs typeface="Segoe UI" pitchFamily="34" charset="0"/>
                </a:endParaRPr>
              </a:p>
            </p:txBody>
          </p:sp>
          <p:sp>
            <p:nvSpPr>
              <p:cNvPr id="32" name="Rectangle: Rounded Corners 5">
                <a:extLst>
                  <a:ext uri="{FF2B5EF4-FFF2-40B4-BE49-F238E27FC236}">
                    <a16:creationId xmlns:a16="http://schemas.microsoft.com/office/drawing/2014/main" id="{6479327F-96F2-4EEB-832A-7C6B52CE98CA}"/>
                  </a:ext>
                </a:extLst>
              </p:cNvPr>
              <p:cNvSpPr>
                <a:spLocks/>
              </p:cNvSpPr>
              <p:nvPr/>
            </p:nvSpPr>
            <p:spPr bwMode="auto">
              <a:xfrm>
                <a:off x="3310745" y="2339128"/>
                <a:ext cx="2631967" cy="1278776"/>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288000" tIns="251999" rIns="288000" bIns="143407" numCol="1" spcCol="0" rtlCol="0" fromWordArt="0" anchor="t" anchorCtr="0" forceAA="0" compatLnSpc="1">
                <a:prstTxWarp prst="textNoShape">
                  <a:avLst/>
                </a:prstTxWarp>
                <a:spAutoFit/>
              </a:bodyPr>
              <a:lstStyle/>
              <a:p>
                <a:pPr marL="0" marR="0" lvl="0" indent="0" algn="ctr" defTabSz="932472" rtl="0" eaLnBrk="1" fontAlgn="base" latinLnBrk="0" hangingPunct="1">
                  <a:lnSpc>
                    <a:spcPct val="100000"/>
                  </a:lnSpc>
                  <a:spcBef>
                    <a:spcPts val="1200"/>
                  </a:spcBef>
                  <a:spcAft>
                    <a:spcPct val="0"/>
                  </a:spcAft>
                  <a:buClrTx/>
                  <a:buSzTx/>
                  <a:buFontTx/>
                  <a:buNone/>
                  <a:tabLst/>
                  <a:defRPr/>
                </a:pPr>
                <a:r>
                  <a:rPr kumimoji="0" lang="en-US" sz="2200" b="0" i="0" u="none" strike="noStrike" kern="0" cap="none" spc="0" normalizeH="0" baseline="0" noProof="0">
                    <a:ln>
                      <a:noFill/>
                    </a:ln>
                    <a:solidFill>
                      <a:srgbClr val="FFFFFF"/>
                    </a:solidFill>
                    <a:effectLst/>
                    <a:uLnTx/>
                    <a:uFillTx/>
                    <a:latin typeface="Segoe UI Semibold"/>
                    <a:ea typeface="+mn-ea"/>
                    <a:cs typeface="Segoe UI"/>
                  </a:rPr>
                  <a:t>Resolving Issues</a:t>
                </a:r>
              </a:p>
            </p:txBody>
          </p:sp>
          <p:cxnSp>
            <p:nvCxnSpPr>
              <p:cNvPr id="33" name="Straight Connector 32">
                <a:extLst>
                  <a:ext uri="{FF2B5EF4-FFF2-40B4-BE49-F238E27FC236}">
                    <a16:creationId xmlns:a16="http://schemas.microsoft.com/office/drawing/2014/main" id="{203F134D-F0F5-FD48-869F-46F14885CDCA}"/>
                  </a:ext>
                </a:extLst>
              </p:cNvPr>
              <p:cNvCxnSpPr>
                <a:cxnSpLocks/>
              </p:cNvCxnSpPr>
              <p:nvPr/>
            </p:nvCxnSpPr>
            <p:spPr>
              <a:xfrm>
                <a:off x="3601399" y="3683772"/>
                <a:ext cx="2204093" cy="0"/>
              </a:xfrm>
              <a:prstGeom prst="line">
                <a:avLst/>
              </a:prstGeom>
              <a:noFill/>
              <a:ln w="9525" cap="flat" cmpd="sng" algn="ctr">
                <a:solidFill>
                  <a:srgbClr val="FFFFFF">
                    <a:alpha val="20000"/>
                  </a:srgbClr>
                </a:solidFill>
                <a:prstDash val="solid"/>
                <a:headEnd type="none" w="lg" len="med"/>
                <a:tailEnd type="none" w="lg" len="med"/>
              </a:ln>
              <a:effectLst/>
            </p:spPr>
          </p:cxnSp>
        </p:grpSp>
        <p:sp>
          <p:nvSpPr>
            <p:cNvPr id="30" name="TextBox 29">
              <a:extLst>
                <a:ext uri="{FF2B5EF4-FFF2-40B4-BE49-F238E27FC236}">
                  <a16:creationId xmlns:a16="http://schemas.microsoft.com/office/drawing/2014/main" id="{793DA50A-DCED-1AA8-A96C-0A3AA424F860}"/>
                </a:ext>
              </a:extLst>
            </p:cNvPr>
            <p:cNvSpPr txBox="1">
              <a:spLocks/>
            </p:cNvSpPr>
            <p:nvPr/>
          </p:nvSpPr>
          <p:spPr>
            <a:xfrm>
              <a:off x="453638" y="5153475"/>
              <a:ext cx="2629358" cy="1061829"/>
            </a:xfrm>
            <a:prstGeom prst="rect">
              <a:avLst/>
            </a:prstGeom>
            <a:noFill/>
          </p:spPr>
          <p:txBody>
            <a:bodyPr wrap="square" lIns="288000" rIns="288000">
              <a:spAutoFit/>
            </a:bodyPr>
            <a:lstStyle>
              <a:defPPr>
                <a:defRPr lang="en-US"/>
              </a:defPPr>
              <a:lvl1pPr marR="0" lvl="0" indent="0" defTabSz="466278" fontAlgn="auto">
                <a:lnSpc>
                  <a:spcPct val="90000"/>
                </a:lnSpc>
                <a:spcBef>
                  <a:spcPts val="300"/>
                </a:spcBef>
                <a:spcAft>
                  <a:spcPts val="0"/>
                </a:spcAft>
                <a:buClrTx/>
                <a:buSzTx/>
                <a:buFont typeface="Wingdings" panose="05000000000000000000" pitchFamily="2" charset="2"/>
                <a:buNone/>
                <a:tabLst/>
                <a:defRPr sz="1400">
                  <a:solidFill>
                    <a:schemeClr val="bg1"/>
                  </a:solidFill>
                  <a:latin typeface="+mj-lt"/>
                  <a:cs typeface="Segoe UI Semilight"/>
                </a:defRPr>
              </a:lvl1pPr>
            </a:lstStyle>
            <a:p>
              <a:r>
                <a:rPr lang="en-US"/>
                <a:t>Users with “faulty” or “inefficient” data models don’t have any guidance on how to identify issues and resolve them quickly.</a:t>
              </a:r>
            </a:p>
          </p:txBody>
        </p:sp>
      </p:grpSp>
      <p:sp>
        <p:nvSpPr>
          <p:cNvPr id="34" name="Text Placeholder 2">
            <a:extLst>
              <a:ext uri="{FF2B5EF4-FFF2-40B4-BE49-F238E27FC236}">
                <a16:creationId xmlns:a16="http://schemas.microsoft.com/office/drawing/2014/main" id="{DC537556-CF4C-CB71-2275-356B5816832E}"/>
              </a:ext>
            </a:extLst>
          </p:cNvPr>
          <p:cNvSpPr txBox="1">
            <a:spLocks/>
          </p:cNvSpPr>
          <p:nvPr/>
        </p:nvSpPr>
        <p:spPr>
          <a:xfrm>
            <a:off x="3215783" y="912985"/>
            <a:ext cx="8807283" cy="754451"/>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1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1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i="1">
                <a:latin typeface="+mj-lt"/>
              </a:rPr>
              <a:t>“As a Power BI analyst, I find it challenging to understand how to create and manage relationships between different tables in my data model.”</a:t>
            </a:r>
          </a:p>
        </p:txBody>
      </p:sp>
      <p:sp>
        <p:nvSpPr>
          <p:cNvPr id="35" name="Text Placeholder 2">
            <a:extLst>
              <a:ext uri="{FF2B5EF4-FFF2-40B4-BE49-F238E27FC236}">
                <a16:creationId xmlns:a16="http://schemas.microsoft.com/office/drawing/2014/main" id="{FAAD146B-555A-998D-583E-A8233633E0FD}"/>
              </a:ext>
            </a:extLst>
          </p:cNvPr>
          <p:cNvSpPr txBox="1">
            <a:spLocks/>
          </p:cNvSpPr>
          <p:nvPr/>
        </p:nvSpPr>
        <p:spPr>
          <a:xfrm>
            <a:off x="3198748" y="1876671"/>
            <a:ext cx="8841350" cy="754451"/>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1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1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i="1">
                <a:latin typeface="+mj-lt"/>
              </a:rPr>
              <a:t>“I struggle with the concept of date tables in Power BI. I don’t know how to create them, how to link them, or why they are essential.”</a:t>
            </a:r>
          </a:p>
        </p:txBody>
      </p:sp>
      <p:sp>
        <p:nvSpPr>
          <p:cNvPr id="36" name="Text Placeholder 2">
            <a:extLst>
              <a:ext uri="{FF2B5EF4-FFF2-40B4-BE49-F238E27FC236}">
                <a16:creationId xmlns:a16="http://schemas.microsoft.com/office/drawing/2014/main" id="{91DFE773-ED37-37C1-30F9-E9897F8DC514}"/>
              </a:ext>
            </a:extLst>
          </p:cNvPr>
          <p:cNvSpPr txBox="1">
            <a:spLocks/>
          </p:cNvSpPr>
          <p:nvPr/>
        </p:nvSpPr>
        <p:spPr>
          <a:xfrm>
            <a:off x="3215783" y="3808781"/>
            <a:ext cx="8841350" cy="1056890"/>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1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1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i="1" dirty="0">
                <a:latin typeface="+mj-lt"/>
              </a:rPr>
              <a:t>“When I create data models, I struggle to identify inefficiencies that impact report performance. I need better tools or guidance to help me identify and resolve these issues”</a:t>
            </a:r>
          </a:p>
        </p:txBody>
      </p:sp>
      <p:sp>
        <p:nvSpPr>
          <p:cNvPr id="37" name="Text Placeholder 2">
            <a:extLst>
              <a:ext uri="{FF2B5EF4-FFF2-40B4-BE49-F238E27FC236}">
                <a16:creationId xmlns:a16="http://schemas.microsoft.com/office/drawing/2014/main" id="{F354D531-E73A-B876-F479-27F884E976BA}"/>
              </a:ext>
            </a:extLst>
          </p:cNvPr>
          <p:cNvSpPr txBox="1">
            <a:spLocks/>
          </p:cNvSpPr>
          <p:nvPr/>
        </p:nvSpPr>
        <p:spPr>
          <a:xfrm>
            <a:off x="3181716" y="5158541"/>
            <a:ext cx="8841350" cy="1056890"/>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1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1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i="1">
                <a:latin typeface="+mj-lt"/>
              </a:rPr>
              <a:t>“I frequently encounter errors in my data models, and I’m not sure how to diagnose and fix them. These errors disrupt my reporting process and lead to inaccurate insights.”</a:t>
            </a:r>
          </a:p>
        </p:txBody>
      </p:sp>
    </p:spTree>
    <p:extLst>
      <p:ext uri="{BB962C8B-B14F-4D97-AF65-F5344CB8AC3E}">
        <p14:creationId xmlns:p14="http://schemas.microsoft.com/office/powerpoint/2010/main" val="364401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4" grpId="0"/>
      <p:bldP spid="35" grpId="0"/>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CA4AF0A3-012F-EDA7-464B-AB0C516BE70F}"/>
              </a:ext>
            </a:extLst>
          </p:cNvPr>
          <p:cNvSpPr txBox="1">
            <a:spLocks/>
          </p:cNvSpPr>
          <p:nvPr/>
        </p:nvSpPr>
        <p:spPr>
          <a:xfrm>
            <a:off x="419100" y="199558"/>
            <a:ext cx="9660321" cy="430887"/>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2800" b="0" kern="1200" cap="none" spc="-50" baseline="0" dirty="0" smtClean="0">
                <a:ln w="3175">
                  <a:noFill/>
                </a:ln>
                <a:solidFill>
                  <a:schemeClr val="tx2"/>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50" normalizeH="0" baseline="0" noProof="0" dirty="0">
                <a:ln w="3175">
                  <a:noFill/>
                </a:ln>
                <a:solidFill>
                  <a:srgbClr val="002050"/>
                </a:solidFill>
                <a:effectLst/>
                <a:uLnTx/>
                <a:uFillTx/>
                <a:latin typeface="Segoe UI Semibold"/>
                <a:ea typeface="+mn-ea"/>
                <a:cs typeface="Segoe UI" pitchFamily="34" charset="0"/>
              </a:rPr>
              <a:t>Data Modeling </a:t>
            </a:r>
            <a:r>
              <a:rPr kumimoji="0" lang="en-US" sz="2800" b="0" i="0" u="none" strike="noStrike" kern="1200" cap="none" spc="-50" normalizeH="0" baseline="0" noProof="0" dirty="0">
                <a:ln w="3175">
                  <a:noFill/>
                </a:ln>
                <a:solidFill>
                  <a:srgbClr val="002050"/>
                </a:solidFill>
                <a:effectLst/>
                <a:uLnTx/>
                <a:uFillTx/>
                <a:latin typeface="Segoe UI Light" panose="020B0502040204020203" pitchFamily="34" charset="0"/>
                <a:ea typeface="+mn-ea"/>
                <a:cs typeface="Segoe UI Light" panose="020B0502040204020203" pitchFamily="34" charset="0"/>
              </a:rPr>
              <a:t>| </a:t>
            </a:r>
            <a:r>
              <a:rPr kumimoji="0" lang="en-US" sz="2800" b="0" i="0" u="none" strike="noStrike" kern="1200" cap="none" spc="-50" normalizeH="0" baseline="0" noProof="0" dirty="0">
                <a:ln w="3175">
                  <a:noFill/>
                </a:ln>
                <a:solidFill>
                  <a:srgbClr val="002050"/>
                </a:solidFill>
                <a:effectLst/>
                <a:uLnTx/>
                <a:uFillTx/>
                <a:latin typeface="Segoe UI Semilight" panose="020B0402040204020203" pitchFamily="34" charset="0"/>
                <a:ea typeface="+mn-ea"/>
                <a:cs typeface="Segoe UI Semilight" panose="020B0402040204020203" pitchFamily="34" charset="0"/>
              </a:rPr>
              <a:t>Solution</a:t>
            </a:r>
          </a:p>
        </p:txBody>
      </p:sp>
      <p:sp>
        <p:nvSpPr>
          <p:cNvPr id="11" name="Title 4">
            <a:extLst>
              <a:ext uri="{FF2B5EF4-FFF2-40B4-BE49-F238E27FC236}">
                <a16:creationId xmlns:a16="http://schemas.microsoft.com/office/drawing/2014/main" id="{C6A6A51F-1F11-6CD6-8F6A-0977A89C18F0}"/>
              </a:ext>
            </a:extLst>
          </p:cNvPr>
          <p:cNvSpPr>
            <a:spLocks noGrp="1"/>
          </p:cNvSpPr>
          <p:nvPr>
            <p:ph type="title"/>
          </p:nvPr>
        </p:nvSpPr>
        <p:spPr>
          <a:xfrm>
            <a:off x="419100" y="1028700"/>
            <a:ext cx="4758018" cy="5062818"/>
          </a:xfrm>
        </p:spPr>
        <p:txBody>
          <a:bodyPr>
            <a:normAutofit/>
          </a:bodyPr>
          <a:lstStyle/>
          <a:p>
            <a:r>
              <a:rPr lang="en-US" sz="3100" dirty="0">
                <a:latin typeface="Segoe UI Semibold" panose="020B0702040204020203" pitchFamily="34" charset="0"/>
                <a:cs typeface="Segoe UI Semibold" panose="020B0702040204020203" pitchFamily="34" charset="0"/>
              </a:rPr>
              <a:t>Data modeling is the vehicle engine. </a:t>
            </a:r>
            <a:br>
              <a:rPr lang="en-US" sz="3100" dirty="0">
                <a:latin typeface="Segoe UI Semibold" panose="020B0702040204020203" pitchFamily="34" charset="0"/>
                <a:cs typeface="Segoe UI Semibold" panose="020B0702040204020203" pitchFamily="34" charset="0"/>
              </a:rPr>
            </a:br>
            <a:br>
              <a:rPr lang="en-US" sz="3100" dirty="0">
                <a:latin typeface="Segoe UI Semibold" panose="020B0702040204020203" pitchFamily="34" charset="0"/>
                <a:cs typeface="Segoe UI Semibold" panose="020B0702040204020203" pitchFamily="34" charset="0"/>
              </a:rPr>
            </a:br>
            <a:r>
              <a:rPr lang="en-US" sz="3100" dirty="0">
                <a:latin typeface="Segoe UI Semibold" panose="020B0702040204020203" pitchFamily="34" charset="0"/>
                <a:cs typeface="Segoe UI Semibold" panose="020B0702040204020203" pitchFamily="34" charset="0"/>
              </a:rPr>
              <a:t>What is the mechanic for the data engine?</a:t>
            </a:r>
            <a:br>
              <a:rPr lang="en-US" sz="3100" dirty="0">
                <a:latin typeface="Segoe UI Semibold" panose="020B0702040204020203" pitchFamily="34" charset="0"/>
                <a:cs typeface="Segoe UI Semibold" panose="020B0702040204020203" pitchFamily="34" charset="0"/>
              </a:rPr>
            </a:br>
            <a:br>
              <a:rPr lang="en-US" sz="2800" dirty="0">
                <a:latin typeface="Segoe UI Semibold" panose="020B0702040204020203" pitchFamily="34" charset="0"/>
                <a:cs typeface="Segoe UI Semibold" panose="020B0702040204020203" pitchFamily="34" charset="0"/>
              </a:rPr>
            </a:br>
            <a:endParaRPr lang="en-US" dirty="0">
              <a:latin typeface="Segoe UI Semibold" panose="020B0702040204020203" pitchFamily="34" charset="0"/>
              <a:cs typeface="Segoe UI Semibold" panose="020B0702040204020203" pitchFamily="34" charset="0"/>
            </a:endParaRPr>
          </a:p>
        </p:txBody>
      </p:sp>
      <p:sp>
        <p:nvSpPr>
          <p:cNvPr id="12" name="Title 4">
            <a:extLst>
              <a:ext uri="{FF2B5EF4-FFF2-40B4-BE49-F238E27FC236}">
                <a16:creationId xmlns:a16="http://schemas.microsoft.com/office/drawing/2014/main" id="{7A8CB8B7-9AB4-BB89-71BF-1DC3DAB1ED97}"/>
              </a:ext>
            </a:extLst>
          </p:cNvPr>
          <p:cNvSpPr txBox="1">
            <a:spLocks/>
          </p:cNvSpPr>
          <p:nvPr/>
        </p:nvSpPr>
        <p:spPr>
          <a:xfrm>
            <a:off x="5598567" y="1087786"/>
            <a:ext cx="6096000" cy="50628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latin typeface="Segoe UI Semibold" panose="020B0702040204020203" pitchFamily="34" charset="0"/>
                <a:cs typeface="Segoe UI Semibold" panose="020B0702040204020203" pitchFamily="34" charset="0"/>
              </a:rPr>
              <a:t>ASSISTED </a:t>
            </a:r>
          </a:p>
          <a:p>
            <a:pPr algn="ctr"/>
            <a:r>
              <a:rPr lang="en-US" sz="6600" dirty="0">
                <a:latin typeface="Segoe UI Semibold" panose="020B0702040204020203" pitchFamily="34" charset="0"/>
                <a:cs typeface="Segoe UI Semibold" panose="020B0702040204020203" pitchFamily="34" charset="0"/>
              </a:rPr>
              <a:t>MODELING</a:t>
            </a:r>
            <a:br>
              <a:rPr lang="en-US" sz="3100" dirty="0">
                <a:latin typeface="Segoe UI Semibold" panose="020B0702040204020203" pitchFamily="34" charset="0"/>
                <a:cs typeface="Segoe UI Semibold" panose="020B0702040204020203" pitchFamily="34" charset="0"/>
              </a:rPr>
            </a:br>
            <a:br>
              <a:rPr lang="en-US" sz="3100" dirty="0">
                <a:latin typeface="Segoe UI Semibold" panose="020B0702040204020203" pitchFamily="34" charset="0"/>
                <a:cs typeface="Segoe UI Semibold" panose="020B0702040204020203" pitchFamily="34" charset="0"/>
              </a:rPr>
            </a:br>
            <a:br>
              <a:rPr lang="en-US" sz="2800" dirty="0">
                <a:latin typeface="Segoe UI Semibold" panose="020B0702040204020203" pitchFamily="34" charset="0"/>
                <a:cs typeface="Segoe UI Semibold" panose="020B0702040204020203" pitchFamily="34" charset="0"/>
              </a:rPr>
            </a:br>
            <a:endParaRPr lang="en-US"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70822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
            <a:extLst>
              <a:ext uri="{FF2B5EF4-FFF2-40B4-BE49-F238E27FC236}">
                <a16:creationId xmlns:a16="http://schemas.microsoft.com/office/drawing/2014/main" id="{67316DF2-C27C-D3B8-2D90-1037FE3058CC}"/>
              </a:ext>
            </a:extLst>
          </p:cNvPr>
          <p:cNvSpPr txBox="1">
            <a:spLocks/>
          </p:cNvSpPr>
          <p:nvPr/>
        </p:nvSpPr>
        <p:spPr>
          <a:xfrm>
            <a:off x="419100" y="199558"/>
            <a:ext cx="9532094" cy="430887"/>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2800" b="0" kern="1200" cap="none" spc="-50" baseline="0" dirty="0" smtClean="0">
                <a:ln w="3175">
                  <a:noFill/>
                </a:ln>
                <a:solidFill>
                  <a:schemeClr val="tx2"/>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50" normalizeH="0" baseline="0" noProof="0" dirty="0">
                <a:ln w="3175">
                  <a:noFill/>
                </a:ln>
                <a:solidFill>
                  <a:srgbClr val="002050"/>
                </a:solidFill>
                <a:effectLst/>
                <a:uLnTx/>
                <a:uFillTx/>
                <a:latin typeface="Segoe UI Semibold"/>
                <a:ea typeface="+mn-ea"/>
                <a:cs typeface="Segoe UI" pitchFamily="34" charset="0"/>
              </a:rPr>
              <a:t>Assisted Modeling </a:t>
            </a:r>
            <a:r>
              <a:rPr kumimoji="0" lang="en-US" sz="2800" b="0" i="0" u="none" strike="noStrike" kern="1200" cap="none" spc="-50" normalizeH="0" baseline="0" noProof="0" dirty="0">
                <a:ln w="3175">
                  <a:noFill/>
                </a:ln>
                <a:solidFill>
                  <a:srgbClr val="002050"/>
                </a:solidFill>
                <a:effectLst/>
                <a:uLnTx/>
                <a:uFillTx/>
                <a:latin typeface="Segoe UI Light" panose="020B0502040204020203" pitchFamily="34" charset="0"/>
                <a:ea typeface="+mn-ea"/>
                <a:cs typeface="Segoe UI Light" panose="020B0502040204020203" pitchFamily="34" charset="0"/>
              </a:rPr>
              <a:t>| </a:t>
            </a:r>
            <a:r>
              <a:rPr kumimoji="0" lang="en-US" sz="2800" b="0" i="0" u="none" strike="noStrike" kern="1200" cap="none" spc="-50" normalizeH="0" baseline="0" noProof="0" dirty="0">
                <a:ln w="3175">
                  <a:noFill/>
                </a:ln>
                <a:solidFill>
                  <a:srgbClr val="002050"/>
                </a:solidFill>
                <a:effectLst/>
                <a:uLnTx/>
                <a:uFillTx/>
                <a:latin typeface="Segoe UI Semilight" panose="020B0402040204020203" pitchFamily="34" charset="0"/>
                <a:ea typeface="+mn-ea"/>
                <a:cs typeface="Segoe UI Semilight" panose="020B0402040204020203" pitchFamily="34" charset="0"/>
              </a:rPr>
              <a:t>Mission</a:t>
            </a:r>
          </a:p>
        </p:txBody>
      </p:sp>
      <p:sp>
        <p:nvSpPr>
          <p:cNvPr id="51" name="Rectangle 50">
            <a:extLst>
              <a:ext uri="{FF2B5EF4-FFF2-40B4-BE49-F238E27FC236}">
                <a16:creationId xmlns:a16="http://schemas.microsoft.com/office/drawing/2014/main" id="{49A3C2D0-9DFD-961C-6A2E-080557319DA7}"/>
              </a:ext>
            </a:extLst>
          </p:cNvPr>
          <p:cNvSpPr/>
          <p:nvPr/>
        </p:nvSpPr>
        <p:spPr bwMode="auto">
          <a:xfrm>
            <a:off x="0" y="957943"/>
            <a:ext cx="12192000" cy="4249783"/>
          </a:xfrm>
          <a:prstGeom prst="rect">
            <a:avLst/>
          </a:prstGeom>
          <a:solidFill>
            <a:srgbClr val="D4E5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latin typeface="Segoe UI"/>
              <a:cs typeface="Segoe UI" pitchFamily="34" charset="0"/>
            </a:endParaRPr>
          </a:p>
        </p:txBody>
      </p:sp>
      <p:sp>
        <p:nvSpPr>
          <p:cNvPr id="52" name="Rectangle 51">
            <a:extLst>
              <a:ext uri="{FF2B5EF4-FFF2-40B4-BE49-F238E27FC236}">
                <a16:creationId xmlns:a16="http://schemas.microsoft.com/office/drawing/2014/main" id="{D44ADEF0-E669-F656-16F7-D8F117516A63}"/>
              </a:ext>
            </a:extLst>
          </p:cNvPr>
          <p:cNvSpPr/>
          <p:nvPr/>
        </p:nvSpPr>
        <p:spPr bwMode="auto">
          <a:xfrm>
            <a:off x="0" y="5207726"/>
            <a:ext cx="12192000" cy="1316195"/>
          </a:xfrm>
          <a:prstGeom prst="rect">
            <a:avLst/>
          </a:prstGeom>
          <a:solidFill>
            <a:srgbClr val="C3E5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3" name="Freeform: Shape 52">
            <a:extLst>
              <a:ext uri="{FF2B5EF4-FFF2-40B4-BE49-F238E27FC236}">
                <a16:creationId xmlns:a16="http://schemas.microsoft.com/office/drawing/2014/main" id="{EB066A0A-A104-6414-1BD6-BE87191D3A8C}"/>
              </a:ext>
            </a:extLst>
          </p:cNvPr>
          <p:cNvSpPr/>
          <p:nvPr/>
        </p:nvSpPr>
        <p:spPr bwMode="auto">
          <a:xfrm>
            <a:off x="1" y="3615213"/>
            <a:ext cx="12191999" cy="1750423"/>
          </a:xfrm>
          <a:custGeom>
            <a:avLst/>
            <a:gdLst>
              <a:gd name="connsiteX0" fmla="*/ 0 w 12191999"/>
              <a:gd name="connsiteY0" fmla="*/ 0 h 1750423"/>
              <a:gd name="connsiteX1" fmla="*/ 12191999 w 12191999"/>
              <a:gd name="connsiteY1" fmla="*/ 0 h 1750423"/>
              <a:gd name="connsiteX2" fmla="*/ 12191999 w 12191999"/>
              <a:gd name="connsiteY2" fmla="*/ 1750403 h 1750423"/>
              <a:gd name="connsiteX3" fmla="*/ 12179085 w 12191999"/>
              <a:gd name="connsiteY3" fmla="*/ 1617915 h 1750423"/>
              <a:gd name="connsiteX4" fmla="*/ 11556275 w 12191999"/>
              <a:gd name="connsiteY4" fmla="*/ 1092926 h 1750423"/>
              <a:gd name="connsiteX5" fmla="*/ 10920549 w 12191999"/>
              <a:gd name="connsiteY5" fmla="*/ 1750423 h 1750423"/>
              <a:gd name="connsiteX6" fmla="*/ 10378024 w 12191999"/>
              <a:gd name="connsiteY6" fmla="*/ 1750423 h 1750423"/>
              <a:gd name="connsiteX7" fmla="*/ 9742298 w 12191999"/>
              <a:gd name="connsiteY7" fmla="*/ 1092926 h 1750423"/>
              <a:gd name="connsiteX8" fmla="*/ 9106572 w 12191999"/>
              <a:gd name="connsiteY8" fmla="*/ 1750423 h 1750423"/>
              <a:gd name="connsiteX9" fmla="*/ 8564047 w 12191999"/>
              <a:gd name="connsiteY9" fmla="*/ 1750423 h 1750423"/>
              <a:gd name="connsiteX10" fmla="*/ 7928321 w 12191999"/>
              <a:gd name="connsiteY10" fmla="*/ 1092926 h 1750423"/>
              <a:gd name="connsiteX11" fmla="*/ 7292595 w 12191999"/>
              <a:gd name="connsiteY11" fmla="*/ 1750423 h 1750423"/>
              <a:gd name="connsiteX12" fmla="*/ 6750070 w 12191999"/>
              <a:gd name="connsiteY12" fmla="*/ 1750423 h 1750423"/>
              <a:gd name="connsiteX13" fmla="*/ 6114344 w 12191999"/>
              <a:gd name="connsiteY13" fmla="*/ 1092926 h 1750423"/>
              <a:gd name="connsiteX14" fmla="*/ 5478619 w 12191999"/>
              <a:gd name="connsiteY14" fmla="*/ 1750423 h 1750423"/>
              <a:gd name="connsiteX15" fmla="*/ 4936095 w 12191999"/>
              <a:gd name="connsiteY15" fmla="*/ 1750423 h 1750423"/>
              <a:gd name="connsiteX16" fmla="*/ 4300368 w 12191999"/>
              <a:gd name="connsiteY16" fmla="*/ 1092926 h 1750423"/>
              <a:gd name="connsiteX17" fmla="*/ 3664643 w 12191999"/>
              <a:gd name="connsiteY17" fmla="*/ 1750423 h 1750423"/>
              <a:gd name="connsiteX18" fmla="*/ 3122119 w 12191999"/>
              <a:gd name="connsiteY18" fmla="*/ 1750423 h 1750423"/>
              <a:gd name="connsiteX19" fmla="*/ 2486393 w 12191999"/>
              <a:gd name="connsiteY19" fmla="*/ 1092926 h 1750423"/>
              <a:gd name="connsiteX20" fmla="*/ 1850667 w 12191999"/>
              <a:gd name="connsiteY20" fmla="*/ 1750423 h 1750423"/>
              <a:gd name="connsiteX21" fmla="*/ 1273307 w 12191999"/>
              <a:gd name="connsiteY21" fmla="*/ 1750423 h 1750423"/>
              <a:gd name="connsiteX22" fmla="*/ 637581 w 12191999"/>
              <a:gd name="connsiteY22" fmla="*/ 1092926 h 1750423"/>
              <a:gd name="connsiteX23" fmla="*/ 1855 w 12191999"/>
              <a:gd name="connsiteY23" fmla="*/ 1750423 h 1750423"/>
              <a:gd name="connsiteX24" fmla="*/ 0 w 12191999"/>
              <a:gd name="connsiteY24" fmla="*/ 1750423 h 175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91999" h="1750423">
                <a:moveTo>
                  <a:pt x="0" y="0"/>
                </a:moveTo>
                <a:lnTo>
                  <a:pt x="12191999" y="0"/>
                </a:lnTo>
                <a:lnTo>
                  <a:pt x="12191999" y="1750403"/>
                </a:lnTo>
                <a:lnTo>
                  <a:pt x="12179085" y="1617915"/>
                </a:lnTo>
                <a:cubicBezTo>
                  <a:pt x="12119806" y="1318304"/>
                  <a:pt x="11863489" y="1092926"/>
                  <a:pt x="11556275" y="1092926"/>
                </a:cubicBezTo>
                <a:cubicBezTo>
                  <a:pt x="11205173" y="1092926"/>
                  <a:pt x="10920549" y="1387297"/>
                  <a:pt x="10920549" y="1750423"/>
                </a:cubicBezTo>
                <a:lnTo>
                  <a:pt x="10378024" y="1750423"/>
                </a:lnTo>
                <a:cubicBezTo>
                  <a:pt x="10378024" y="1387297"/>
                  <a:pt x="10093400" y="1092926"/>
                  <a:pt x="9742298" y="1092926"/>
                </a:cubicBezTo>
                <a:cubicBezTo>
                  <a:pt x="9391196" y="1092926"/>
                  <a:pt x="9106572" y="1387297"/>
                  <a:pt x="9106572" y="1750423"/>
                </a:cubicBezTo>
                <a:lnTo>
                  <a:pt x="8564047" y="1750423"/>
                </a:lnTo>
                <a:cubicBezTo>
                  <a:pt x="8564047" y="1387297"/>
                  <a:pt x="8279423" y="1092926"/>
                  <a:pt x="7928321" y="1092926"/>
                </a:cubicBezTo>
                <a:cubicBezTo>
                  <a:pt x="7577219" y="1092926"/>
                  <a:pt x="7292595" y="1387297"/>
                  <a:pt x="7292595" y="1750423"/>
                </a:cubicBezTo>
                <a:lnTo>
                  <a:pt x="6750070" y="1750423"/>
                </a:lnTo>
                <a:cubicBezTo>
                  <a:pt x="6750070" y="1387297"/>
                  <a:pt x="6465446" y="1092926"/>
                  <a:pt x="6114344" y="1092926"/>
                </a:cubicBezTo>
                <a:cubicBezTo>
                  <a:pt x="5763243" y="1092926"/>
                  <a:pt x="5478619" y="1387297"/>
                  <a:pt x="5478619" y="1750423"/>
                </a:cubicBezTo>
                <a:lnTo>
                  <a:pt x="4936095" y="1750423"/>
                </a:lnTo>
                <a:cubicBezTo>
                  <a:pt x="4936095" y="1387297"/>
                  <a:pt x="4651471" y="1092926"/>
                  <a:pt x="4300368" y="1092926"/>
                </a:cubicBezTo>
                <a:cubicBezTo>
                  <a:pt x="3949267" y="1092926"/>
                  <a:pt x="3664643" y="1387297"/>
                  <a:pt x="3664643" y="1750423"/>
                </a:cubicBezTo>
                <a:lnTo>
                  <a:pt x="3122119" y="1750423"/>
                </a:lnTo>
                <a:cubicBezTo>
                  <a:pt x="3122119" y="1387297"/>
                  <a:pt x="2837495" y="1092926"/>
                  <a:pt x="2486393" y="1092926"/>
                </a:cubicBezTo>
                <a:cubicBezTo>
                  <a:pt x="2135291" y="1092926"/>
                  <a:pt x="1850667" y="1387297"/>
                  <a:pt x="1850667" y="1750423"/>
                </a:cubicBezTo>
                <a:lnTo>
                  <a:pt x="1273307" y="1750423"/>
                </a:lnTo>
                <a:cubicBezTo>
                  <a:pt x="1273307" y="1387297"/>
                  <a:pt x="988683" y="1092926"/>
                  <a:pt x="637581" y="1092926"/>
                </a:cubicBezTo>
                <a:cubicBezTo>
                  <a:pt x="286479" y="1092926"/>
                  <a:pt x="1855" y="1387297"/>
                  <a:pt x="1855" y="1750423"/>
                </a:cubicBezTo>
                <a:lnTo>
                  <a:pt x="0" y="1750423"/>
                </a:lnTo>
                <a:close/>
              </a:path>
            </a:pathLst>
          </a:cu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4" name="Rectangle 53">
            <a:extLst>
              <a:ext uri="{FF2B5EF4-FFF2-40B4-BE49-F238E27FC236}">
                <a16:creationId xmlns:a16="http://schemas.microsoft.com/office/drawing/2014/main" id="{5B1BCDC1-1E5B-725A-30B8-7F664C043865}"/>
              </a:ext>
            </a:extLst>
          </p:cNvPr>
          <p:cNvSpPr/>
          <p:nvPr/>
        </p:nvSpPr>
        <p:spPr bwMode="auto">
          <a:xfrm>
            <a:off x="60960" y="3709851"/>
            <a:ext cx="358140" cy="1741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5" name="Rectangle 54">
            <a:extLst>
              <a:ext uri="{FF2B5EF4-FFF2-40B4-BE49-F238E27FC236}">
                <a16:creationId xmlns:a16="http://schemas.microsoft.com/office/drawing/2014/main" id="{D8F7003D-5CB6-58FF-25D6-099DFD8E784F}"/>
              </a:ext>
            </a:extLst>
          </p:cNvPr>
          <p:cNvSpPr/>
          <p:nvPr/>
        </p:nvSpPr>
        <p:spPr bwMode="auto">
          <a:xfrm>
            <a:off x="480059" y="3709851"/>
            <a:ext cx="358140" cy="1741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6" name="Rectangle 55">
            <a:extLst>
              <a:ext uri="{FF2B5EF4-FFF2-40B4-BE49-F238E27FC236}">
                <a16:creationId xmlns:a16="http://schemas.microsoft.com/office/drawing/2014/main" id="{32EBE40E-19D8-35B6-FCE6-863279B03CBF}"/>
              </a:ext>
            </a:extLst>
          </p:cNvPr>
          <p:cNvSpPr/>
          <p:nvPr/>
        </p:nvSpPr>
        <p:spPr bwMode="auto">
          <a:xfrm>
            <a:off x="899158" y="3709851"/>
            <a:ext cx="358140" cy="1741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7" name="Rectangle 56">
            <a:extLst>
              <a:ext uri="{FF2B5EF4-FFF2-40B4-BE49-F238E27FC236}">
                <a16:creationId xmlns:a16="http://schemas.microsoft.com/office/drawing/2014/main" id="{6C2BE721-20A6-9889-4BF4-C70A60AAD97E}"/>
              </a:ext>
            </a:extLst>
          </p:cNvPr>
          <p:cNvSpPr/>
          <p:nvPr/>
        </p:nvSpPr>
        <p:spPr bwMode="auto">
          <a:xfrm>
            <a:off x="1318257" y="3709851"/>
            <a:ext cx="358140" cy="1741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8" name="Rectangle 57">
            <a:extLst>
              <a:ext uri="{FF2B5EF4-FFF2-40B4-BE49-F238E27FC236}">
                <a16:creationId xmlns:a16="http://schemas.microsoft.com/office/drawing/2014/main" id="{348B1BA1-9831-DA0F-4474-F563A6255012}"/>
              </a:ext>
            </a:extLst>
          </p:cNvPr>
          <p:cNvSpPr/>
          <p:nvPr/>
        </p:nvSpPr>
        <p:spPr bwMode="auto">
          <a:xfrm>
            <a:off x="1737356" y="3709851"/>
            <a:ext cx="358140" cy="1741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9" name="Rectangle 58">
            <a:extLst>
              <a:ext uri="{FF2B5EF4-FFF2-40B4-BE49-F238E27FC236}">
                <a16:creationId xmlns:a16="http://schemas.microsoft.com/office/drawing/2014/main" id="{5701E6EA-46F1-5829-6334-B4E2FE618012}"/>
              </a:ext>
            </a:extLst>
          </p:cNvPr>
          <p:cNvSpPr/>
          <p:nvPr/>
        </p:nvSpPr>
        <p:spPr bwMode="auto">
          <a:xfrm>
            <a:off x="2156455" y="3709851"/>
            <a:ext cx="358140" cy="1741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0" name="Rectangle 59">
            <a:extLst>
              <a:ext uri="{FF2B5EF4-FFF2-40B4-BE49-F238E27FC236}">
                <a16:creationId xmlns:a16="http://schemas.microsoft.com/office/drawing/2014/main" id="{619393A5-F109-5104-A937-DCA3DE4C5E8D}"/>
              </a:ext>
            </a:extLst>
          </p:cNvPr>
          <p:cNvSpPr/>
          <p:nvPr/>
        </p:nvSpPr>
        <p:spPr bwMode="auto">
          <a:xfrm>
            <a:off x="2575554" y="3709851"/>
            <a:ext cx="358140" cy="1741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1" name="Rectangle 60">
            <a:extLst>
              <a:ext uri="{FF2B5EF4-FFF2-40B4-BE49-F238E27FC236}">
                <a16:creationId xmlns:a16="http://schemas.microsoft.com/office/drawing/2014/main" id="{94000DFA-1AA1-4720-3C2E-609D018F255B}"/>
              </a:ext>
            </a:extLst>
          </p:cNvPr>
          <p:cNvSpPr/>
          <p:nvPr/>
        </p:nvSpPr>
        <p:spPr bwMode="auto">
          <a:xfrm>
            <a:off x="2994653" y="3709851"/>
            <a:ext cx="358140" cy="1741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2" name="Rectangle 61">
            <a:extLst>
              <a:ext uri="{FF2B5EF4-FFF2-40B4-BE49-F238E27FC236}">
                <a16:creationId xmlns:a16="http://schemas.microsoft.com/office/drawing/2014/main" id="{AF5699B5-7AAF-10E7-5340-65B137F1CAB4}"/>
              </a:ext>
            </a:extLst>
          </p:cNvPr>
          <p:cNvSpPr/>
          <p:nvPr/>
        </p:nvSpPr>
        <p:spPr bwMode="auto">
          <a:xfrm>
            <a:off x="3413752" y="3709851"/>
            <a:ext cx="358140" cy="1741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3" name="Rectangle 62">
            <a:extLst>
              <a:ext uri="{FF2B5EF4-FFF2-40B4-BE49-F238E27FC236}">
                <a16:creationId xmlns:a16="http://schemas.microsoft.com/office/drawing/2014/main" id="{7791F73E-3568-F3AD-D81B-402B54CF7621}"/>
              </a:ext>
            </a:extLst>
          </p:cNvPr>
          <p:cNvSpPr/>
          <p:nvPr/>
        </p:nvSpPr>
        <p:spPr bwMode="auto">
          <a:xfrm>
            <a:off x="3832851" y="3709851"/>
            <a:ext cx="358140" cy="1741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4" name="Rectangle 63">
            <a:extLst>
              <a:ext uri="{FF2B5EF4-FFF2-40B4-BE49-F238E27FC236}">
                <a16:creationId xmlns:a16="http://schemas.microsoft.com/office/drawing/2014/main" id="{E3D34961-042A-AD39-B6FB-AD2BA130AECD}"/>
              </a:ext>
            </a:extLst>
          </p:cNvPr>
          <p:cNvSpPr/>
          <p:nvPr/>
        </p:nvSpPr>
        <p:spPr bwMode="auto">
          <a:xfrm>
            <a:off x="4251950" y="3709851"/>
            <a:ext cx="358140" cy="1741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5" name="Rectangle 64">
            <a:extLst>
              <a:ext uri="{FF2B5EF4-FFF2-40B4-BE49-F238E27FC236}">
                <a16:creationId xmlns:a16="http://schemas.microsoft.com/office/drawing/2014/main" id="{E3208019-47B7-5ECD-8D4C-9F7133CE7815}"/>
              </a:ext>
            </a:extLst>
          </p:cNvPr>
          <p:cNvSpPr/>
          <p:nvPr/>
        </p:nvSpPr>
        <p:spPr bwMode="auto">
          <a:xfrm>
            <a:off x="4671049" y="3709851"/>
            <a:ext cx="358140" cy="1741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6" name="Rectangle 65">
            <a:extLst>
              <a:ext uri="{FF2B5EF4-FFF2-40B4-BE49-F238E27FC236}">
                <a16:creationId xmlns:a16="http://schemas.microsoft.com/office/drawing/2014/main" id="{B59136C6-C613-7089-E943-CDCBD7EEBF57}"/>
              </a:ext>
            </a:extLst>
          </p:cNvPr>
          <p:cNvSpPr/>
          <p:nvPr/>
        </p:nvSpPr>
        <p:spPr bwMode="auto">
          <a:xfrm>
            <a:off x="5090148" y="3709851"/>
            <a:ext cx="358140" cy="1741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7" name="Rectangle 66">
            <a:extLst>
              <a:ext uri="{FF2B5EF4-FFF2-40B4-BE49-F238E27FC236}">
                <a16:creationId xmlns:a16="http://schemas.microsoft.com/office/drawing/2014/main" id="{7C0B6C4E-1353-2D9E-6637-C2994BB8FE67}"/>
              </a:ext>
            </a:extLst>
          </p:cNvPr>
          <p:cNvSpPr/>
          <p:nvPr/>
        </p:nvSpPr>
        <p:spPr bwMode="auto">
          <a:xfrm>
            <a:off x="5509247" y="3709851"/>
            <a:ext cx="358140" cy="1741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8" name="Rectangle 67">
            <a:extLst>
              <a:ext uri="{FF2B5EF4-FFF2-40B4-BE49-F238E27FC236}">
                <a16:creationId xmlns:a16="http://schemas.microsoft.com/office/drawing/2014/main" id="{E176E096-2F32-ED04-A044-6E8BC6CEBE4D}"/>
              </a:ext>
            </a:extLst>
          </p:cNvPr>
          <p:cNvSpPr/>
          <p:nvPr/>
        </p:nvSpPr>
        <p:spPr bwMode="auto">
          <a:xfrm>
            <a:off x="5928346" y="3709851"/>
            <a:ext cx="358140" cy="1741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9" name="Rectangle 68">
            <a:extLst>
              <a:ext uri="{FF2B5EF4-FFF2-40B4-BE49-F238E27FC236}">
                <a16:creationId xmlns:a16="http://schemas.microsoft.com/office/drawing/2014/main" id="{63B470F6-DC26-878B-6351-DDF6B6C3EA88}"/>
              </a:ext>
            </a:extLst>
          </p:cNvPr>
          <p:cNvSpPr/>
          <p:nvPr/>
        </p:nvSpPr>
        <p:spPr bwMode="auto">
          <a:xfrm>
            <a:off x="6347445" y="3709851"/>
            <a:ext cx="358140" cy="1741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0" name="Rectangle 69">
            <a:extLst>
              <a:ext uri="{FF2B5EF4-FFF2-40B4-BE49-F238E27FC236}">
                <a16:creationId xmlns:a16="http://schemas.microsoft.com/office/drawing/2014/main" id="{06826F36-1946-F5A4-4F97-2A636CD1EBB4}"/>
              </a:ext>
            </a:extLst>
          </p:cNvPr>
          <p:cNvSpPr/>
          <p:nvPr/>
        </p:nvSpPr>
        <p:spPr bwMode="auto">
          <a:xfrm>
            <a:off x="6766544" y="3709851"/>
            <a:ext cx="358140" cy="1741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1" name="Rectangle 70">
            <a:extLst>
              <a:ext uri="{FF2B5EF4-FFF2-40B4-BE49-F238E27FC236}">
                <a16:creationId xmlns:a16="http://schemas.microsoft.com/office/drawing/2014/main" id="{A80B9926-0131-E214-FFD0-1CA7093F36C0}"/>
              </a:ext>
            </a:extLst>
          </p:cNvPr>
          <p:cNvSpPr/>
          <p:nvPr/>
        </p:nvSpPr>
        <p:spPr bwMode="auto">
          <a:xfrm>
            <a:off x="7185643" y="3709851"/>
            <a:ext cx="358140" cy="1741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2" name="Rectangle 71">
            <a:extLst>
              <a:ext uri="{FF2B5EF4-FFF2-40B4-BE49-F238E27FC236}">
                <a16:creationId xmlns:a16="http://schemas.microsoft.com/office/drawing/2014/main" id="{5ABD0D13-1E27-D351-BB9D-0EB2FDEF358A}"/>
              </a:ext>
            </a:extLst>
          </p:cNvPr>
          <p:cNvSpPr/>
          <p:nvPr/>
        </p:nvSpPr>
        <p:spPr bwMode="auto">
          <a:xfrm>
            <a:off x="7604742" y="3709851"/>
            <a:ext cx="358140" cy="1741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3" name="Rectangle 72">
            <a:extLst>
              <a:ext uri="{FF2B5EF4-FFF2-40B4-BE49-F238E27FC236}">
                <a16:creationId xmlns:a16="http://schemas.microsoft.com/office/drawing/2014/main" id="{DF61C7D8-50FA-DBD2-5F07-1EB6C1E6A2B2}"/>
              </a:ext>
            </a:extLst>
          </p:cNvPr>
          <p:cNvSpPr/>
          <p:nvPr/>
        </p:nvSpPr>
        <p:spPr bwMode="auto">
          <a:xfrm>
            <a:off x="8023841" y="3709851"/>
            <a:ext cx="358140" cy="1741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4" name="Rectangle 73">
            <a:extLst>
              <a:ext uri="{FF2B5EF4-FFF2-40B4-BE49-F238E27FC236}">
                <a16:creationId xmlns:a16="http://schemas.microsoft.com/office/drawing/2014/main" id="{A2A83163-580D-9F92-E848-F0C21C4DE49E}"/>
              </a:ext>
            </a:extLst>
          </p:cNvPr>
          <p:cNvSpPr/>
          <p:nvPr/>
        </p:nvSpPr>
        <p:spPr bwMode="auto">
          <a:xfrm>
            <a:off x="8442940" y="3709851"/>
            <a:ext cx="358140" cy="1741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5" name="Rectangle 74">
            <a:extLst>
              <a:ext uri="{FF2B5EF4-FFF2-40B4-BE49-F238E27FC236}">
                <a16:creationId xmlns:a16="http://schemas.microsoft.com/office/drawing/2014/main" id="{10DE5CF6-3A92-4D2C-20BD-28D647C3F639}"/>
              </a:ext>
            </a:extLst>
          </p:cNvPr>
          <p:cNvSpPr/>
          <p:nvPr/>
        </p:nvSpPr>
        <p:spPr bwMode="auto">
          <a:xfrm>
            <a:off x="8862039" y="3709851"/>
            <a:ext cx="358140" cy="1741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6" name="Rectangle 75">
            <a:extLst>
              <a:ext uri="{FF2B5EF4-FFF2-40B4-BE49-F238E27FC236}">
                <a16:creationId xmlns:a16="http://schemas.microsoft.com/office/drawing/2014/main" id="{82CC2E18-ECD2-B35A-C27F-2DD95211A8AF}"/>
              </a:ext>
            </a:extLst>
          </p:cNvPr>
          <p:cNvSpPr/>
          <p:nvPr/>
        </p:nvSpPr>
        <p:spPr bwMode="auto">
          <a:xfrm>
            <a:off x="9281138" y="3709851"/>
            <a:ext cx="358140" cy="1741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7" name="Rectangle 76">
            <a:extLst>
              <a:ext uri="{FF2B5EF4-FFF2-40B4-BE49-F238E27FC236}">
                <a16:creationId xmlns:a16="http://schemas.microsoft.com/office/drawing/2014/main" id="{0347DF9E-9C6A-3955-839F-821635C5594A}"/>
              </a:ext>
            </a:extLst>
          </p:cNvPr>
          <p:cNvSpPr/>
          <p:nvPr/>
        </p:nvSpPr>
        <p:spPr bwMode="auto">
          <a:xfrm>
            <a:off x="9700237" y="3709851"/>
            <a:ext cx="358140" cy="1741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8" name="Rectangle 77">
            <a:extLst>
              <a:ext uri="{FF2B5EF4-FFF2-40B4-BE49-F238E27FC236}">
                <a16:creationId xmlns:a16="http://schemas.microsoft.com/office/drawing/2014/main" id="{A53DABB0-7662-59AC-8891-3AFD1C5C75A8}"/>
              </a:ext>
            </a:extLst>
          </p:cNvPr>
          <p:cNvSpPr/>
          <p:nvPr/>
        </p:nvSpPr>
        <p:spPr bwMode="auto">
          <a:xfrm>
            <a:off x="10119336" y="3709851"/>
            <a:ext cx="358140" cy="1741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9" name="Rectangle 78">
            <a:extLst>
              <a:ext uri="{FF2B5EF4-FFF2-40B4-BE49-F238E27FC236}">
                <a16:creationId xmlns:a16="http://schemas.microsoft.com/office/drawing/2014/main" id="{0E35B2F7-CB48-39F8-2B4A-9F3E0ACA1709}"/>
              </a:ext>
            </a:extLst>
          </p:cNvPr>
          <p:cNvSpPr/>
          <p:nvPr/>
        </p:nvSpPr>
        <p:spPr bwMode="auto">
          <a:xfrm>
            <a:off x="10538435" y="3709851"/>
            <a:ext cx="358140" cy="1741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80" name="Rectangle 79">
            <a:extLst>
              <a:ext uri="{FF2B5EF4-FFF2-40B4-BE49-F238E27FC236}">
                <a16:creationId xmlns:a16="http://schemas.microsoft.com/office/drawing/2014/main" id="{867A88F6-882C-C7D3-A75A-8D3E0B04B369}"/>
              </a:ext>
            </a:extLst>
          </p:cNvPr>
          <p:cNvSpPr/>
          <p:nvPr/>
        </p:nvSpPr>
        <p:spPr bwMode="auto">
          <a:xfrm>
            <a:off x="10957534" y="3709851"/>
            <a:ext cx="358140" cy="1741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81" name="Rectangle 80">
            <a:extLst>
              <a:ext uri="{FF2B5EF4-FFF2-40B4-BE49-F238E27FC236}">
                <a16:creationId xmlns:a16="http://schemas.microsoft.com/office/drawing/2014/main" id="{C45E5A67-FEA9-7E99-1099-B0E1AEFEDFDA}"/>
              </a:ext>
            </a:extLst>
          </p:cNvPr>
          <p:cNvSpPr/>
          <p:nvPr/>
        </p:nvSpPr>
        <p:spPr bwMode="auto">
          <a:xfrm>
            <a:off x="11376633" y="3709851"/>
            <a:ext cx="358140" cy="1741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82" name="Rectangle 81">
            <a:extLst>
              <a:ext uri="{FF2B5EF4-FFF2-40B4-BE49-F238E27FC236}">
                <a16:creationId xmlns:a16="http://schemas.microsoft.com/office/drawing/2014/main" id="{8AA79B12-FA34-BE30-75AF-61F2E842E898}"/>
              </a:ext>
            </a:extLst>
          </p:cNvPr>
          <p:cNvSpPr/>
          <p:nvPr/>
        </p:nvSpPr>
        <p:spPr bwMode="auto">
          <a:xfrm>
            <a:off x="11795732" y="3709851"/>
            <a:ext cx="358140" cy="17417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83" name="Flowchart: Manual Input 82">
            <a:extLst>
              <a:ext uri="{FF2B5EF4-FFF2-40B4-BE49-F238E27FC236}">
                <a16:creationId xmlns:a16="http://schemas.microsoft.com/office/drawing/2014/main" id="{66F7380C-BC97-B1F6-43EC-85C5CFEC5EB3}"/>
              </a:ext>
            </a:extLst>
          </p:cNvPr>
          <p:cNvSpPr/>
          <p:nvPr/>
        </p:nvSpPr>
        <p:spPr bwMode="auto">
          <a:xfrm rot="5400000">
            <a:off x="-450672" y="2815044"/>
            <a:ext cx="1519650" cy="618309"/>
          </a:xfrm>
          <a:prstGeom prst="flowChartManualInpu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84" name="Flowchart: Manual Input 83">
            <a:extLst>
              <a:ext uri="{FF2B5EF4-FFF2-40B4-BE49-F238E27FC236}">
                <a16:creationId xmlns:a16="http://schemas.microsoft.com/office/drawing/2014/main" id="{D40EC26F-8B09-9540-6D81-2BDA1976D750}"/>
              </a:ext>
            </a:extLst>
          </p:cNvPr>
          <p:cNvSpPr/>
          <p:nvPr/>
        </p:nvSpPr>
        <p:spPr bwMode="auto">
          <a:xfrm rot="16200000" flipH="1">
            <a:off x="11123020" y="2815045"/>
            <a:ext cx="1519650" cy="618309"/>
          </a:xfrm>
          <a:prstGeom prst="flowChartManualInpu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85" name="TextBox 6">
            <a:extLst>
              <a:ext uri="{FF2B5EF4-FFF2-40B4-BE49-F238E27FC236}">
                <a16:creationId xmlns:a16="http://schemas.microsoft.com/office/drawing/2014/main" id="{FE896A91-F796-9568-AFAE-1C90827D5298}"/>
              </a:ext>
            </a:extLst>
          </p:cNvPr>
          <p:cNvSpPr txBox="1"/>
          <p:nvPr/>
        </p:nvSpPr>
        <p:spPr>
          <a:xfrm>
            <a:off x="4762850" y="4176543"/>
            <a:ext cx="2666300" cy="246221"/>
          </a:xfrm>
          <a:prstGeom prst="rect">
            <a:avLst/>
          </a:prstGeom>
          <a:noFill/>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0" tIns="0" rIns="0" bIns="0" rtlCol="0">
            <a:spAutoFit/>
          </a:bodyPr>
          <a:lstStyle>
            <a:defPPr>
              <a:defRPr lang="en-US"/>
            </a:defPPr>
            <a:lvl1pPr marR="0" indent="0" algn="ctr" fontAlgn="auto">
              <a:lnSpc>
                <a:spcPct val="100000"/>
              </a:lnSpc>
              <a:spcBef>
                <a:spcPts val="0"/>
              </a:spcBef>
              <a:spcAft>
                <a:spcPts val="0"/>
              </a:spcAft>
              <a:buClr>
                <a:srgbClr val="50E6FF"/>
              </a:buClr>
              <a:buSzTx/>
              <a:buFontTx/>
              <a:buNone/>
              <a:tabLst/>
              <a:defRPr sz="2000" spc="0" baseline="0">
                <a:latin typeface="Segoe UI Semibold" panose="020B0702040204020203" pitchFamily="34" charset="0"/>
                <a:cs typeface="Segoe UI Semibold" panose="020B0702040204020203" pitchFamily="34" charset="0"/>
              </a:defRPr>
            </a:lvl1pPr>
            <a:lvl2pPr marL="228600" marR="0" indent="0" algn="ctr" defTabSz="932742" fontAlgn="auto">
              <a:lnSpc>
                <a:spcPct val="100000"/>
              </a:lnSpc>
              <a:spcBef>
                <a:spcPct val="20000"/>
              </a:spcBef>
              <a:spcAft>
                <a:spcPts val="0"/>
              </a:spcAft>
              <a:buClrTx/>
              <a:buSzPct val="90000"/>
              <a:buFont typeface="Wingdings" panose="05000000000000000000" pitchFamily="2" charset="2"/>
              <a:buNone/>
              <a:tabLst/>
              <a:defRPr sz="2000" spc="0" baseline="0"/>
            </a:lvl2pPr>
            <a:lvl3pPr marL="457200" marR="0" indent="0" algn="ctr" defTabSz="932742" fontAlgn="auto">
              <a:lnSpc>
                <a:spcPct val="100000"/>
              </a:lnSpc>
              <a:spcBef>
                <a:spcPct val="20000"/>
              </a:spcBef>
              <a:spcAft>
                <a:spcPts val="0"/>
              </a:spcAft>
              <a:buClrTx/>
              <a:buSzPct val="90000"/>
              <a:buFont typeface="Wingdings" panose="05000000000000000000" pitchFamily="2" charset="2"/>
              <a:buNone/>
              <a:tabLst/>
              <a:defRPr sz="1600" spc="0" baseline="0"/>
            </a:lvl3pPr>
            <a:lvl4pPr marL="661988" marR="0" indent="0" algn="ctr" defTabSz="932742" fontAlgn="auto">
              <a:lnSpc>
                <a:spcPct val="100000"/>
              </a:lnSpc>
              <a:spcBef>
                <a:spcPct val="20000"/>
              </a:spcBef>
              <a:spcAft>
                <a:spcPts val="0"/>
              </a:spcAft>
              <a:buClrTx/>
              <a:buSzPct val="90000"/>
              <a:buFont typeface="Wingdings" panose="05000000000000000000" pitchFamily="2" charset="2"/>
              <a:buNone/>
              <a:tabLst/>
              <a:defRPr sz="1400" spc="0" baseline="0"/>
            </a:lvl4pPr>
            <a:lvl5pPr marL="855663" marR="0" indent="0" algn="ctr" defTabSz="932742" fontAlgn="auto">
              <a:lnSpc>
                <a:spcPct val="100000"/>
              </a:lnSpc>
              <a:spcBef>
                <a:spcPct val="20000"/>
              </a:spcBef>
              <a:spcAft>
                <a:spcPts val="0"/>
              </a:spcAft>
              <a:buClrTx/>
              <a:buSzPct val="90000"/>
              <a:buFont typeface="Wingdings" panose="05000000000000000000" pitchFamily="2" charset="2"/>
              <a:buNone/>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914400" rtl="0" eaLnBrk="1" fontAlgn="auto" latinLnBrk="0" hangingPunct="1">
              <a:lnSpc>
                <a:spcPct val="100000"/>
              </a:lnSpc>
              <a:spcBef>
                <a:spcPts val="0"/>
              </a:spcBef>
              <a:spcAft>
                <a:spcPts val="0"/>
              </a:spcAft>
              <a:buClr>
                <a:srgbClr val="50E6FF"/>
              </a:buClr>
              <a:buSzTx/>
              <a:buFontTx/>
              <a:buNone/>
              <a:tabLst/>
              <a:defRPr/>
            </a:pPr>
            <a:r>
              <a:rPr kumimoji="0" lang="en-US" sz="16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Assisted Modeling</a:t>
            </a:r>
            <a:endParaRPr kumimoji="0" sz="16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86" name="Picture 85">
            <a:extLst>
              <a:ext uri="{FF2B5EF4-FFF2-40B4-BE49-F238E27FC236}">
                <a16:creationId xmlns:a16="http://schemas.microsoft.com/office/drawing/2014/main" id="{11CF5EE9-FEB3-228A-4A3B-2610C5A01CF0}"/>
              </a:ext>
            </a:extLst>
          </p:cNvPr>
          <p:cNvPicPr>
            <a:picLocks noChangeAspect="1"/>
          </p:cNvPicPr>
          <p:nvPr/>
        </p:nvPicPr>
        <p:blipFill>
          <a:blip r:embed="rId2"/>
          <a:stretch>
            <a:fillRect/>
          </a:stretch>
        </p:blipFill>
        <p:spPr>
          <a:xfrm>
            <a:off x="899158" y="1684690"/>
            <a:ext cx="2723267" cy="1629715"/>
          </a:xfrm>
          <a:prstGeom prst="rect">
            <a:avLst/>
          </a:prstGeom>
        </p:spPr>
      </p:pic>
      <p:pic>
        <p:nvPicPr>
          <p:cNvPr id="87" name="Picture 86">
            <a:extLst>
              <a:ext uri="{FF2B5EF4-FFF2-40B4-BE49-F238E27FC236}">
                <a16:creationId xmlns:a16="http://schemas.microsoft.com/office/drawing/2014/main" id="{68E05A73-C226-2129-4217-BB67B71F6517}"/>
              </a:ext>
            </a:extLst>
          </p:cNvPr>
          <p:cNvPicPr>
            <a:picLocks noChangeAspect="1"/>
          </p:cNvPicPr>
          <p:nvPr/>
        </p:nvPicPr>
        <p:blipFill>
          <a:blip r:embed="rId3"/>
          <a:stretch>
            <a:fillRect/>
          </a:stretch>
        </p:blipFill>
        <p:spPr>
          <a:xfrm>
            <a:off x="8274467" y="1683668"/>
            <a:ext cx="3093627" cy="1629715"/>
          </a:xfrm>
          <a:prstGeom prst="rect">
            <a:avLst/>
          </a:prstGeom>
        </p:spPr>
      </p:pic>
      <p:sp>
        <p:nvSpPr>
          <p:cNvPr id="88" name="TextBox 6">
            <a:extLst>
              <a:ext uri="{FF2B5EF4-FFF2-40B4-BE49-F238E27FC236}">
                <a16:creationId xmlns:a16="http://schemas.microsoft.com/office/drawing/2014/main" id="{332CD507-CF39-C1A8-01CE-DF83330F740B}"/>
              </a:ext>
            </a:extLst>
          </p:cNvPr>
          <p:cNvSpPr txBox="1"/>
          <p:nvPr/>
        </p:nvSpPr>
        <p:spPr>
          <a:xfrm>
            <a:off x="505534" y="1114847"/>
            <a:ext cx="11180932" cy="307777"/>
          </a:xfrm>
          <a:prstGeom prst="rect">
            <a:avLst/>
          </a:prstGeom>
          <a:noFill/>
          <a:ln>
            <a:noFill/>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vert="horz" wrap="square" lIns="0" tIns="0" rIns="0" bIns="0" rtlCol="0">
            <a:spAutoFit/>
          </a:bodyPr>
          <a:lstStyle>
            <a:lvl1pPr marR="0" indent="0" algn="ctr" fontAlgn="auto">
              <a:lnSpc>
                <a:spcPct val="100000"/>
              </a:lnSpc>
              <a:spcBef>
                <a:spcPts val="0"/>
              </a:spcBef>
              <a:spcAft>
                <a:spcPts val="0"/>
              </a:spcAft>
              <a:buClr>
                <a:srgbClr val="50E6FF"/>
              </a:buClr>
              <a:buSzTx/>
              <a:buFontTx/>
              <a:buNone/>
              <a:tabLst/>
              <a:defRPr spc="0" baseline="0">
                <a:solidFill>
                  <a:srgbClr val="243A5E"/>
                </a:solidFill>
                <a:latin typeface="Segoe UI Semibold" panose="020B0702040204020203" pitchFamily="34" charset="0"/>
                <a:cs typeface="Segoe UI Semibold" panose="020B0702040204020203" pitchFamily="34" charset="0"/>
              </a:defRPr>
            </a:lvl1pPr>
            <a:lvl2pPr marL="228600" marR="0" indent="0" algn="ctr" defTabSz="932742" fontAlgn="auto">
              <a:lnSpc>
                <a:spcPct val="100000"/>
              </a:lnSpc>
              <a:spcBef>
                <a:spcPct val="20000"/>
              </a:spcBef>
              <a:spcAft>
                <a:spcPts val="0"/>
              </a:spcAft>
              <a:buClrTx/>
              <a:buSzPct val="90000"/>
              <a:buFont typeface="Wingdings" panose="05000000000000000000" pitchFamily="2" charset="2"/>
              <a:buNone/>
              <a:tabLst/>
              <a:defRPr sz="2000" spc="0" baseline="0"/>
            </a:lvl2pPr>
            <a:lvl3pPr marL="457200" marR="0" indent="0" algn="ctr" defTabSz="932742" fontAlgn="auto">
              <a:lnSpc>
                <a:spcPct val="100000"/>
              </a:lnSpc>
              <a:spcBef>
                <a:spcPct val="20000"/>
              </a:spcBef>
              <a:spcAft>
                <a:spcPts val="0"/>
              </a:spcAft>
              <a:buClrTx/>
              <a:buSzPct val="90000"/>
              <a:buFont typeface="Wingdings" panose="05000000000000000000" pitchFamily="2" charset="2"/>
              <a:buNone/>
              <a:tabLst/>
              <a:defRPr sz="1600" spc="0" baseline="0"/>
            </a:lvl3pPr>
            <a:lvl4pPr marL="661988" marR="0" indent="0" algn="ctr" defTabSz="932742" fontAlgn="auto">
              <a:lnSpc>
                <a:spcPct val="100000"/>
              </a:lnSpc>
              <a:spcBef>
                <a:spcPct val="20000"/>
              </a:spcBef>
              <a:spcAft>
                <a:spcPts val="0"/>
              </a:spcAft>
              <a:buClrTx/>
              <a:buSzPct val="90000"/>
              <a:buFont typeface="Wingdings" panose="05000000000000000000" pitchFamily="2" charset="2"/>
              <a:buNone/>
              <a:tabLst/>
              <a:defRPr sz="1400" spc="0" baseline="0"/>
            </a:lvl4pPr>
            <a:lvl5pPr marL="855663" marR="0" indent="0" algn="ctr" defTabSz="932742" fontAlgn="auto">
              <a:lnSpc>
                <a:spcPct val="100000"/>
              </a:lnSpc>
              <a:spcBef>
                <a:spcPct val="20000"/>
              </a:spcBef>
              <a:spcAft>
                <a:spcPts val="0"/>
              </a:spcAft>
              <a:buClrTx/>
              <a:buSzPct val="90000"/>
              <a:buFont typeface="Wingdings" panose="05000000000000000000" pitchFamily="2" charset="2"/>
              <a:buNone/>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914400" rtl="0" eaLnBrk="1" fontAlgn="auto" latinLnBrk="0" hangingPunct="1">
              <a:lnSpc>
                <a:spcPct val="100000"/>
              </a:lnSpc>
              <a:spcBef>
                <a:spcPts val="0"/>
              </a:spcBef>
              <a:spcAft>
                <a:spcPts val="0"/>
              </a:spcAft>
              <a:buClr>
                <a:srgbClr val="50E6FF"/>
              </a:buClr>
              <a:buSzTx/>
              <a:buFontTx/>
              <a:buNone/>
              <a:tabLst/>
              <a:defRPr/>
            </a:pPr>
            <a:r>
              <a:rPr kumimoji="0" lang="en-US" sz="2000" b="0" i="0" u="none" strike="noStrike" kern="1200" cap="none" spc="0" normalizeH="0" baseline="0" noProof="0">
                <a:ln>
                  <a:noFill/>
                </a:ln>
                <a:solidFill>
                  <a:srgbClr val="171717"/>
                </a:solidFill>
                <a:effectLst/>
                <a:uLnTx/>
                <a:uFillTx/>
                <a:latin typeface="Segoe UI Semibold" panose="020B0702040204020203" pitchFamily="34" charset="0"/>
                <a:ea typeface="+mn-ea"/>
                <a:cs typeface="Segoe UI Semibold" panose="020B0702040204020203" pitchFamily="34" charset="0"/>
              </a:rPr>
              <a:t>Enable everyday users to create amazing reports through simplified data modeling experiences</a:t>
            </a:r>
            <a:endParaRPr kumimoji="0" sz="2000" b="0" i="0" u="none" strike="noStrike" kern="1200" cap="none" spc="0" normalizeH="0" baseline="0" noProof="0">
              <a:ln>
                <a:noFill/>
              </a:ln>
              <a:solidFill>
                <a:srgbClr val="171717"/>
              </a:solidFill>
              <a:effectLst/>
              <a:uLnTx/>
              <a:uFillTx/>
              <a:latin typeface="Segoe UI Semibold" panose="020B0702040204020203" pitchFamily="34" charset="0"/>
              <a:ea typeface="+mn-ea"/>
              <a:cs typeface="Segoe UI Semibold" panose="020B0702040204020203" pitchFamily="34" charset="0"/>
            </a:endParaRPr>
          </a:p>
        </p:txBody>
      </p:sp>
      <p:sp>
        <p:nvSpPr>
          <p:cNvPr id="89" name="TextBox 6">
            <a:extLst>
              <a:ext uri="{FF2B5EF4-FFF2-40B4-BE49-F238E27FC236}">
                <a16:creationId xmlns:a16="http://schemas.microsoft.com/office/drawing/2014/main" id="{1A66E35D-C35F-9202-670D-AEF94AC83465}"/>
              </a:ext>
            </a:extLst>
          </p:cNvPr>
          <p:cNvSpPr txBox="1"/>
          <p:nvPr/>
        </p:nvSpPr>
        <p:spPr>
          <a:xfrm rot="20610669">
            <a:off x="220146" y="5904376"/>
            <a:ext cx="2666300" cy="246221"/>
          </a:xfrm>
          <a:prstGeom prst="rect">
            <a:avLst/>
          </a:prstGeom>
          <a:noFill/>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0" tIns="0" rIns="0" bIns="0" rtlCol="0">
            <a:spAutoFit/>
          </a:bodyPr>
          <a:lstStyle>
            <a:defPPr>
              <a:defRPr lang="en-US"/>
            </a:defPPr>
            <a:lvl1pPr marR="0" indent="0" algn="ctr" fontAlgn="auto">
              <a:lnSpc>
                <a:spcPct val="100000"/>
              </a:lnSpc>
              <a:spcBef>
                <a:spcPts val="0"/>
              </a:spcBef>
              <a:spcAft>
                <a:spcPts val="0"/>
              </a:spcAft>
              <a:buClr>
                <a:srgbClr val="50E6FF"/>
              </a:buClr>
              <a:buSzTx/>
              <a:buFontTx/>
              <a:buNone/>
              <a:tabLst/>
              <a:defRPr sz="2000" spc="0" baseline="0">
                <a:latin typeface="Segoe UI Semibold" panose="020B0702040204020203" pitchFamily="34" charset="0"/>
                <a:cs typeface="Segoe UI Semibold" panose="020B0702040204020203" pitchFamily="34" charset="0"/>
              </a:defRPr>
            </a:lvl1pPr>
            <a:lvl2pPr marL="228600" marR="0" indent="0" algn="ctr" defTabSz="932742" fontAlgn="auto">
              <a:lnSpc>
                <a:spcPct val="100000"/>
              </a:lnSpc>
              <a:spcBef>
                <a:spcPct val="20000"/>
              </a:spcBef>
              <a:spcAft>
                <a:spcPts val="0"/>
              </a:spcAft>
              <a:buClrTx/>
              <a:buSzPct val="90000"/>
              <a:buFont typeface="Wingdings" panose="05000000000000000000" pitchFamily="2" charset="2"/>
              <a:buNone/>
              <a:tabLst/>
              <a:defRPr sz="2000" spc="0" baseline="0"/>
            </a:lvl2pPr>
            <a:lvl3pPr marL="457200" marR="0" indent="0" algn="ctr" defTabSz="932742" fontAlgn="auto">
              <a:lnSpc>
                <a:spcPct val="100000"/>
              </a:lnSpc>
              <a:spcBef>
                <a:spcPct val="20000"/>
              </a:spcBef>
              <a:spcAft>
                <a:spcPts val="0"/>
              </a:spcAft>
              <a:buClrTx/>
              <a:buSzPct val="90000"/>
              <a:buFont typeface="Wingdings" panose="05000000000000000000" pitchFamily="2" charset="2"/>
              <a:buNone/>
              <a:tabLst/>
              <a:defRPr sz="1600" spc="0" baseline="0"/>
            </a:lvl3pPr>
            <a:lvl4pPr marL="661988" marR="0" indent="0" algn="ctr" defTabSz="932742" fontAlgn="auto">
              <a:lnSpc>
                <a:spcPct val="100000"/>
              </a:lnSpc>
              <a:spcBef>
                <a:spcPct val="20000"/>
              </a:spcBef>
              <a:spcAft>
                <a:spcPts val="0"/>
              </a:spcAft>
              <a:buClrTx/>
              <a:buSzPct val="90000"/>
              <a:buFont typeface="Wingdings" panose="05000000000000000000" pitchFamily="2" charset="2"/>
              <a:buNone/>
              <a:tabLst/>
              <a:defRPr sz="1400" spc="0" baseline="0"/>
            </a:lvl4pPr>
            <a:lvl5pPr marL="855663" marR="0" indent="0" algn="ctr" defTabSz="932742" fontAlgn="auto">
              <a:lnSpc>
                <a:spcPct val="100000"/>
              </a:lnSpc>
              <a:spcBef>
                <a:spcPct val="20000"/>
              </a:spcBef>
              <a:spcAft>
                <a:spcPts val="0"/>
              </a:spcAft>
              <a:buClrTx/>
              <a:buSzPct val="90000"/>
              <a:buFont typeface="Wingdings" panose="05000000000000000000" pitchFamily="2" charset="2"/>
              <a:buNone/>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914400" rtl="0" eaLnBrk="1" fontAlgn="auto" latinLnBrk="0" hangingPunct="1">
              <a:lnSpc>
                <a:spcPct val="100000"/>
              </a:lnSpc>
              <a:spcBef>
                <a:spcPts val="0"/>
              </a:spcBef>
              <a:spcAft>
                <a:spcPts val="0"/>
              </a:spcAft>
              <a:buClr>
                <a:srgbClr val="50E6FF"/>
              </a:buClr>
              <a:buSzTx/>
              <a:buFontTx/>
              <a:buNone/>
              <a:tabLst/>
              <a:defRPr/>
            </a:pPr>
            <a:r>
              <a:rPr kumimoji="0" lang="en-US" sz="1600" b="0" i="0" u="none" strike="noStrike" kern="1200" cap="none" spc="0" normalizeH="0" baseline="0" noProof="0">
                <a:ln>
                  <a:noFill/>
                </a:ln>
                <a:solidFill>
                  <a:srgbClr val="171717"/>
                </a:solidFill>
                <a:effectLst/>
                <a:uLnTx/>
                <a:uFillTx/>
                <a:latin typeface="Segoe UI Semibold" panose="020B0702040204020203" pitchFamily="34" charset="0"/>
                <a:ea typeface="+mn-ea"/>
                <a:cs typeface="Segoe UI Semibold" panose="020B0702040204020203" pitchFamily="34" charset="0"/>
              </a:rPr>
              <a:t>Table Relationships</a:t>
            </a:r>
            <a:endParaRPr kumimoji="0" sz="1600" b="0" i="0" u="none" strike="noStrike" kern="1200" cap="none" spc="0" normalizeH="0" baseline="0" noProof="0">
              <a:ln>
                <a:noFill/>
              </a:ln>
              <a:solidFill>
                <a:srgbClr val="171717"/>
              </a:solidFill>
              <a:effectLst/>
              <a:uLnTx/>
              <a:uFillTx/>
              <a:latin typeface="Segoe UI Semibold" panose="020B0702040204020203" pitchFamily="34" charset="0"/>
              <a:ea typeface="+mn-ea"/>
              <a:cs typeface="Segoe UI Semibold" panose="020B0702040204020203" pitchFamily="34" charset="0"/>
            </a:endParaRPr>
          </a:p>
        </p:txBody>
      </p:sp>
      <p:sp>
        <p:nvSpPr>
          <p:cNvPr id="90" name="TextBox 6">
            <a:extLst>
              <a:ext uri="{FF2B5EF4-FFF2-40B4-BE49-F238E27FC236}">
                <a16:creationId xmlns:a16="http://schemas.microsoft.com/office/drawing/2014/main" id="{8A7C1D0F-573C-87E9-B784-C6B339ED4501}"/>
              </a:ext>
            </a:extLst>
          </p:cNvPr>
          <p:cNvSpPr txBox="1"/>
          <p:nvPr/>
        </p:nvSpPr>
        <p:spPr>
          <a:xfrm rot="395259">
            <a:off x="3276940" y="5829698"/>
            <a:ext cx="2666300" cy="246221"/>
          </a:xfrm>
          <a:prstGeom prst="rect">
            <a:avLst/>
          </a:prstGeom>
          <a:noFill/>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0" tIns="0" rIns="0" bIns="0" rtlCol="0">
            <a:spAutoFit/>
          </a:bodyPr>
          <a:lstStyle>
            <a:defPPr>
              <a:defRPr lang="en-US"/>
            </a:defPPr>
            <a:lvl1pPr marR="0" indent="0" algn="ctr" fontAlgn="auto">
              <a:lnSpc>
                <a:spcPct val="100000"/>
              </a:lnSpc>
              <a:spcBef>
                <a:spcPts val="0"/>
              </a:spcBef>
              <a:spcAft>
                <a:spcPts val="0"/>
              </a:spcAft>
              <a:buClr>
                <a:srgbClr val="50E6FF"/>
              </a:buClr>
              <a:buSzTx/>
              <a:buFontTx/>
              <a:buNone/>
              <a:tabLst/>
              <a:defRPr sz="2000" spc="0" baseline="0">
                <a:latin typeface="Segoe UI Semibold" panose="020B0702040204020203" pitchFamily="34" charset="0"/>
                <a:cs typeface="Segoe UI Semibold" panose="020B0702040204020203" pitchFamily="34" charset="0"/>
              </a:defRPr>
            </a:lvl1pPr>
            <a:lvl2pPr marL="228600" marR="0" indent="0" algn="ctr" defTabSz="932742" fontAlgn="auto">
              <a:lnSpc>
                <a:spcPct val="100000"/>
              </a:lnSpc>
              <a:spcBef>
                <a:spcPct val="20000"/>
              </a:spcBef>
              <a:spcAft>
                <a:spcPts val="0"/>
              </a:spcAft>
              <a:buClrTx/>
              <a:buSzPct val="90000"/>
              <a:buFont typeface="Wingdings" panose="05000000000000000000" pitchFamily="2" charset="2"/>
              <a:buNone/>
              <a:tabLst/>
              <a:defRPr sz="2000" spc="0" baseline="0"/>
            </a:lvl2pPr>
            <a:lvl3pPr marL="457200" marR="0" indent="0" algn="ctr" defTabSz="932742" fontAlgn="auto">
              <a:lnSpc>
                <a:spcPct val="100000"/>
              </a:lnSpc>
              <a:spcBef>
                <a:spcPct val="20000"/>
              </a:spcBef>
              <a:spcAft>
                <a:spcPts val="0"/>
              </a:spcAft>
              <a:buClrTx/>
              <a:buSzPct val="90000"/>
              <a:buFont typeface="Wingdings" panose="05000000000000000000" pitchFamily="2" charset="2"/>
              <a:buNone/>
              <a:tabLst/>
              <a:defRPr sz="1600" spc="0" baseline="0"/>
            </a:lvl3pPr>
            <a:lvl4pPr marL="661988" marR="0" indent="0" algn="ctr" defTabSz="932742" fontAlgn="auto">
              <a:lnSpc>
                <a:spcPct val="100000"/>
              </a:lnSpc>
              <a:spcBef>
                <a:spcPct val="20000"/>
              </a:spcBef>
              <a:spcAft>
                <a:spcPts val="0"/>
              </a:spcAft>
              <a:buClrTx/>
              <a:buSzPct val="90000"/>
              <a:buFont typeface="Wingdings" panose="05000000000000000000" pitchFamily="2" charset="2"/>
              <a:buNone/>
              <a:tabLst/>
              <a:defRPr sz="1400" spc="0" baseline="0"/>
            </a:lvl4pPr>
            <a:lvl5pPr marL="855663" marR="0" indent="0" algn="ctr" defTabSz="932742" fontAlgn="auto">
              <a:lnSpc>
                <a:spcPct val="100000"/>
              </a:lnSpc>
              <a:spcBef>
                <a:spcPct val="20000"/>
              </a:spcBef>
              <a:spcAft>
                <a:spcPts val="0"/>
              </a:spcAft>
              <a:buClrTx/>
              <a:buSzPct val="90000"/>
              <a:buFont typeface="Wingdings" panose="05000000000000000000" pitchFamily="2" charset="2"/>
              <a:buNone/>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914400" rtl="0" eaLnBrk="1" fontAlgn="auto" latinLnBrk="0" hangingPunct="1">
              <a:lnSpc>
                <a:spcPct val="100000"/>
              </a:lnSpc>
              <a:spcBef>
                <a:spcPts val="0"/>
              </a:spcBef>
              <a:spcAft>
                <a:spcPts val="0"/>
              </a:spcAft>
              <a:buClr>
                <a:srgbClr val="50E6FF"/>
              </a:buClr>
              <a:buSzTx/>
              <a:buFontTx/>
              <a:buNone/>
              <a:tabLst/>
              <a:defRPr/>
            </a:pPr>
            <a:r>
              <a:rPr kumimoji="0" lang="en-US" sz="1600" b="0" i="0" u="none" strike="noStrike" kern="1200" cap="none" spc="0" normalizeH="0" baseline="0" noProof="0">
                <a:ln>
                  <a:noFill/>
                </a:ln>
                <a:solidFill>
                  <a:srgbClr val="171717"/>
                </a:solidFill>
                <a:effectLst/>
                <a:uLnTx/>
                <a:uFillTx/>
                <a:latin typeface="Segoe UI Semibold" panose="020B0702040204020203" pitchFamily="34" charset="0"/>
                <a:ea typeface="+mn-ea"/>
                <a:cs typeface="Segoe UI Semibold" panose="020B0702040204020203" pitchFamily="34" charset="0"/>
              </a:rPr>
              <a:t>Model Schema</a:t>
            </a:r>
            <a:endParaRPr kumimoji="0" sz="1600" b="0" i="0" u="none" strike="noStrike" kern="1200" cap="none" spc="0" normalizeH="0" baseline="0" noProof="0">
              <a:ln>
                <a:noFill/>
              </a:ln>
              <a:solidFill>
                <a:srgbClr val="171717"/>
              </a:solidFill>
              <a:effectLst/>
              <a:uLnTx/>
              <a:uFillTx/>
              <a:latin typeface="Segoe UI Semibold" panose="020B0702040204020203" pitchFamily="34" charset="0"/>
              <a:ea typeface="+mn-ea"/>
              <a:cs typeface="Segoe UI Semibold" panose="020B0702040204020203" pitchFamily="34" charset="0"/>
            </a:endParaRPr>
          </a:p>
        </p:txBody>
      </p:sp>
      <p:sp>
        <p:nvSpPr>
          <p:cNvPr id="91" name="TextBox 6">
            <a:extLst>
              <a:ext uri="{FF2B5EF4-FFF2-40B4-BE49-F238E27FC236}">
                <a16:creationId xmlns:a16="http://schemas.microsoft.com/office/drawing/2014/main" id="{2487559D-76F3-CB14-2E50-27551D83CFB5}"/>
              </a:ext>
            </a:extLst>
          </p:cNvPr>
          <p:cNvSpPr txBox="1"/>
          <p:nvPr/>
        </p:nvSpPr>
        <p:spPr>
          <a:xfrm rot="639523">
            <a:off x="8786186" y="5869578"/>
            <a:ext cx="2666300" cy="246221"/>
          </a:xfrm>
          <a:prstGeom prst="rect">
            <a:avLst/>
          </a:prstGeom>
          <a:noFill/>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0" tIns="0" rIns="0" bIns="0" rtlCol="0">
            <a:spAutoFit/>
          </a:bodyPr>
          <a:lstStyle>
            <a:defPPr>
              <a:defRPr lang="en-US"/>
            </a:defPPr>
            <a:lvl1pPr marR="0" indent="0" algn="ctr" fontAlgn="auto">
              <a:lnSpc>
                <a:spcPct val="100000"/>
              </a:lnSpc>
              <a:spcBef>
                <a:spcPts val="0"/>
              </a:spcBef>
              <a:spcAft>
                <a:spcPts val="0"/>
              </a:spcAft>
              <a:buClr>
                <a:srgbClr val="50E6FF"/>
              </a:buClr>
              <a:buSzTx/>
              <a:buFontTx/>
              <a:buNone/>
              <a:tabLst/>
              <a:defRPr sz="2000" spc="0" baseline="0">
                <a:latin typeface="Segoe UI Semibold" panose="020B0702040204020203" pitchFamily="34" charset="0"/>
                <a:cs typeface="Segoe UI Semibold" panose="020B0702040204020203" pitchFamily="34" charset="0"/>
              </a:defRPr>
            </a:lvl1pPr>
            <a:lvl2pPr marL="228600" marR="0" indent="0" algn="ctr" defTabSz="932742" fontAlgn="auto">
              <a:lnSpc>
                <a:spcPct val="100000"/>
              </a:lnSpc>
              <a:spcBef>
                <a:spcPct val="20000"/>
              </a:spcBef>
              <a:spcAft>
                <a:spcPts val="0"/>
              </a:spcAft>
              <a:buClrTx/>
              <a:buSzPct val="90000"/>
              <a:buFont typeface="Wingdings" panose="05000000000000000000" pitchFamily="2" charset="2"/>
              <a:buNone/>
              <a:tabLst/>
              <a:defRPr sz="2000" spc="0" baseline="0"/>
            </a:lvl2pPr>
            <a:lvl3pPr marL="457200" marR="0" indent="0" algn="ctr" defTabSz="932742" fontAlgn="auto">
              <a:lnSpc>
                <a:spcPct val="100000"/>
              </a:lnSpc>
              <a:spcBef>
                <a:spcPct val="20000"/>
              </a:spcBef>
              <a:spcAft>
                <a:spcPts val="0"/>
              </a:spcAft>
              <a:buClrTx/>
              <a:buSzPct val="90000"/>
              <a:buFont typeface="Wingdings" panose="05000000000000000000" pitchFamily="2" charset="2"/>
              <a:buNone/>
              <a:tabLst/>
              <a:defRPr sz="1600" spc="0" baseline="0"/>
            </a:lvl3pPr>
            <a:lvl4pPr marL="661988" marR="0" indent="0" algn="ctr" defTabSz="932742" fontAlgn="auto">
              <a:lnSpc>
                <a:spcPct val="100000"/>
              </a:lnSpc>
              <a:spcBef>
                <a:spcPct val="20000"/>
              </a:spcBef>
              <a:spcAft>
                <a:spcPts val="0"/>
              </a:spcAft>
              <a:buClrTx/>
              <a:buSzPct val="90000"/>
              <a:buFont typeface="Wingdings" panose="05000000000000000000" pitchFamily="2" charset="2"/>
              <a:buNone/>
              <a:tabLst/>
              <a:defRPr sz="1400" spc="0" baseline="0"/>
            </a:lvl4pPr>
            <a:lvl5pPr marL="855663" marR="0" indent="0" algn="ctr" defTabSz="932742" fontAlgn="auto">
              <a:lnSpc>
                <a:spcPct val="100000"/>
              </a:lnSpc>
              <a:spcBef>
                <a:spcPct val="20000"/>
              </a:spcBef>
              <a:spcAft>
                <a:spcPts val="0"/>
              </a:spcAft>
              <a:buClrTx/>
              <a:buSzPct val="90000"/>
              <a:buFont typeface="Wingdings" panose="05000000000000000000" pitchFamily="2" charset="2"/>
              <a:buNone/>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914400" rtl="0" eaLnBrk="1" fontAlgn="auto" latinLnBrk="0" hangingPunct="1">
              <a:lnSpc>
                <a:spcPct val="100000"/>
              </a:lnSpc>
              <a:spcBef>
                <a:spcPts val="0"/>
              </a:spcBef>
              <a:spcAft>
                <a:spcPts val="0"/>
              </a:spcAft>
              <a:buClr>
                <a:srgbClr val="50E6FF"/>
              </a:buClr>
              <a:buSzTx/>
              <a:buFontTx/>
              <a:buNone/>
              <a:tabLst/>
              <a:defRPr/>
            </a:pPr>
            <a:r>
              <a:rPr kumimoji="0" lang="en-US" sz="1600" b="0" i="0" u="none" strike="noStrike" kern="1200" cap="none" spc="0" normalizeH="0" baseline="0" noProof="0">
                <a:ln>
                  <a:noFill/>
                </a:ln>
                <a:solidFill>
                  <a:srgbClr val="171717"/>
                </a:solidFill>
                <a:effectLst/>
                <a:uLnTx/>
                <a:uFillTx/>
                <a:latin typeface="Segoe UI Semibold" panose="020B0702040204020203" pitchFamily="34" charset="0"/>
                <a:ea typeface="+mn-ea"/>
                <a:cs typeface="Segoe UI Semibold" panose="020B0702040204020203" pitchFamily="34" charset="0"/>
              </a:rPr>
              <a:t>Data Properties</a:t>
            </a:r>
            <a:endParaRPr kumimoji="0" sz="1600" b="0" i="0" u="none" strike="noStrike" kern="1200" cap="none" spc="0" normalizeH="0" baseline="0" noProof="0">
              <a:ln>
                <a:noFill/>
              </a:ln>
              <a:solidFill>
                <a:srgbClr val="171717"/>
              </a:solidFill>
              <a:effectLst/>
              <a:uLnTx/>
              <a:uFillTx/>
              <a:latin typeface="Segoe UI Semibold" panose="020B0702040204020203" pitchFamily="34" charset="0"/>
              <a:ea typeface="+mn-ea"/>
              <a:cs typeface="Segoe UI Semibold" panose="020B0702040204020203" pitchFamily="34" charset="0"/>
            </a:endParaRPr>
          </a:p>
        </p:txBody>
      </p:sp>
      <p:sp>
        <p:nvSpPr>
          <p:cNvPr id="92" name="TextBox 6">
            <a:extLst>
              <a:ext uri="{FF2B5EF4-FFF2-40B4-BE49-F238E27FC236}">
                <a16:creationId xmlns:a16="http://schemas.microsoft.com/office/drawing/2014/main" id="{5B6D374C-24D6-A103-FAAE-D16557050B20}"/>
              </a:ext>
            </a:extLst>
          </p:cNvPr>
          <p:cNvSpPr txBox="1"/>
          <p:nvPr/>
        </p:nvSpPr>
        <p:spPr>
          <a:xfrm>
            <a:off x="899158" y="3344628"/>
            <a:ext cx="2666300" cy="215444"/>
          </a:xfrm>
          <a:prstGeom prst="rect">
            <a:avLst/>
          </a:prstGeom>
          <a:noFill/>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0" tIns="0" rIns="0" bIns="0" rtlCol="0">
            <a:spAutoFit/>
          </a:bodyPr>
          <a:lstStyle>
            <a:defPPr>
              <a:defRPr lang="en-US"/>
            </a:defPPr>
            <a:lvl1pPr marR="0" indent="0" algn="ctr" fontAlgn="auto">
              <a:lnSpc>
                <a:spcPct val="100000"/>
              </a:lnSpc>
              <a:spcBef>
                <a:spcPts val="0"/>
              </a:spcBef>
              <a:spcAft>
                <a:spcPts val="0"/>
              </a:spcAft>
              <a:buClr>
                <a:srgbClr val="50E6FF"/>
              </a:buClr>
              <a:buSzTx/>
              <a:buFontTx/>
              <a:buNone/>
              <a:tabLst/>
              <a:defRPr sz="1400" spc="0" baseline="0">
                <a:latin typeface="Segoe UI Semibold" panose="020B0702040204020203" pitchFamily="34" charset="0"/>
                <a:cs typeface="Segoe UI Semibold" panose="020B0702040204020203" pitchFamily="34" charset="0"/>
              </a:defRPr>
            </a:lvl1pPr>
            <a:lvl2pPr marL="228600" marR="0" indent="0" algn="ctr" defTabSz="932742" fontAlgn="auto">
              <a:lnSpc>
                <a:spcPct val="100000"/>
              </a:lnSpc>
              <a:spcBef>
                <a:spcPct val="20000"/>
              </a:spcBef>
              <a:spcAft>
                <a:spcPts val="0"/>
              </a:spcAft>
              <a:buClrTx/>
              <a:buSzPct val="90000"/>
              <a:buFont typeface="Wingdings" panose="05000000000000000000" pitchFamily="2" charset="2"/>
              <a:buNone/>
              <a:tabLst/>
              <a:defRPr sz="2000" spc="0" baseline="0"/>
            </a:lvl2pPr>
            <a:lvl3pPr marL="457200" marR="0" indent="0" algn="ctr" defTabSz="932742" fontAlgn="auto">
              <a:lnSpc>
                <a:spcPct val="100000"/>
              </a:lnSpc>
              <a:spcBef>
                <a:spcPct val="20000"/>
              </a:spcBef>
              <a:spcAft>
                <a:spcPts val="0"/>
              </a:spcAft>
              <a:buClrTx/>
              <a:buSzPct val="90000"/>
              <a:buFont typeface="Wingdings" panose="05000000000000000000" pitchFamily="2" charset="2"/>
              <a:buNone/>
              <a:tabLst/>
              <a:defRPr sz="1600" spc="0" baseline="0"/>
            </a:lvl3pPr>
            <a:lvl4pPr marL="661988" marR="0" indent="0" algn="ctr" defTabSz="932742" fontAlgn="auto">
              <a:lnSpc>
                <a:spcPct val="100000"/>
              </a:lnSpc>
              <a:spcBef>
                <a:spcPct val="20000"/>
              </a:spcBef>
              <a:spcAft>
                <a:spcPts val="0"/>
              </a:spcAft>
              <a:buClrTx/>
              <a:buSzPct val="90000"/>
              <a:buFont typeface="Wingdings" panose="05000000000000000000" pitchFamily="2" charset="2"/>
              <a:buNone/>
              <a:tabLst/>
              <a:defRPr sz="1400" spc="0" baseline="0"/>
            </a:lvl4pPr>
            <a:lvl5pPr marL="855663" marR="0" indent="0" algn="ctr" defTabSz="932742" fontAlgn="auto">
              <a:lnSpc>
                <a:spcPct val="100000"/>
              </a:lnSpc>
              <a:spcBef>
                <a:spcPct val="20000"/>
              </a:spcBef>
              <a:spcAft>
                <a:spcPts val="0"/>
              </a:spcAft>
              <a:buClrTx/>
              <a:buSzPct val="90000"/>
              <a:buFont typeface="Wingdings" panose="05000000000000000000" pitchFamily="2" charset="2"/>
              <a:buNone/>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914400" rtl="0" eaLnBrk="1" fontAlgn="auto" latinLnBrk="0" hangingPunct="1">
              <a:lnSpc>
                <a:spcPct val="100000"/>
              </a:lnSpc>
              <a:spcBef>
                <a:spcPts val="0"/>
              </a:spcBef>
              <a:spcAft>
                <a:spcPts val="0"/>
              </a:spcAft>
              <a:buClr>
                <a:srgbClr val="50E6FF"/>
              </a:buClr>
              <a:buSzTx/>
              <a:buFontTx/>
              <a:buNone/>
              <a:tabLst/>
              <a:defRPr/>
            </a:pPr>
            <a:r>
              <a:rPr kumimoji="0" lang="en-US" sz="1400" b="0" i="0" u="none" strike="noStrike" kern="1200" cap="none" spc="0" normalizeH="0" baseline="0" noProof="0">
                <a:ln>
                  <a:noFill/>
                </a:ln>
                <a:solidFill>
                  <a:srgbClr val="171717"/>
                </a:solidFill>
                <a:effectLst/>
                <a:uLnTx/>
                <a:uFillTx/>
                <a:latin typeface="Segoe UI Semibold" panose="020B0702040204020203" pitchFamily="34" charset="0"/>
                <a:ea typeface="+mn-ea"/>
                <a:cs typeface="Segoe UI Semibold" panose="020B0702040204020203" pitchFamily="34" charset="0"/>
              </a:rPr>
              <a:t>Data</a:t>
            </a:r>
            <a:endParaRPr kumimoji="0" sz="1400" b="0" i="0" u="none" strike="noStrike" kern="1200" cap="none" spc="0" normalizeH="0" baseline="0" noProof="0">
              <a:ln>
                <a:noFill/>
              </a:ln>
              <a:solidFill>
                <a:srgbClr val="171717"/>
              </a:solidFill>
              <a:effectLst/>
              <a:uLnTx/>
              <a:uFillTx/>
              <a:latin typeface="Segoe UI Semibold" panose="020B0702040204020203" pitchFamily="34" charset="0"/>
              <a:ea typeface="+mn-ea"/>
              <a:cs typeface="Segoe UI Semibold" panose="020B0702040204020203" pitchFamily="34" charset="0"/>
            </a:endParaRPr>
          </a:p>
        </p:txBody>
      </p:sp>
      <p:sp>
        <p:nvSpPr>
          <p:cNvPr id="93" name="TextBox 6">
            <a:extLst>
              <a:ext uri="{FF2B5EF4-FFF2-40B4-BE49-F238E27FC236}">
                <a16:creationId xmlns:a16="http://schemas.microsoft.com/office/drawing/2014/main" id="{7F5D8D9B-56AF-5913-9920-1223FB1B2E7F}"/>
              </a:ext>
            </a:extLst>
          </p:cNvPr>
          <p:cNvSpPr txBox="1"/>
          <p:nvPr/>
        </p:nvSpPr>
        <p:spPr>
          <a:xfrm>
            <a:off x="8551096" y="3349275"/>
            <a:ext cx="2666300" cy="215444"/>
          </a:xfrm>
          <a:prstGeom prst="rect">
            <a:avLst/>
          </a:prstGeom>
          <a:noFill/>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0" tIns="0" rIns="0" bIns="0" rtlCol="0">
            <a:spAutoFit/>
          </a:bodyPr>
          <a:lstStyle>
            <a:defPPr>
              <a:defRPr lang="en-US"/>
            </a:defPPr>
            <a:lvl1pPr marR="0" indent="0" algn="ctr" fontAlgn="auto">
              <a:lnSpc>
                <a:spcPct val="100000"/>
              </a:lnSpc>
              <a:spcBef>
                <a:spcPts val="0"/>
              </a:spcBef>
              <a:spcAft>
                <a:spcPts val="0"/>
              </a:spcAft>
              <a:buClr>
                <a:srgbClr val="50E6FF"/>
              </a:buClr>
              <a:buSzTx/>
              <a:buFontTx/>
              <a:buNone/>
              <a:tabLst/>
              <a:defRPr sz="2000" spc="0" baseline="0">
                <a:latin typeface="Segoe UI Semibold" panose="020B0702040204020203" pitchFamily="34" charset="0"/>
                <a:cs typeface="Segoe UI Semibold" panose="020B0702040204020203" pitchFamily="34" charset="0"/>
              </a:defRPr>
            </a:lvl1pPr>
            <a:lvl2pPr marL="228600" marR="0" indent="0" algn="ctr" defTabSz="932742" fontAlgn="auto">
              <a:lnSpc>
                <a:spcPct val="100000"/>
              </a:lnSpc>
              <a:spcBef>
                <a:spcPct val="20000"/>
              </a:spcBef>
              <a:spcAft>
                <a:spcPts val="0"/>
              </a:spcAft>
              <a:buClrTx/>
              <a:buSzPct val="90000"/>
              <a:buFont typeface="Wingdings" panose="05000000000000000000" pitchFamily="2" charset="2"/>
              <a:buNone/>
              <a:tabLst/>
              <a:defRPr sz="2000" spc="0" baseline="0"/>
            </a:lvl2pPr>
            <a:lvl3pPr marL="457200" marR="0" indent="0" algn="ctr" defTabSz="932742" fontAlgn="auto">
              <a:lnSpc>
                <a:spcPct val="100000"/>
              </a:lnSpc>
              <a:spcBef>
                <a:spcPct val="20000"/>
              </a:spcBef>
              <a:spcAft>
                <a:spcPts val="0"/>
              </a:spcAft>
              <a:buClrTx/>
              <a:buSzPct val="90000"/>
              <a:buFont typeface="Wingdings" panose="05000000000000000000" pitchFamily="2" charset="2"/>
              <a:buNone/>
              <a:tabLst/>
              <a:defRPr sz="1600" spc="0" baseline="0"/>
            </a:lvl3pPr>
            <a:lvl4pPr marL="661988" marR="0" indent="0" algn="ctr" defTabSz="932742" fontAlgn="auto">
              <a:lnSpc>
                <a:spcPct val="100000"/>
              </a:lnSpc>
              <a:spcBef>
                <a:spcPct val="20000"/>
              </a:spcBef>
              <a:spcAft>
                <a:spcPts val="0"/>
              </a:spcAft>
              <a:buClrTx/>
              <a:buSzPct val="90000"/>
              <a:buFont typeface="Wingdings" panose="05000000000000000000" pitchFamily="2" charset="2"/>
              <a:buNone/>
              <a:tabLst/>
              <a:defRPr sz="1400" spc="0" baseline="0"/>
            </a:lvl4pPr>
            <a:lvl5pPr marL="855663" marR="0" indent="0" algn="ctr" defTabSz="932742" fontAlgn="auto">
              <a:lnSpc>
                <a:spcPct val="100000"/>
              </a:lnSpc>
              <a:spcBef>
                <a:spcPct val="20000"/>
              </a:spcBef>
              <a:spcAft>
                <a:spcPts val="0"/>
              </a:spcAft>
              <a:buClrTx/>
              <a:buSzPct val="90000"/>
              <a:buFont typeface="Wingdings" panose="05000000000000000000" pitchFamily="2" charset="2"/>
              <a:buNone/>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914400" rtl="0" eaLnBrk="1" fontAlgn="auto" latinLnBrk="0" hangingPunct="1">
              <a:lnSpc>
                <a:spcPct val="100000"/>
              </a:lnSpc>
              <a:spcBef>
                <a:spcPts val="0"/>
              </a:spcBef>
              <a:spcAft>
                <a:spcPts val="0"/>
              </a:spcAft>
              <a:buClr>
                <a:srgbClr val="50E6FF"/>
              </a:buClr>
              <a:buSzTx/>
              <a:buFontTx/>
              <a:buNone/>
              <a:tabLst/>
              <a:defRPr/>
            </a:pPr>
            <a:r>
              <a:rPr kumimoji="0" lang="en-US" sz="1400" b="0" i="0" u="none" strike="noStrike" kern="1200" cap="none" spc="0" normalizeH="0" baseline="0" noProof="0">
                <a:ln>
                  <a:noFill/>
                </a:ln>
                <a:solidFill>
                  <a:srgbClr val="171717"/>
                </a:solidFill>
                <a:effectLst/>
                <a:uLnTx/>
                <a:uFillTx/>
                <a:latin typeface="Segoe UI Semibold" panose="020B0702040204020203" pitchFamily="34" charset="0"/>
                <a:ea typeface="+mn-ea"/>
                <a:cs typeface="Segoe UI Semibold" panose="020B0702040204020203" pitchFamily="34" charset="0"/>
              </a:rPr>
              <a:t>Insights</a:t>
            </a:r>
            <a:endParaRPr kumimoji="0" sz="1400" b="0" i="0" u="none" strike="noStrike" kern="1200" cap="none" spc="0" normalizeH="0" baseline="0" noProof="0">
              <a:ln>
                <a:noFill/>
              </a:ln>
              <a:solidFill>
                <a:srgbClr val="171717"/>
              </a:solidFill>
              <a:effectLst/>
              <a:uLnTx/>
              <a:uFillTx/>
              <a:latin typeface="Segoe UI Semibold" panose="020B0702040204020203" pitchFamily="34" charset="0"/>
              <a:ea typeface="+mn-ea"/>
              <a:cs typeface="Segoe UI Semibold" panose="020B0702040204020203" pitchFamily="34" charset="0"/>
            </a:endParaRPr>
          </a:p>
        </p:txBody>
      </p:sp>
      <p:sp>
        <p:nvSpPr>
          <p:cNvPr id="94" name="TextBox 6">
            <a:extLst>
              <a:ext uri="{FF2B5EF4-FFF2-40B4-BE49-F238E27FC236}">
                <a16:creationId xmlns:a16="http://schemas.microsoft.com/office/drawing/2014/main" id="{1F7B2DE5-8AEB-2223-0673-9A3983667607}"/>
              </a:ext>
            </a:extLst>
          </p:cNvPr>
          <p:cNvSpPr txBox="1"/>
          <p:nvPr/>
        </p:nvSpPr>
        <p:spPr>
          <a:xfrm rot="20390447">
            <a:off x="5828144" y="5754266"/>
            <a:ext cx="2666300" cy="246221"/>
          </a:xfrm>
          <a:prstGeom prst="rect">
            <a:avLst/>
          </a:prstGeom>
          <a:noFill/>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0" tIns="0" rIns="0" bIns="0" rtlCol="0">
            <a:spAutoFit/>
          </a:bodyPr>
          <a:lstStyle>
            <a:defPPr>
              <a:defRPr lang="en-US"/>
            </a:defPPr>
            <a:lvl1pPr marR="0" indent="0" algn="ctr" fontAlgn="auto">
              <a:lnSpc>
                <a:spcPct val="100000"/>
              </a:lnSpc>
              <a:spcBef>
                <a:spcPts val="0"/>
              </a:spcBef>
              <a:spcAft>
                <a:spcPts val="0"/>
              </a:spcAft>
              <a:buClr>
                <a:srgbClr val="50E6FF"/>
              </a:buClr>
              <a:buSzTx/>
              <a:buFontTx/>
              <a:buNone/>
              <a:tabLst/>
              <a:defRPr sz="2000" spc="0" baseline="0">
                <a:latin typeface="Segoe UI Semibold" panose="020B0702040204020203" pitchFamily="34" charset="0"/>
                <a:cs typeface="Segoe UI Semibold" panose="020B0702040204020203" pitchFamily="34" charset="0"/>
              </a:defRPr>
            </a:lvl1pPr>
            <a:lvl2pPr marL="228600" marR="0" indent="0" algn="ctr" defTabSz="932742" fontAlgn="auto">
              <a:lnSpc>
                <a:spcPct val="100000"/>
              </a:lnSpc>
              <a:spcBef>
                <a:spcPct val="20000"/>
              </a:spcBef>
              <a:spcAft>
                <a:spcPts val="0"/>
              </a:spcAft>
              <a:buClrTx/>
              <a:buSzPct val="90000"/>
              <a:buFont typeface="Wingdings" panose="05000000000000000000" pitchFamily="2" charset="2"/>
              <a:buNone/>
              <a:tabLst/>
              <a:defRPr sz="2000" spc="0" baseline="0"/>
            </a:lvl2pPr>
            <a:lvl3pPr marL="457200" marR="0" indent="0" algn="ctr" defTabSz="932742" fontAlgn="auto">
              <a:lnSpc>
                <a:spcPct val="100000"/>
              </a:lnSpc>
              <a:spcBef>
                <a:spcPct val="20000"/>
              </a:spcBef>
              <a:spcAft>
                <a:spcPts val="0"/>
              </a:spcAft>
              <a:buClrTx/>
              <a:buSzPct val="90000"/>
              <a:buFont typeface="Wingdings" panose="05000000000000000000" pitchFamily="2" charset="2"/>
              <a:buNone/>
              <a:tabLst/>
              <a:defRPr sz="1600" spc="0" baseline="0"/>
            </a:lvl3pPr>
            <a:lvl4pPr marL="661988" marR="0" indent="0" algn="ctr" defTabSz="932742" fontAlgn="auto">
              <a:lnSpc>
                <a:spcPct val="100000"/>
              </a:lnSpc>
              <a:spcBef>
                <a:spcPct val="20000"/>
              </a:spcBef>
              <a:spcAft>
                <a:spcPts val="0"/>
              </a:spcAft>
              <a:buClrTx/>
              <a:buSzPct val="90000"/>
              <a:buFont typeface="Wingdings" panose="05000000000000000000" pitchFamily="2" charset="2"/>
              <a:buNone/>
              <a:tabLst/>
              <a:defRPr sz="1400" spc="0" baseline="0"/>
            </a:lvl4pPr>
            <a:lvl5pPr marL="855663" marR="0" indent="0" algn="ctr" defTabSz="932742" fontAlgn="auto">
              <a:lnSpc>
                <a:spcPct val="100000"/>
              </a:lnSpc>
              <a:spcBef>
                <a:spcPct val="20000"/>
              </a:spcBef>
              <a:spcAft>
                <a:spcPts val="0"/>
              </a:spcAft>
              <a:buClrTx/>
              <a:buSzPct val="90000"/>
              <a:buFont typeface="Wingdings" panose="05000000000000000000" pitchFamily="2" charset="2"/>
              <a:buNone/>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914400" rtl="0" eaLnBrk="1" fontAlgn="auto" latinLnBrk="0" hangingPunct="1">
              <a:lnSpc>
                <a:spcPct val="100000"/>
              </a:lnSpc>
              <a:spcBef>
                <a:spcPts val="0"/>
              </a:spcBef>
              <a:spcAft>
                <a:spcPts val="0"/>
              </a:spcAft>
              <a:buClr>
                <a:srgbClr val="50E6FF"/>
              </a:buClr>
              <a:buSzTx/>
              <a:buFontTx/>
              <a:buNone/>
              <a:tabLst/>
              <a:defRPr/>
            </a:pPr>
            <a:r>
              <a:rPr kumimoji="0" lang="en-US" sz="1600" b="0" i="0" u="none" strike="noStrike" kern="1200" cap="none" spc="0" normalizeH="0" baseline="0" noProof="0">
                <a:ln>
                  <a:noFill/>
                </a:ln>
                <a:solidFill>
                  <a:srgbClr val="171717"/>
                </a:solidFill>
                <a:effectLst/>
                <a:uLnTx/>
                <a:uFillTx/>
                <a:latin typeface="Segoe UI Semibold" panose="020B0702040204020203" pitchFamily="34" charset="0"/>
                <a:ea typeface="+mn-ea"/>
                <a:cs typeface="Segoe UI Semibold" panose="020B0702040204020203" pitchFamily="34" charset="0"/>
              </a:rPr>
              <a:t>Date Tables</a:t>
            </a:r>
            <a:endParaRPr kumimoji="0" sz="1600" b="0" i="0" u="none" strike="noStrike" kern="1200" cap="none" spc="0" normalizeH="0" baseline="0" noProof="0">
              <a:ln>
                <a:noFill/>
              </a:ln>
              <a:solidFill>
                <a:srgbClr val="171717"/>
              </a:solidFill>
              <a:effectLst/>
              <a:uLnTx/>
              <a:uFillTx/>
              <a:latin typeface="Segoe UI Semibold" panose="020B0702040204020203" pitchFamily="34" charset="0"/>
              <a:ea typeface="+mn-ea"/>
              <a:cs typeface="Segoe UI Semibold" panose="020B0702040204020203" pitchFamily="34" charset="0"/>
            </a:endParaRPr>
          </a:p>
        </p:txBody>
      </p:sp>
      <p:pic>
        <p:nvPicPr>
          <p:cNvPr id="95" name="Graphic 94" descr="Race Car with solid fill">
            <a:extLst>
              <a:ext uri="{FF2B5EF4-FFF2-40B4-BE49-F238E27FC236}">
                <a16:creationId xmlns:a16="http://schemas.microsoft.com/office/drawing/2014/main" id="{F713C8AD-1E22-0C1D-241F-6C2CFC5455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72086" y="2696784"/>
            <a:ext cx="1333499" cy="1333499"/>
          </a:xfrm>
          <a:prstGeom prst="rect">
            <a:avLst/>
          </a:prstGeom>
        </p:spPr>
      </p:pic>
    </p:spTree>
    <p:extLst>
      <p:ext uri="{BB962C8B-B14F-4D97-AF65-F5344CB8AC3E}">
        <p14:creationId xmlns:p14="http://schemas.microsoft.com/office/powerpoint/2010/main" val="4170845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BBE0FFB-0891-1E16-2A2B-9B691B1BD9CD}"/>
              </a:ext>
            </a:extLst>
          </p:cNvPr>
          <p:cNvSpPr txBox="1">
            <a:spLocks/>
          </p:cNvSpPr>
          <p:nvPr/>
        </p:nvSpPr>
        <p:spPr>
          <a:xfrm>
            <a:off x="419100" y="199558"/>
            <a:ext cx="11498922" cy="430887"/>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2800" b="0" kern="1200" cap="none" spc="-50" baseline="0" dirty="0" smtClean="0">
                <a:ln w="3175">
                  <a:noFill/>
                </a:ln>
                <a:solidFill>
                  <a:schemeClr val="tx2"/>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50" normalizeH="0" baseline="0" noProof="0" dirty="0">
                <a:ln w="3175">
                  <a:noFill/>
                </a:ln>
                <a:solidFill>
                  <a:srgbClr val="002050"/>
                </a:solidFill>
                <a:effectLst/>
                <a:uLnTx/>
                <a:uFillTx/>
                <a:latin typeface="Segoe UI Semibold"/>
                <a:ea typeface="+mn-ea"/>
                <a:cs typeface="Segoe UI" pitchFamily="34" charset="0"/>
              </a:rPr>
              <a:t>Assisted Modeling </a:t>
            </a:r>
            <a:r>
              <a:rPr kumimoji="0" lang="en-US" sz="2800" b="0" i="0" u="none" strike="noStrike" kern="1200" cap="none" spc="-50" normalizeH="0" baseline="0" noProof="0" dirty="0">
                <a:ln w="3175">
                  <a:noFill/>
                </a:ln>
                <a:solidFill>
                  <a:srgbClr val="002050"/>
                </a:solidFill>
                <a:effectLst/>
                <a:uLnTx/>
                <a:uFillTx/>
                <a:latin typeface="Segoe UI Light" panose="020B0502040204020203" pitchFamily="34" charset="0"/>
                <a:ea typeface="+mn-ea"/>
                <a:cs typeface="Segoe UI Light" panose="020B0502040204020203" pitchFamily="34" charset="0"/>
              </a:rPr>
              <a:t>| </a:t>
            </a:r>
            <a:r>
              <a:rPr kumimoji="0" lang="en-US" sz="2800" b="0" i="0" u="none" strike="noStrike" kern="1200" cap="none" spc="-50" normalizeH="0" baseline="0" noProof="0" dirty="0">
                <a:ln w="3175">
                  <a:noFill/>
                </a:ln>
                <a:solidFill>
                  <a:srgbClr val="002050"/>
                </a:solidFill>
                <a:effectLst/>
                <a:uLnTx/>
                <a:uFillTx/>
                <a:latin typeface="Segoe UI Semilight" panose="020B0402040204020203" pitchFamily="34" charset="0"/>
                <a:ea typeface="+mn-ea"/>
                <a:cs typeface="Segoe UI Semilight" panose="020B0402040204020203" pitchFamily="34" charset="0"/>
              </a:rPr>
              <a:t>Vision and Strategy</a:t>
            </a:r>
          </a:p>
        </p:txBody>
      </p:sp>
      <p:sp>
        <p:nvSpPr>
          <p:cNvPr id="3" name="TextBox 6">
            <a:extLst>
              <a:ext uri="{FF2B5EF4-FFF2-40B4-BE49-F238E27FC236}">
                <a16:creationId xmlns:a16="http://schemas.microsoft.com/office/drawing/2014/main" id="{7408C02E-7815-F316-5E88-9170527860C4}"/>
              </a:ext>
            </a:extLst>
          </p:cNvPr>
          <p:cNvSpPr txBox="1"/>
          <p:nvPr/>
        </p:nvSpPr>
        <p:spPr>
          <a:xfrm>
            <a:off x="419100" y="972887"/>
            <a:ext cx="11607536" cy="615553"/>
          </a:xfrm>
          <a:prstGeom prst="rect">
            <a:avLst/>
          </a:prstGeom>
          <a:solidFill>
            <a:schemeClr val="bg1"/>
          </a:solidFill>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0" tIns="0" rIns="0" bIns="0" rtlCol="0">
            <a:spAutoFit/>
          </a:bodyPr>
          <a:lstStyle>
            <a:defPPr>
              <a:defRPr lang="en-US"/>
            </a:defPPr>
            <a:lvl1pPr marR="0" indent="0" algn="ctr" fontAlgn="auto">
              <a:lnSpc>
                <a:spcPct val="100000"/>
              </a:lnSpc>
              <a:spcBef>
                <a:spcPts val="0"/>
              </a:spcBef>
              <a:spcAft>
                <a:spcPts val="0"/>
              </a:spcAft>
              <a:buClr>
                <a:srgbClr val="50E6FF"/>
              </a:buClr>
              <a:buSzTx/>
              <a:buFontTx/>
              <a:buNone/>
              <a:tabLst/>
              <a:defRPr sz="2000" spc="0" baseline="0">
                <a:latin typeface="Segoe UI Semibold" panose="020B0702040204020203" pitchFamily="34" charset="0"/>
                <a:cs typeface="Segoe UI Semibold" panose="020B0702040204020203" pitchFamily="34" charset="0"/>
              </a:defRPr>
            </a:lvl1pPr>
            <a:lvl2pPr marL="228600" marR="0" indent="0" algn="ctr" defTabSz="932742" fontAlgn="auto">
              <a:lnSpc>
                <a:spcPct val="100000"/>
              </a:lnSpc>
              <a:spcBef>
                <a:spcPct val="20000"/>
              </a:spcBef>
              <a:spcAft>
                <a:spcPts val="0"/>
              </a:spcAft>
              <a:buClrTx/>
              <a:buSzPct val="90000"/>
              <a:buFont typeface="Wingdings" panose="05000000000000000000" pitchFamily="2" charset="2"/>
              <a:buNone/>
              <a:tabLst/>
              <a:defRPr sz="2000" spc="0" baseline="0"/>
            </a:lvl2pPr>
            <a:lvl3pPr marL="457200" marR="0" indent="0" algn="ctr" defTabSz="932742" fontAlgn="auto">
              <a:lnSpc>
                <a:spcPct val="100000"/>
              </a:lnSpc>
              <a:spcBef>
                <a:spcPct val="20000"/>
              </a:spcBef>
              <a:spcAft>
                <a:spcPts val="0"/>
              </a:spcAft>
              <a:buClrTx/>
              <a:buSzPct val="90000"/>
              <a:buFont typeface="Wingdings" panose="05000000000000000000" pitchFamily="2" charset="2"/>
              <a:buNone/>
              <a:tabLst/>
              <a:defRPr sz="1600" spc="0" baseline="0"/>
            </a:lvl3pPr>
            <a:lvl4pPr marL="661988" marR="0" indent="0" algn="ctr" defTabSz="932742" fontAlgn="auto">
              <a:lnSpc>
                <a:spcPct val="100000"/>
              </a:lnSpc>
              <a:spcBef>
                <a:spcPct val="20000"/>
              </a:spcBef>
              <a:spcAft>
                <a:spcPts val="0"/>
              </a:spcAft>
              <a:buClrTx/>
              <a:buSzPct val="90000"/>
              <a:buFont typeface="Wingdings" panose="05000000000000000000" pitchFamily="2" charset="2"/>
              <a:buNone/>
              <a:tabLst/>
              <a:defRPr sz="1400" spc="0" baseline="0"/>
            </a:lvl4pPr>
            <a:lvl5pPr marL="855663" marR="0" indent="0" algn="ctr" defTabSz="932742" fontAlgn="auto">
              <a:lnSpc>
                <a:spcPct val="100000"/>
              </a:lnSpc>
              <a:spcBef>
                <a:spcPct val="20000"/>
              </a:spcBef>
              <a:spcAft>
                <a:spcPts val="0"/>
              </a:spcAft>
              <a:buClrTx/>
              <a:buSzPct val="90000"/>
              <a:buFont typeface="Wingdings" panose="05000000000000000000" pitchFamily="2" charset="2"/>
              <a:buNone/>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14400" rtl="0" eaLnBrk="1" fontAlgn="auto" latinLnBrk="0" hangingPunct="1">
              <a:lnSpc>
                <a:spcPct val="100000"/>
              </a:lnSpc>
              <a:spcBef>
                <a:spcPts val="0"/>
              </a:spcBef>
              <a:spcAft>
                <a:spcPts val="0"/>
              </a:spcAft>
              <a:buClr>
                <a:srgbClr val="50E6FF"/>
              </a:buClr>
              <a:buSzTx/>
              <a:buFontTx/>
              <a:buNone/>
              <a:tabLst/>
              <a:defRPr/>
            </a:pPr>
            <a:r>
              <a:rPr kumimoji="0" lang="en-US" sz="2000" b="0" i="0" u="none" strike="noStrike" kern="1200" cap="none" spc="0" normalizeH="0" baseline="0" noProof="0" dirty="0">
                <a:ln>
                  <a:noFill/>
                </a:ln>
                <a:solidFill>
                  <a:srgbClr val="171717"/>
                </a:solidFill>
                <a:effectLst/>
                <a:uLnTx/>
                <a:uFillTx/>
                <a:latin typeface="Segoe UI Semibold" panose="020B0702040204020203" pitchFamily="34" charset="0"/>
                <a:ea typeface="+mn-ea"/>
                <a:cs typeface="Segoe UI Semibold" panose="020B0702040204020203" pitchFamily="34" charset="0"/>
              </a:rPr>
              <a:t>Help millions of information workers to seamlessly navigate complex datasets and transform them into meaningful insights</a:t>
            </a:r>
            <a:endParaRPr kumimoji="0" sz="2000" b="0" i="0" u="none" strike="noStrike" kern="1200" cap="none" spc="0" normalizeH="0" baseline="0" noProof="0" dirty="0">
              <a:ln>
                <a:noFill/>
              </a:ln>
              <a:solidFill>
                <a:srgbClr val="171717"/>
              </a:solidFill>
              <a:effectLst/>
              <a:uLnTx/>
              <a:uFillTx/>
              <a:latin typeface="Segoe UI Semibold" panose="020B0702040204020203" pitchFamily="34" charset="0"/>
              <a:ea typeface="+mn-ea"/>
              <a:cs typeface="Segoe UI Semibold" panose="020B0702040204020203" pitchFamily="34" charset="0"/>
            </a:endParaRPr>
          </a:p>
        </p:txBody>
      </p:sp>
      <p:grpSp>
        <p:nvGrpSpPr>
          <p:cNvPr id="6" name="Group 5">
            <a:extLst>
              <a:ext uri="{FF2B5EF4-FFF2-40B4-BE49-F238E27FC236}">
                <a16:creationId xmlns:a16="http://schemas.microsoft.com/office/drawing/2014/main" id="{CFB122C4-CF3A-AF0A-F392-77AC47ED144B}"/>
              </a:ext>
            </a:extLst>
          </p:cNvPr>
          <p:cNvGrpSpPr/>
          <p:nvPr/>
        </p:nvGrpSpPr>
        <p:grpSpPr>
          <a:xfrm>
            <a:off x="419100" y="2224706"/>
            <a:ext cx="3787140" cy="925830"/>
            <a:chOff x="979664" y="2017714"/>
            <a:chExt cx="3271040" cy="3800512"/>
          </a:xfrm>
        </p:grpSpPr>
        <p:sp>
          <p:nvSpPr>
            <p:cNvPr id="7" name="Rounded Rectangle 5">
              <a:extLst>
                <a:ext uri="{FF2B5EF4-FFF2-40B4-BE49-F238E27FC236}">
                  <a16:creationId xmlns:a16="http://schemas.microsoft.com/office/drawing/2014/main" id="{24E77EFB-8AE3-9B32-7FA5-4C91C0E4DA4B}"/>
                </a:ext>
                <a:ext uri="{C183D7F6-B498-43B3-948B-1728B52AA6E4}">
                  <adec:decorative xmlns:adec="http://schemas.microsoft.com/office/drawing/2017/decorative" val="1"/>
                </a:ext>
              </a:extLst>
            </p:cNvPr>
            <p:cNvSpPr/>
            <p:nvPr/>
          </p:nvSpPr>
          <p:spPr bwMode="auto">
            <a:xfrm>
              <a:off x="979665" y="2017714"/>
              <a:ext cx="3271039" cy="3800512"/>
            </a:xfrm>
            <a:prstGeom prst="roundRect">
              <a:avLst>
                <a:gd name="adj" fmla="val 2893"/>
              </a:avLst>
            </a:prstGeom>
            <a:solidFill>
              <a:srgbClr val="091F2C"/>
            </a:solidFill>
            <a:ln w="9525" cap="flat" cmpd="sng" algn="ctr">
              <a:noFill/>
              <a:prstDash val="solid"/>
              <a:headEnd type="none" w="med" len="med"/>
              <a:tailEnd type="none" w="med" len="med"/>
            </a:ln>
            <a:effectLst>
              <a:outerShdw blurRad="63500" dist="127000" dir="2700000" algn="tl" rotWithShape="0">
                <a:prstClr val="black">
                  <a:alpha val="50000"/>
                </a:prstClr>
              </a:outerShdw>
            </a:effectLst>
            <a:scene3d>
              <a:camera prst="perspectiveLeft" fov="2100000">
                <a:rot lat="0" lon="0" rev="0"/>
              </a:camera>
              <a:lightRig rig="threePt" dir="t"/>
            </a:scene3d>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rgbClr val="FFFFFF"/>
                  </a:solidFill>
                  <a:latin typeface="Segoe UI"/>
                </a:defRPr>
              </a:lvl1pPr>
              <a:lvl2pPr marL="457200" algn="l" defTabSz="914400" rtl="0" eaLnBrk="1" latinLnBrk="0" hangingPunct="1">
                <a:defRPr sz="1800" kern="1200">
                  <a:solidFill>
                    <a:srgbClr val="FFFFFF"/>
                  </a:solidFill>
                  <a:latin typeface="Segoe UI"/>
                </a:defRPr>
              </a:lvl2pPr>
              <a:lvl3pPr marL="914400" algn="l" defTabSz="914400" rtl="0" eaLnBrk="1" latinLnBrk="0" hangingPunct="1">
                <a:defRPr sz="1800" kern="1200">
                  <a:solidFill>
                    <a:srgbClr val="FFFFFF"/>
                  </a:solidFill>
                  <a:latin typeface="Segoe UI"/>
                </a:defRPr>
              </a:lvl3pPr>
              <a:lvl4pPr marL="1371600" algn="l" defTabSz="914400" rtl="0" eaLnBrk="1" latinLnBrk="0" hangingPunct="1">
                <a:defRPr sz="1800" kern="1200">
                  <a:solidFill>
                    <a:srgbClr val="FFFFFF"/>
                  </a:solidFill>
                  <a:latin typeface="Segoe UI"/>
                </a:defRPr>
              </a:lvl4pPr>
              <a:lvl5pPr marL="1828800" algn="l" defTabSz="914400" rtl="0" eaLnBrk="1" latinLnBrk="0" hangingPunct="1">
                <a:defRPr sz="1800" kern="1200">
                  <a:solidFill>
                    <a:srgbClr val="FFFFFF"/>
                  </a:solidFill>
                  <a:latin typeface="Segoe UI"/>
                </a:defRPr>
              </a:lvl5pPr>
              <a:lvl6pPr marL="2286000" algn="l" defTabSz="914400" rtl="0" eaLnBrk="1" latinLnBrk="0" hangingPunct="1">
                <a:defRPr sz="1800" kern="1200">
                  <a:solidFill>
                    <a:srgbClr val="FFFFFF"/>
                  </a:solidFill>
                  <a:latin typeface="Segoe UI"/>
                </a:defRPr>
              </a:lvl6pPr>
              <a:lvl7pPr marL="2743200" algn="l" defTabSz="914400" rtl="0" eaLnBrk="1" latinLnBrk="0" hangingPunct="1">
                <a:defRPr sz="1800" kern="1200">
                  <a:solidFill>
                    <a:srgbClr val="FFFFFF"/>
                  </a:solidFill>
                  <a:latin typeface="Segoe UI"/>
                </a:defRPr>
              </a:lvl7pPr>
              <a:lvl8pPr marL="3200400" algn="l" defTabSz="914400" rtl="0" eaLnBrk="1" latinLnBrk="0" hangingPunct="1">
                <a:defRPr sz="1800" kern="1200">
                  <a:solidFill>
                    <a:srgbClr val="FFFFFF"/>
                  </a:solidFill>
                  <a:latin typeface="Segoe UI"/>
                </a:defRPr>
              </a:lvl8pPr>
              <a:lvl9pPr marL="3657600" algn="l" defTabSz="914400" rtl="0" eaLnBrk="1" latinLnBrk="0" hangingPunct="1">
                <a:defRPr sz="1800" kern="1200">
                  <a:solidFill>
                    <a:srgbClr val="FFFFFF"/>
                  </a:solidFill>
                  <a:latin typeface="Segoe UI"/>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91F2C"/>
                </a:solidFill>
                <a:effectLst/>
                <a:uLnTx/>
                <a:uFillTx/>
                <a:latin typeface="Segoe UI"/>
                <a:ea typeface="+mn-ea"/>
                <a:cs typeface="Segoe UI" pitchFamily="34" charset="0"/>
              </a:endParaRPr>
            </a:p>
          </p:txBody>
        </p:sp>
        <p:sp>
          <p:nvSpPr>
            <p:cNvPr id="8" name="TextBox 6">
              <a:extLst>
                <a:ext uri="{FF2B5EF4-FFF2-40B4-BE49-F238E27FC236}">
                  <a16:creationId xmlns:a16="http://schemas.microsoft.com/office/drawing/2014/main" id="{DE837F99-387A-6B0A-4FD1-C39A61844826}"/>
                </a:ext>
              </a:extLst>
            </p:cNvPr>
            <p:cNvSpPr txBox="1"/>
            <p:nvPr/>
          </p:nvSpPr>
          <p:spPr>
            <a:xfrm>
              <a:off x="979664" y="3687137"/>
              <a:ext cx="3271040" cy="461665"/>
            </a:xfrm>
            <a:prstGeom prst="rect">
              <a:avLst/>
            </a:prstGeom>
            <a:noFill/>
          </p:spPr>
          <p:txBody>
            <a:bodyPr wrap="square" rtlCol="0" anchor="ctr">
              <a:spAutoFit/>
            </a:bodyPr>
            <a:lstStyle>
              <a:defPPr>
                <a:defRPr lang="en-US"/>
              </a:defPPr>
              <a:lvl1pPr marL="0" algn="l" defTabSz="914400" rtl="0" eaLnBrk="1" latinLnBrk="0" hangingPunct="1">
                <a:defRPr sz="1800" kern="1200">
                  <a:solidFill>
                    <a:srgbClr val="FFFFFF"/>
                  </a:solidFill>
                  <a:latin typeface="Segoe UI"/>
                </a:defRPr>
              </a:lvl1pPr>
              <a:lvl2pPr marL="457200" algn="l" defTabSz="914400" rtl="0" eaLnBrk="1" latinLnBrk="0" hangingPunct="1">
                <a:defRPr sz="1800" kern="1200">
                  <a:solidFill>
                    <a:srgbClr val="FFFFFF"/>
                  </a:solidFill>
                  <a:latin typeface="Segoe UI"/>
                </a:defRPr>
              </a:lvl2pPr>
              <a:lvl3pPr marL="914400" algn="l" defTabSz="914400" rtl="0" eaLnBrk="1" latinLnBrk="0" hangingPunct="1">
                <a:defRPr sz="1800" kern="1200">
                  <a:solidFill>
                    <a:srgbClr val="FFFFFF"/>
                  </a:solidFill>
                  <a:latin typeface="Segoe UI"/>
                </a:defRPr>
              </a:lvl3pPr>
              <a:lvl4pPr marL="1371600" algn="l" defTabSz="914400" rtl="0" eaLnBrk="1" latinLnBrk="0" hangingPunct="1">
                <a:defRPr sz="1800" kern="1200">
                  <a:solidFill>
                    <a:srgbClr val="FFFFFF"/>
                  </a:solidFill>
                  <a:latin typeface="Segoe UI"/>
                </a:defRPr>
              </a:lvl4pPr>
              <a:lvl5pPr marL="1828800" algn="l" defTabSz="914400" rtl="0" eaLnBrk="1" latinLnBrk="0" hangingPunct="1">
                <a:defRPr sz="1800" kern="1200">
                  <a:solidFill>
                    <a:srgbClr val="FFFFFF"/>
                  </a:solidFill>
                  <a:latin typeface="Segoe UI"/>
                </a:defRPr>
              </a:lvl5pPr>
              <a:lvl6pPr marL="2286000" algn="l" defTabSz="914400" rtl="0" eaLnBrk="1" latinLnBrk="0" hangingPunct="1">
                <a:defRPr sz="1800" kern="1200">
                  <a:solidFill>
                    <a:srgbClr val="FFFFFF"/>
                  </a:solidFill>
                  <a:latin typeface="Segoe UI"/>
                </a:defRPr>
              </a:lvl6pPr>
              <a:lvl7pPr marL="2743200" algn="l" defTabSz="914400" rtl="0" eaLnBrk="1" latinLnBrk="0" hangingPunct="1">
                <a:defRPr sz="1800" kern="1200">
                  <a:solidFill>
                    <a:srgbClr val="FFFFFF"/>
                  </a:solidFill>
                  <a:latin typeface="Segoe UI"/>
                </a:defRPr>
              </a:lvl7pPr>
              <a:lvl8pPr marL="3200400" algn="l" defTabSz="914400" rtl="0" eaLnBrk="1" latinLnBrk="0" hangingPunct="1">
                <a:defRPr sz="1800" kern="1200">
                  <a:solidFill>
                    <a:srgbClr val="FFFFFF"/>
                  </a:solidFill>
                  <a:latin typeface="Segoe UI"/>
                </a:defRPr>
              </a:lvl8pPr>
              <a:lvl9pPr marL="3657600" algn="l" defTabSz="914400" rtl="0" eaLnBrk="1" latinLnBrk="0" hangingPunct="1">
                <a:defRPr sz="1800" kern="1200">
                  <a:solidFill>
                    <a:srgbClr val="FFFFFF"/>
                  </a:solidFill>
                  <a:latin typeface="Segoe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w="3175">
                    <a:noFill/>
                  </a:ln>
                  <a:solidFill>
                    <a:srgbClr val="50E6FF"/>
                  </a:solidFill>
                  <a:effectLst/>
                  <a:uLnTx/>
                  <a:uFillTx/>
                  <a:latin typeface="Segoe UI Semibold"/>
                  <a:ea typeface="+mn-ea"/>
                  <a:cs typeface="Segoe UI" panose="020B0402040204020203" pitchFamily="34" charset="0"/>
                </a:rPr>
                <a:t>Guided Modeling</a:t>
              </a:r>
            </a:p>
          </p:txBody>
        </p:sp>
      </p:grpSp>
      <p:grpSp>
        <p:nvGrpSpPr>
          <p:cNvPr id="9" name="Group 8">
            <a:extLst>
              <a:ext uri="{FF2B5EF4-FFF2-40B4-BE49-F238E27FC236}">
                <a16:creationId xmlns:a16="http://schemas.microsoft.com/office/drawing/2014/main" id="{B4934F44-6574-1272-A58A-E14440A3727E}"/>
              </a:ext>
            </a:extLst>
          </p:cNvPr>
          <p:cNvGrpSpPr/>
          <p:nvPr/>
        </p:nvGrpSpPr>
        <p:grpSpPr>
          <a:xfrm>
            <a:off x="4348918" y="2224706"/>
            <a:ext cx="3787140" cy="925830"/>
            <a:chOff x="979664" y="2017714"/>
            <a:chExt cx="3271040" cy="3800511"/>
          </a:xfrm>
        </p:grpSpPr>
        <p:sp>
          <p:nvSpPr>
            <p:cNvPr id="10" name="Rounded Rectangle 5">
              <a:extLst>
                <a:ext uri="{FF2B5EF4-FFF2-40B4-BE49-F238E27FC236}">
                  <a16:creationId xmlns:a16="http://schemas.microsoft.com/office/drawing/2014/main" id="{29DC88EB-04E7-42C7-345A-2B199A4443DF}"/>
                </a:ext>
                <a:ext uri="{C183D7F6-B498-43B3-948B-1728B52AA6E4}">
                  <adec:decorative xmlns:adec="http://schemas.microsoft.com/office/drawing/2017/decorative" val="1"/>
                </a:ext>
              </a:extLst>
            </p:cNvPr>
            <p:cNvSpPr/>
            <p:nvPr/>
          </p:nvSpPr>
          <p:spPr bwMode="auto">
            <a:xfrm>
              <a:off x="979665" y="2017714"/>
              <a:ext cx="3271039" cy="3800511"/>
            </a:xfrm>
            <a:prstGeom prst="roundRect">
              <a:avLst>
                <a:gd name="adj" fmla="val 2893"/>
              </a:avLst>
            </a:prstGeom>
            <a:solidFill>
              <a:srgbClr val="091F2C"/>
            </a:solidFill>
            <a:ln w="9525" cap="flat" cmpd="sng" algn="ctr">
              <a:noFill/>
              <a:prstDash val="solid"/>
              <a:headEnd type="none" w="med" len="med"/>
              <a:tailEnd type="none" w="med" len="med"/>
            </a:ln>
            <a:effectLst>
              <a:outerShdw blurRad="63500" dist="127000" dir="2700000" algn="tl" rotWithShape="0">
                <a:prstClr val="black">
                  <a:alpha val="50000"/>
                </a:prstClr>
              </a:outerShdw>
            </a:effectLst>
            <a:scene3d>
              <a:camera prst="perspectiveLeft" fov="2100000">
                <a:rot lat="0" lon="0" rev="0"/>
              </a:camera>
              <a:lightRig rig="threePt" dir="t"/>
            </a:scene3d>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rgbClr val="FFFFFF"/>
                  </a:solidFill>
                  <a:latin typeface="Segoe UI"/>
                </a:defRPr>
              </a:lvl1pPr>
              <a:lvl2pPr marL="457200" algn="l" defTabSz="914400" rtl="0" eaLnBrk="1" latinLnBrk="0" hangingPunct="1">
                <a:defRPr sz="1800" kern="1200">
                  <a:solidFill>
                    <a:srgbClr val="FFFFFF"/>
                  </a:solidFill>
                  <a:latin typeface="Segoe UI"/>
                </a:defRPr>
              </a:lvl2pPr>
              <a:lvl3pPr marL="914400" algn="l" defTabSz="914400" rtl="0" eaLnBrk="1" latinLnBrk="0" hangingPunct="1">
                <a:defRPr sz="1800" kern="1200">
                  <a:solidFill>
                    <a:srgbClr val="FFFFFF"/>
                  </a:solidFill>
                  <a:latin typeface="Segoe UI"/>
                </a:defRPr>
              </a:lvl3pPr>
              <a:lvl4pPr marL="1371600" algn="l" defTabSz="914400" rtl="0" eaLnBrk="1" latinLnBrk="0" hangingPunct="1">
                <a:defRPr sz="1800" kern="1200">
                  <a:solidFill>
                    <a:srgbClr val="FFFFFF"/>
                  </a:solidFill>
                  <a:latin typeface="Segoe UI"/>
                </a:defRPr>
              </a:lvl4pPr>
              <a:lvl5pPr marL="1828800" algn="l" defTabSz="914400" rtl="0" eaLnBrk="1" latinLnBrk="0" hangingPunct="1">
                <a:defRPr sz="1800" kern="1200">
                  <a:solidFill>
                    <a:srgbClr val="FFFFFF"/>
                  </a:solidFill>
                  <a:latin typeface="Segoe UI"/>
                </a:defRPr>
              </a:lvl5pPr>
              <a:lvl6pPr marL="2286000" algn="l" defTabSz="914400" rtl="0" eaLnBrk="1" latinLnBrk="0" hangingPunct="1">
                <a:defRPr sz="1800" kern="1200">
                  <a:solidFill>
                    <a:srgbClr val="FFFFFF"/>
                  </a:solidFill>
                  <a:latin typeface="Segoe UI"/>
                </a:defRPr>
              </a:lvl6pPr>
              <a:lvl7pPr marL="2743200" algn="l" defTabSz="914400" rtl="0" eaLnBrk="1" latinLnBrk="0" hangingPunct="1">
                <a:defRPr sz="1800" kern="1200">
                  <a:solidFill>
                    <a:srgbClr val="FFFFFF"/>
                  </a:solidFill>
                  <a:latin typeface="Segoe UI"/>
                </a:defRPr>
              </a:lvl7pPr>
              <a:lvl8pPr marL="3200400" algn="l" defTabSz="914400" rtl="0" eaLnBrk="1" latinLnBrk="0" hangingPunct="1">
                <a:defRPr sz="1800" kern="1200">
                  <a:solidFill>
                    <a:srgbClr val="FFFFFF"/>
                  </a:solidFill>
                  <a:latin typeface="Segoe UI"/>
                </a:defRPr>
              </a:lvl8pPr>
              <a:lvl9pPr marL="3657600" algn="l" defTabSz="914400" rtl="0" eaLnBrk="1" latinLnBrk="0" hangingPunct="1">
                <a:defRPr sz="1800" kern="1200">
                  <a:solidFill>
                    <a:srgbClr val="FFFFFF"/>
                  </a:solidFill>
                  <a:latin typeface="Segoe UI"/>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91F2C"/>
                </a:solidFill>
                <a:effectLst/>
                <a:uLnTx/>
                <a:uFillTx/>
                <a:latin typeface="Segoe UI"/>
                <a:ea typeface="+mn-ea"/>
                <a:cs typeface="Segoe UI" pitchFamily="34" charset="0"/>
              </a:endParaRPr>
            </a:p>
          </p:txBody>
        </p:sp>
        <p:sp>
          <p:nvSpPr>
            <p:cNvPr id="11" name="TextBox 6">
              <a:extLst>
                <a:ext uri="{FF2B5EF4-FFF2-40B4-BE49-F238E27FC236}">
                  <a16:creationId xmlns:a16="http://schemas.microsoft.com/office/drawing/2014/main" id="{32E4011A-6B9D-FA2A-D1A3-70B1832CD774}"/>
                </a:ext>
              </a:extLst>
            </p:cNvPr>
            <p:cNvSpPr txBox="1"/>
            <p:nvPr/>
          </p:nvSpPr>
          <p:spPr>
            <a:xfrm>
              <a:off x="979664" y="2970410"/>
              <a:ext cx="3271040" cy="1895125"/>
            </a:xfrm>
            <a:prstGeom prst="rect">
              <a:avLst/>
            </a:prstGeom>
            <a:noFill/>
          </p:spPr>
          <p:txBody>
            <a:bodyPr wrap="square" rtlCol="0" anchor="ctr">
              <a:spAutoFit/>
            </a:bodyPr>
            <a:lstStyle>
              <a:defPPr>
                <a:defRPr lang="en-US"/>
              </a:defPPr>
              <a:lvl1pPr marL="0" algn="l" defTabSz="914400" rtl="0" eaLnBrk="1" latinLnBrk="0" hangingPunct="1">
                <a:defRPr sz="1800" kern="1200">
                  <a:solidFill>
                    <a:srgbClr val="FFFFFF"/>
                  </a:solidFill>
                  <a:latin typeface="Segoe UI"/>
                </a:defRPr>
              </a:lvl1pPr>
              <a:lvl2pPr marL="457200" algn="l" defTabSz="914400" rtl="0" eaLnBrk="1" latinLnBrk="0" hangingPunct="1">
                <a:defRPr sz="1800" kern="1200">
                  <a:solidFill>
                    <a:srgbClr val="FFFFFF"/>
                  </a:solidFill>
                  <a:latin typeface="Segoe UI"/>
                </a:defRPr>
              </a:lvl2pPr>
              <a:lvl3pPr marL="914400" algn="l" defTabSz="914400" rtl="0" eaLnBrk="1" latinLnBrk="0" hangingPunct="1">
                <a:defRPr sz="1800" kern="1200">
                  <a:solidFill>
                    <a:srgbClr val="FFFFFF"/>
                  </a:solidFill>
                  <a:latin typeface="Segoe UI"/>
                </a:defRPr>
              </a:lvl3pPr>
              <a:lvl4pPr marL="1371600" algn="l" defTabSz="914400" rtl="0" eaLnBrk="1" latinLnBrk="0" hangingPunct="1">
                <a:defRPr sz="1800" kern="1200">
                  <a:solidFill>
                    <a:srgbClr val="FFFFFF"/>
                  </a:solidFill>
                  <a:latin typeface="Segoe UI"/>
                </a:defRPr>
              </a:lvl4pPr>
              <a:lvl5pPr marL="1828800" algn="l" defTabSz="914400" rtl="0" eaLnBrk="1" latinLnBrk="0" hangingPunct="1">
                <a:defRPr sz="1800" kern="1200">
                  <a:solidFill>
                    <a:srgbClr val="FFFFFF"/>
                  </a:solidFill>
                  <a:latin typeface="Segoe UI"/>
                </a:defRPr>
              </a:lvl5pPr>
              <a:lvl6pPr marL="2286000" algn="l" defTabSz="914400" rtl="0" eaLnBrk="1" latinLnBrk="0" hangingPunct="1">
                <a:defRPr sz="1800" kern="1200">
                  <a:solidFill>
                    <a:srgbClr val="FFFFFF"/>
                  </a:solidFill>
                  <a:latin typeface="Segoe UI"/>
                </a:defRPr>
              </a:lvl6pPr>
              <a:lvl7pPr marL="2743200" algn="l" defTabSz="914400" rtl="0" eaLnBrk="1" latinLnBrk="0" hangingPunct="1">
                <a:defRPr sz="1800" kern="1200">
                  <a:solidFill>
                    <a:srgbClr val="FFFFFF"/>
                  </a:solidFill>
                  <a:latin typeface="Segoe UI"/>
                </a:defRPr>
              </a:lvl7pPr>
              <a:lvl8pPr marL="3200400" algn="l" defTabSz="914400" rtl="0" eaLnBrk="1" latinLnBrk="0" hangingPunct="1">
                <a:defRPr sz="1800" kern="1200">
                  <a:solidFill>
                    <a:srgbClr val="FFFFFF"/>
                  </a:solidFill>
                  <a:latin typeface="Segoe UI"/>
                </a:defRPr>
              </a:lvl8pPr>
              <a:lvl9pPr marL="3657600" algn="l" defTabSz="914400" rtl="0" eaLnBrk="1" latinLnBrk="0" hangingPunct="1">
                <a:defRPr sz="1800" kern="1200">
                  <a:solidFill>
                    <a:srgbClr val="FFFFFF"/>
                  </a:solidFill>
                  <a:latin typeface="Segoe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w="3175">
                    <a:noFill/>
                  </a:ln>
                  <a:solidFill>
                    <a:srgbClr val="50E6FF"/>
                  </a:solidFill>
                  <a:effectLst/>
                  <a:uLnTx/>
                  <a:uFillTx/>
                  <a:latin typeface="Segoe UI Semibold"/>
                  <a:ea typeface="+mn-ea"/>
                  <a:cs typeface="Segoe UI" panose="020B0402040204020203" pitchFamily="34" charset="0"/>
                </a:rPr>
                <a:t>AI Experiences</a:t>
              </a:r>
            </a:p>
          </p:txBody>
        </p:sp>
      </p:grpSp>
      <p:grpSp>
        <p:nvGrpSpPr>
          <p:cNvPr id="12" name="Group 11">
            <a:extLst>
              <a:ext uri="{FF2B5EF4-FFF2-40B4-BE49-F238E27FC236}">
                <a16:creationId xmlns:a16="http://schemas.microsoft.com/office/drawing/2014/main" id="{BD6D063B-D55F-3E19-487F-716B01D2C811}"/>
              </a:ext>
            </a:extLst>
          </p:cNvPr>
          <p:cNvGrpSpPr/>
          <p:nvPr/>
        </p:nvGrpSpPr>
        <p:grpSpPr>
          <a:xfrm>
            <a:off x="8278737" y="2224706"/>
            <a:ext cx="3787140" cy="925830"/>
            <a:chOff x="979664" y="2017714"/>
            <a:chExt cx="3271040" cy="3800512"/>
          </a:xfrm>
        </p:grpSpPr>
        <p:sp>
          <p:nvSpPr>
            <p:cNvPr id="13" name="Rounded Rectangle 5">
              <a:extLst>
                <a:ext uri="{FF2B5EF4-FFF2-40B4-BE49-F238E27FC236}">
                  <a16:creationId xmlns:a16="http://schemas.microsoft.com/office/drawing/2014/main" id="{B6526633-9FB6-FF87-F1D7-216443C1799B}"/>
                </a:ext>
                <a:ext uri="{C183D7F6-B498-43B3-948B-1728B52AA6E4}">
                  <adec:decorative xmlns:adec="http://schemas.microsoft.com/office/drawing/2017/decorative" val="1"/>
                </a:ext>
              </a:extLst>
            </p:cNvPr>
            <p:cNvSpPr/>
            <p:nvPr/>
          </p:nvSpPr>
          <p:spPr bwMode="auto">
            <a:xfrm>
              <a:off x="979665" y="2017714"/>
              <a:ext cx="3271039" cy="3800512"/>
            </a:xfrm>
            <a:prstGeom prst="roundRect">
              <a:avLst>
                <a:gd name="adj" fmla="val 2893"/>
              </a:avLst>
            </a:prstGeom>
            <a:solidFill>
              <a:srgbClr val="091F2C"/>
            </a:solidFill>
            <a:ln w="9525" cap="flat" cmpd="sng" algn="ctr">
              <a:noFill/>
              <a:prstDash val="solid"/>
              <a:headEnd type="none" w="med" len="med"/>
              <a:tailEnd type="none" w="med" len="med"/>
            </a:ln>
            <a:effectLst>
              <a:outerShdw blurRad="63500" dist="127000" dir="2700000" algn="tl" rotWithShape="0">
                <a:prstClr val="black">
                  <a:alpha val="50000"/>
                </a:prstClr>
              </a:outerShdw>
            </a:effectLst>
            <a:scene3d>
              <a:camera prst="perspectiveLeft" fov="2100000">
                <a:rot lat="0" lon="0" rev="0"/>
              </a:camera>
              <a:lightRig rig="threePt" dir="t"/>
            </a:scene3d>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rgbClr val="FFFFFF"/>
                  </a:solidFill>
                  <a:latin typeface="Segoe UI"/>
                </a:defRPr>
              </a:lvl1pPr>
              <a:lvl2pPr marL="457200" algn="l" defTabSz="914400" rtl="0" eaLnBrk="1" latinLnBrk="0" hangingPunct="1">
                <a:defRPr sz="1800" kern="1200">
                  <a:solidFill>
                    <a:srgbClr val="FFFFFF"/>
                  </a:solidFill>
                  <a:latin typeface="Segoe UI"/>
                </a:defRPr>
              </a:lvl2pPr>
              <a:lvl3pPr marL="914400" algn="l" defTabSz="914400" rtl="0" eaLnBrk="1" latinLnBrk="0" hangingPunct="1">
                <a:defRPr sz="1800" kern="1200">
                  <a:solidFill>
                    <a:srgbClr val="FFFFFF"/>
                  </a:solidFill>
                  <a:latin typeface="Segoe UI"/>
                </a:defRPr>
              </a:lvl3pPr>
              <a:lvl4pPr marL="1371600" algn="l" defTabSz="914400" rtl="0" eaLnBrk="1" latinLnBrk="0" hangingPunct="1">
                <a:defRPr sz="1800" kern="1200">
                  <a:solidFill>
                    <a:srgbClr val="FFFFFF"/>
                  </a:solidFill>
                  <a:latin typeface="Segoe UI"/>
                </a:defRPr>
              </a:lvl4pPr>
              <a:lvl5pPr marL="1828800" algn="l" defTabSz="914400" rtl="0" eaLnBrk="1" latinLnBrk="0" hangingPunct="1">
                <a:defRPr sz="1800" kern="1200">
                  <a:solidFill>
                    <a:srgbClr val="FFFFFF"/>
                  </a:solidFill>
                  <a:latin typeface="Segoe UI"/>
                </a:defRPr>
              </a:lvl5pPr>
              <a:lvl6pPr marL="2286000" algn="l" defTabSz="914400" rtl="0" eaLnBrk="1" latinLnBrk="0" hangingPunct="1">
                <a:defRPr sz="1800" kern="1200">
                  <a:solidFill>
                    <a:srgbClr val="FFFFFF"/>
                  </a:solidFill>
                  <a:latin typeface="Segoe UI"/>
                </a:defRPr>
              </a:lvl6pPr>
              <a:lvl7pPr marL="2743200" algn="l" defTabSz="914400" rtl="0" eaLnBrk="1" latinLnBrk="0" hangingPunct="1">
                <a:defRPr sz="1800" kern="1200">
                  <a:solidFill>
                    <a:srgbClr val="FFFFFF"/>
                  </a:solidFill>
                  <a:latin typeface="Segoe UI"/>
                </a:defRPr>
              </a:lvl7pPr>
              <a:lvl8pPr marL="3200400" algn="l" defTabSz="914400" rtl="0" eaLnBrk="1" latinLnBrk="0" hangingPunct="1">
                <a:defRPr sz="1800" kern="1200">
                  <a:solidFill>
                    <a:srgbClr val="FFFFFF"/>
                  </a:solidFill>
                  <a:latin typeface="Segoe UI"/>
                </a:defRPr>
              </a:lvl8pPr>
              <a:lvl9pPr marL="3657600" algn="l" defTabSz="914400" rtl="0" eaLnBrk="1" latinLnBrk="0" hangingPunct="1">
                <a:defRPr sz="1800" kern="1200">
                  <a:solidFill>
                    <a:srgbClr val="FFFFFF"/>
                  </a:solidFill>
                  <a:latin typeface="Segoe UI"/>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91F2C"/>
                </a:solidFill>
                <a:effectLst/>
                <a:uLnTx/>
                <a:uFillTx/>
                <a:latin typeface="Segoe UI"/>
                <a:ea typeface="+mn-ea"/>
                <a:cs typeface="Segoe UI" pitchFamily="34" charset="0"/>
              </a:endParaRPr>
            </a:p>
          </p:txBody>
        </p:sp>
        <p:sp>
          <p:nvSpPr>
            <p:cNvPr id="14" name="TextBox 6">
              <a:extLst>
                <a:ext uri="{FF2B5EF4-FFF2-40B4-BE49-F238E27FC236}">
                  <a16:creationId xmlns:a16="http://schemas.microsoft.com/office/drawing/2014/main" id="{EE7FF8E6-6BB4-619E-3A92-D0C709A76D93}"/>
                </a:ext>
              </a:extLst>
            </p:cNvPr>
            <p:cNvSpPr txBox="1"/>
            <p:nvPr/>
          </p:nvSpPr>
          <p:spPr>
            <a:xfrm>
              <a:off x="979664" y="2970410"/>
              <a:ext cx="3271040" cy="1895125"/>
            </a:xfrm>
            <a:prstGeom prst="rect">
              <a:avLst/>
            </a:prstGeom>
            <a:noFill/>
          </p:spPr>
          <p:txBody>
            <a:bodyPr wrap="square" rtlCol="0" anchor="ctr">
              <a:spAutoFit/>
            </a:bodyPr>
            <a:lstStyle>
              <a:defPPr>
                <a:defRPr lang="en-US"/>
              </a:defPPr>
              <a:lvl1pPr marL="0" algn="l" defTabSz="914400" rtl="0" eaLnBrk="1" latinLnBrk="0" hangingPunct="1">
                <a:defRPr sz="1800" kern="1200">
                  <a:solidFill>
                    <a:srgbClr val="FFFFFF"/>
                  </a:solidFill>
                  <a:latin typeface="Segoe UI"/>
                </a:defRPr>
              </a:lvl1pPr>
              <a:lvl2pPr marL="457200" algn="l" defTabSz="914400" rtl="0" eaLnBrk="1" latinLnBrk="0" hangingPunct="1">
                <a:defRPr sz="1800" kern="1200">
                  <a:solidFill>
                    <a:srgbClr val="FFFFFF"/>
                  </a:solidFill>
                  <a:latin typeface="Segoe UI"/>
                </a:defRPr>
              </a:lvl2pPr>
              <a:lvl3pPr marL="914400" algn="l" defTabSz="914400" rtl="0" eaLnBrk="1" latinLnBrk="0" hangingPunct="1">
                <a:defRPr sz="1800" kern="1200">
                  <a:solidFill>
                    <a:srgbClr val="FFFFFF"/>
                  </a:solidFill>
                  <a:latin typeface="Segoe UI"/>
                </a:defRPr>
              </a:lvl3pPr>
              <a:lvl4pPr marL="1371600" algn="l" defTabSz="914400" rtl="0" eaLnBrk="1" latinLnBrk="0" hangingPunct="1">
                <a:defRPr sz="1800" kern="1200">
                  <a:solidFill>
                    <a:srgbClr val="FFFFFF"/>
                  </a:solidFill>
                  <a:latin typeface="Segoe UI"/>
                </a:defRPr>
              </a:lvl4pPr>
              <a:lvl5pPr marL="1828800" algn="l" defTabSz="914400" rtl="0" eaLnBrk="1" latinLnBrk="0" hangingPunct="1">
                <a:defRPr sz="1800" kern="1200">
                  <a:solidFill>
                    <a:srgbClr val="FFFFFF"/>
                  </a:solidFill>
                  <a:latin typeface="Segoe UI"/>
                </a:defRPr>
              </a:lvl5pPr>
              <a:lvl6pPr marL="2286000" algn="l" defTabSz="914400" rtl="0" eaLnBrk="1" latinLnBrk="0" hangingPunct="1">
                <a:defRPr sz="1800" kern="1200">
                  <a:solidFill>
                    <a:srgbClr val="FFFFFF"/>
                  </a:solidFill>
                  <a:latin typeface="Segoe UI"/>
                </a:defRPr>
              </a:lvl6pPr>
              <a:lvl7pPr marL="2743200" algn="l" defTabSz="914400" rtl="0" eaLnBrk="1" latinLnBrk="0" hangingPunct="1">
                <a:defRPr sz="1800" kern="1200">
                  <a:solidFill>
                    <a:srgbClr val="FFFFFF"/>
                  </a:solidFill>
                  <a:latin typeface="Segoe UI"/>
                </a:defRPr>
              </a:lvl7pPr>
              <a:lvl8pPr marL="3200400" algn="l" defTabSz="914400" rtl="0" eaLnBrk="1" latinLnBrk="0" hangingPunct="1">
                <a:defRPr sz="1800" kern="1200">
                  <a:solidFill>
                    <a:srgbClr val="FFFFFF"/>
                  </a:solidFill>
                  <a:latin typeface="Segoe UI"/>
                </a:defRPr>
              </a:lvl8pPr>
              <a:lvl9pPr marL="3657600" algn="l" defTabSz="914400" rtl="0" eaLnBrk="1" latinLnBrk="0" hangingPunct="1">
                <a:defRPr sz="1800" kern="1200">
                  <a:solidFill>
                    <a:srgbClr val="FFFFFF"/>
                  </a:solidFill>
                  <a:latin typeface="Segoe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ln w="3175">
                    <a:noFill/>
                  </a:ln>
                  <a:solidFill>
                    <a:srgbClr val="50E6FF"/>
                  </a:solidFill>
                  <a:latin typeface="Segoe UI Semibold"/>
                  <a:cs typeface="Segoe UI" panose="020B0402040204020203" pitchFamily="34" charset="0"/>
                </a:rPr>
                <a:t>Integrated Learning</a:t>
              </a:r>
              <a:endParaRPr kumimoji="0" lang="en-US" sz="2400" b="0" i="0" u="none" strike="noStrike" kern="1200" cap="none" spc="0" normalizeH="0" baseline="0" noProof="0">
                <a:ln w="3175">
                  <a:noFill/>
                </a:ln>
                <a:solidFill>
                  <a:srgbClr val="50E6FF"/>
                </a:solidFill>
                <a:effectLst/>
                <a:uLnTx/>
                <a:uFillTx/>
                <a:latin typeface="Segoe UI Semibold"/>
                <a:ea typeface="+mn-ea"/>
                <a:cs typeface="Segoe UI" panose="020B0402040204020203" pitchFamily="34" charset="0"/>
              </a:endParaRPr>
            </a:p>
          </p:txBody>
        </p:sp>
      </p:grpSp>
      <p:pic>
        <p:nvPicPr>
          <p:cNvPr id="16" name="Picture 15">
            <a:extLst>
              <a:ext uri="{FF2B5EF4-FFF2-40B4-BE49-F238E27FC236}">
                <a16:creationId xmlns:a16="http://schemas.microsoft.com/office/drawing/2014/main" id="{12375723-A502-B5AE-67F5-A07C489D1DAD}"/>
              </a:ext>
            </a:extLst>
          </p:cNvPr>
          <p:cNvPicPr>
            <a:picLocks noChangeAspect="1"/>
          </p:cNvPicPr>
          <p:nvPr/>
        </p:nvPicPr>
        <p:blipFill>
          <a:blip r:embed="rId2"/>
          <a:stretch>
            <a:fillRect/>
          </a:stretch>
        </p:blipFill>
        <p:spPr>
          <a:xfrm>
            <a:off x="4348918" y="3429000"/>
            <a:ext cx="3746284" cy="2470561"/>
          </a:xfrm>
          <a:prstGeom prst="rect">
            <a:avLst/>
          </a:prstGeom>
        </p:spPr>
      </p:pic>
      <p:pic>
        <p:nvPicPr>
          <p:cNvPr id="17" name="Picture 16">
            <a:extLst>
              <a:ext uri="{FF2B5EF4-FFF2-40B4-BE49-F238E27FC236}">
                <a16:creationId xmlns:a16="http://schemas.microsoft.com/office/drawing/2014/main" id="{EB9C6A20-C47B-84B2-91D7-273CAB3632DF}"/>
              </a:ext>
            </a:extLst>
          </p:cNvPr>
          <p:cNvPicPr>
            <a:picLocks noChangeAspect="1"/>
          </p:cNvPicPr>
          <p:nvPr/>
        </p:nvPicPr>
        <p:blipFill>
          <a:blip r:embed="rId3"/>
          <a:stretch>
            <a:fillRect/>
          </a:stretch>
        </p:blipFill>
        <p:spPr>
          <a:xfrm>
            <a:off x="8336101" y="3428999"/>
            <a:ext cx="3690535" cy="2456114"/>
          </a:xfrm>
          <a:prstGeom prst="rect">
            <a:avLst/>
          </a:prstGeom>
        </p:spPr>
      </p:pic>
      <p:pic>
        <p:nvPicPr>
          <p:cNvPr id="4" name="Picture 3">
            <a:extLst>
              <a:ext uri="{FF2B5EF4-FFF2-40B4-BE49-F238E27FC236}">
                <a16:creationId xmlns:a16="http://schemas.microsoft.com/office/drawing/2014/main" id="{99F2C0DB-13F8-B6F3-6B95-9DA0DFEBB491}"/>
              </a:ext>
            </a:extLst>
          </p:cNvPr>
          <p:cNvPicPr>
            <a:picLocks noChangeAspect="1"/>
          </p:cNvPicPr>
          <p:nvPr/>
        </p:nvPicPr>
        <p:blipFill>
          <a:blip r:embed="rId4"/>
          <a:stretch>
            <a:fillRect/>
          </a:stretch>
        </p:blipFill>
        <p:spPr>
          <a:xfrm>
            <a:off x="419100" y="3501186"/>
            <a:ext cx="3816141" cy="2383927"/>
          </a:xfrm>
          <a:prstGeom prst="rect">
            <a:avLst/>
          </a:prstGeom>
        </p:spPr>
      </p:pic>
    </p:spTree>
    <p:extLst>
      <p:ext uri="{BB962C8B-B14F-4D97-AF65-F5344CB8AC3E}">
        <p14:creationId xmlns:p14="http://schemas.microsoft.com/office/powerpoint/2010/main" val="335447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a:extLst>
              <a:ext uri="{FF2B5EF4-FFF2-40B4-BE49-F238E27FC236}">
                <a16:creationId xmlns:a16="http://schemas.microsoft.com/office/drawing/2014/main" id="{F0E0EE81-F375-9741-92F1-C44A592FF2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79" y="867169"/>
            <a:ext cx="9925970" cy="556655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4">
            <a:extLst>
              <a:ext uri="{FF2B5EF4-FFF2-40B4-BE49-F238E27FC236}">
                <a16:creationId xmlns:a16="http://schemas.microsoft.com/office/drawing/2014/main" id="{2AD60168-6CA0-C9BE-E09B-5B138ED49004}"/>
              </a:ext>
            </a:extLst>
          </p:cNvPr>
          <p:cNvSpPr txBox="1">
            <a:spLocks/>
          </p:cNvSpPr>
          <p:nvPr/>
        </p:nvSpPr>
        <p:spPr>
          <a:xfrm>
            <a:off x="419100" y="199558"/>
            <a:ext cx="9504128" cy="430887"/>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2800" b="0" kern="1200" cap="none" spc="-50" baseline="0" dirty="0" smtClean="0">
                <a:ln w="3175">
                  <a:noFill/>
                </a:ln>
                <a:solidFill>
                  <a:schemeClr val="tx2"/>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50" normalizeH="0" baseline="0" noProof="0" dirty="0">
                <a:ln w="3175">
                  <a:noFill/>
                </a:ln>
                <a:solidFill>
                  <a:srgbClr val="002050"/>
                </a:solidFill>
                <a:effectLst/>
                <a:uLnTx/>
                <a:uFillTx/>
                <a:latin typeface="Segoe UI Semibold"/>
                <a:ea typeface="+mn-ea"/>
                <a:cs typeface="Segoe UI" pitchFamily="34" charset="0"/>
              </a:rPr>
              <a:t>Assisted Modeling </a:t>
            </a:r>
            <a:r>
              <a:rPr kumimoji="0" lang="en-US" sz="2800" b="0" i="0" u="none" strike="noStrike" kern="1200" cap="none" spc="-50" normalizeH="0" baseline="0" noProof="0" dirty="0">
                <a:ln w="3175">
                  <a:noFill/>
                </a:ln>
                <a:solidFill>
                  <a:srgbClr val="002050"/>
                </a:solidFill>
                <a:effectLst/>
                <a:uLnTx/>
                <a:uFillTx/>
                <a:latin typeface="Segoe UI Light" panose="020B0502040204020203" pitchFamily="34" charset="0"/>
                <a:ea typeface="+mn-ea"/>
                <a:cs typeface="Segoe UI Light" panose="020B0502040204020203" pitchFamily="34" charset="0"/>
              </a:rPr>
              <a:t>| </a:t>
            </a:r>
            <a:r>
              <a:rPr kumimoji="0" lang="en-US" sz="2800" b="0" i="0" u="none" strike="noStrike" kern="1200" cap="none" spc="-50" normalizeH="0" baseline="0" noProof="0" dirty="0">
                <a:ln w="3175">
                  <a:noFill/>
                </a:ln>
                <a:solidFill>
                  <a:srgbClr val="002050"/>
                </a:solidFill>
                <a:effectLst/>
                <a:uLnTx/>
                <a:uFillTx/>
                <a:latin typeface="Segoe UI Semilight" panose="020B0402040204020203" pitchFamily="34" charset="0"/>
                <a:ea typeface="+mn-ea"/>
                <a:cs typeface="Segoe UI Semilight" panose="020B0402040204020203" pitchFamily="34" charset="0"/>
              </a:rPr>
              <a:t>Model Improvements for Copilot</a:t>
            </a:r>
          </a:p>
        </p:txBody>
      </p:sp>
    </p:spTree>
    <p:extLst>
      <p:ext uri="{BB962C8B-B14F-4D97-AF65-F5344CB8AC3E}">
        <p14:creationId xmlns:p14="http://schemas.microsoft.com/office/powerpoint/2010/main" val="2677087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A8361F1D-C629-519D-1E50-29D5957039A3}"/>
              </a:ext>
            </a:extLst>
          </p:cNvPr>
          <p:cNvSpPr txBox="1">
            <a:spLocks/>
          </p:cNvSpPr>
          <p:nvPr/>
        </p:nvSpPr>
        <p:spPr>
          <a:xfrm>
            <a:off x="419100" y="199558"/>
            <a:ext cx="11498922" cy="430887"/>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2800" b="0" kern="1200" cap="none" spc="-50" baseline="0" dirty="0" smtClean="0">
                <a:ln w="3175">
                  <a:noFill/>
                </a:ln>
                <a:solidFill>
                  <a:schemeClr val="tx2"/>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50" normalizeH="0" baseline="0" noProof="0" dirty="0">
                <a:ln w="3175">
                  <a:noFill/>
                </a:ln>
                <a:solidFill>
                  <a:srgbClr val="002050"/>
                </a:solidFill>
                <a:effectLst/>
                <a:uLnTx/>
                <a:uFillTx/>
                <a:latin typeface="Segoe UI Semibold"/>
                <a:ea typeface="+mn-ea"/>
                <a:cs typeface="Segoe UI" pitchFamily="34" charset="0"/>
              </a:rPr>
              <a:t>Assisted Modeling </a:t>
            </a:r>
            <a:r>
              <a:rPr kumimoji="0" lang="en-US" sz="2800" b="0" i="0" u="none" strike="noStrike" kern="1200" cap="none" spc="-50" normalizeH="0" baseline="0" noProof="0" dirty="0">
                <a:ln w="3175">
                  <a:noFill/>
                </a:ln>
                <a:solidFill>
                  <a:srgbClr val="002050"/>
                </a:solidFill>
                <a:effectLst/>
                <a:uLnTx/>
                <a:uFillTx/>
                <a:latin typeface="Segoe UI Light" panose="020B0502040204020203" pitchFamily="34" charset="0"/>
                <a:ea typeface="+mn-ea"/>
                <a:cs typeface="Segoe UI Light" panose="020B0502040204020203" pitchFamily="34" charset="0"/>
              </a:rPr>
              <a:t>| </a:t>
            </a:r>
            <a:r>
              <a:rPr kumimoji="0" lang="en-US" sz="2800" b="0" i="0" u="none" strike="noStrike" kern="1200" cap="none" spc="-50" normalizeH="0" baseline="0" noProof="0" dirty="0">
                <a:ln w="3175">
                  <a:noFill/>
                </a:ln>
                <a:solidFill>
                  <a:srgbClr val="002050"/>
                </a:solidFill>
                <a:effectLst/>
                <a:uLnTx/>
                <a:uFillTx/>
                <a:latin typeface="Segoe UI Semilight" panose="020B0402040204020203" pitchFamily="34" charset="0"/>
                <a:ea typeface="+mn-ea"/>
                <a:cs typeface="Segoe UI Semilight" panose="020B0402040204020203" pitchFamily="34" charset="0"/>
              </a:rPr>
              <a:t>Model Analyzer</a:t>
            </a:r>
          </a:p>
        </p:txBody>
      </p:sp>
      <p:pic>
        <p:nvPicPr>
          <p:cNvPr id="3" name="Picture 2">
            <a:extLst>
              <a:ext uri="{FF2B5EF4-FFF2-40B4-BE49-F238E27FC236}">
                <a16:creationId xmlns:a16="http://schemas.microsoft.com/office/drawing/2014/main" id="{3EDDD54A-E73C-F5D6-DF77-01CA8A176ED7}"/>
              </a:ext>
            </a:extLst>
          </p:cNvPr>
          <p:cNvPicPr>
            <a:picLocks noChangeAspect="1"/>
          </p:cNvPicPr>
          <p:nvPr/>
        </p:nvPicPr>
        <p:blipFill>
          <a:blip r:embed="rId2"/>
          <a:stretch>
            <a:fillRect/>
          </a:stretch>
        </p:blipFill>
        <p:spPr>
          <a:xfrm>
            <a:off x="1335985" y="901861"/>
            <a:ext cx="9520030" cy="5355017"/>
          </a:xfrm>
          <a:prstGeom prst="rect">
            <a:avLst/>
          </a:prstGeom>
        </p:spPr>
      </p:pic>
    </p:spTree>
    <p:extLst>
      <p:ext uri="{BB962C8B-B14F-4D97-AF65-F5344CB8AC3E}">
        <p14:creationId xmlns:p14="http://schemas.microsoft.com/office/powerpoint/2010/main" val="533708563"/>
      </p:ext>
    </p:extLst>
  </p:cSld>
  <p:clrMapOvr>
    <a:masterClrMapping/>
  </p:clrMapOvr>
</p:sld>
</file>

<file path=ppt/theme/theme1.xml><?xml version="1.0" encoding="utf-8"?>
<a:theme xmlns:a="http://schemas.openxmlformats.org/drawingml/2006/main" name="Kantoorthema">
  <a:themeElements>
    <a:clrScheme name="PBIG">
      <a:dk1>
        <a:sysClr val="windowText" lastClr="000000"/>
      </a:dk1>
      <a:lt1>
        <a:sysClr val="window" lastClr="FFFFFF"/>
      </a:lt1>
      <a:dk2>
        <a:srgbClr val="44546A"/>
      </a:dk2>
      <a:lt2>
        <a:srgbClr val="F3F2F1"/>
      </a:lt2>
      <a:accent1>
        <a:srgbClr val="12239E"/>
      </a:accent1>
      <a:accent2>
        <a:srgbClr val="B60064"/>
      </a:accent2>
      <a:accent3>
        <a:srgbClr val="C94F0F"/>
      </a:accent3>
      <a:accent4>
        <a:srgbClr val="F2C811"/>
      </a:accent4>
      <a:accent5>
        <a:srgbClr val="4668C5"/>
      </a:accent5>
      <a:accent6>
        <a:srgbClr val="197278"/>
      </a:accent6>
      <a:hlink>
        <a:srgbClr val="0563C1"/>
      </a:hlink>
      <a:folHlink>
        <a:srgbClr val="954F72"/>
      </a:folHlink>
    </a:clrScheme>
    <a:fontScheme name="pbig">
      <a:majorFont>
        <a:latin typeface="Viga"/>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White Template">
  <a:themeElements>
    <a:clrScheme name="BAF Custom Colours">
      <a:dk1>
        <a:srgbClr val="171717"/>
      </a:dk1>
      <a:lt1>
        <a:srgbClr val="FFFFFF"/>
      </a:lt1>
      <a:dk2>
        <a:srgbClr val="002050"/>
      </a:dk2>
      <a:lt2>
        <a:srgbClr val="E6E6E6"/>
      </a:lt2>
      <a:accent1>
        <a:srgbClr val="002050"/>
      </a:accent1>
      <a:accent2>
        <a:srgbClr val="0078D4"/>
      </a:accent2>
      <a:accent3>
        <a:srgbClr val="50E6FF"/>
      </a:accent3>
      <a:accent4>
        <a:srgbClr val="054B16"/>
      </a:accent4>
      <a:accent5>
        <a:srgbClr val="FFB900"/>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Dynamics 365 Product Template 2020 v06 COMPRESSED.potx" id="{6C9E57BC-CC5F-467D-812F-9B7AAB82C522}" vid="{93F3D524-A202-44F5-9EC3-C27CB8767C3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1716</TotalTime>
  <Words>416</Words>
  <Application>Microsoft Office PowerPoint</Application>
  <PresentationFormat>Widescreen</PresentationFormat>
  <Paragraphs>60</Paragraphs>
  <Slides>16</Slides>
  <Notes>2</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Aptos</vt:lpstr>
      <vt:lpstr>Arial</vt:lpstr>
      <vt:lpstr>Calibri</vt:lpstr>
      <vt:lpstr>open sans</vt:lpstr>
      <vt:lpstr>Segoe UI</vt:lpstr>
      <vt:lpstr>Segoe UI Light</vt:lpstr>
      <vt:lpstr>Segoe UI Semibold</vt:lpstr>
      <vt:lpstr>Segoe UI Semilight</vt:lpstr>
      <vt:lpstr>Viga</vt:lpstr>
      <vt:lpstr>Wingdings</vt:lpstr>
      <vt:lpstr>Kantoorthema</vt:lpstr>
      <vt:lpstr>2_White Template</vt:lpstr>
      <vt:lpstr>Democratizing Insights: Empowering Business Users with Intuitive Data Modeling in Power BI  </vt:lpstr>
      <vt:lpstr>Navigating the Analytics Highway</vt:lpstr>
      <vt:lpstr>PowerPoint Presentation</vt:lpstr>
      <vt:lpstr>PowerPoint Presentation</vt:lpstr>
      <vt:lpstr>Data modeling is the vehicle engine.   What is the mechanic for the data engine?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Session evaluation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Huisstijl ontwikkeling  Power BI gebruikersgroep</dc:title>
  <dc:creator>lonneke opsteegh</dc:creator>
  <cp:lastModifiedBy>Ikechukwu Edeagu</cp:lastModifiedBy>
  <cp:revision>9</cp:revision>
  <dcterms:created xsi:type="dcterms:W3CDTF">2022-09-29T20:23:42Z</dcterms:created>
  <dcterms:modified xsi:type="dcterms:W3CDTF">2024-03-08T17:15:51Z</dcterms:modified>
</cp:coreProperties>
</file>