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41"/>
  </p:notesMasterIdLst>
  <p:sldIdLst>
    <p:sldId id="283" r:id="rId5"/>
    <p:sldId id="314" r:id="rId6"/>
    <p:sldId id="326" r:id="rId7"/>
    <p:sldId id="292" r:id="rId8"/>
    <p:sldId id="318" r:id="rId9"/>
    <p:sldId id="319" r:id="rId10"/>
    <p:sldId id="328" r:id="rId11"/>
    <p:sldId id="317" r:id="rId12"/>
    <p:sldId id="333" r:id="rId13"/>
    <p:sldId id="320" r:id="rId14"/>
    <p:sldId id="321" r:id="rId15"/>
    <p:sldId id="288" r:id="rId16"/>
    <p:sldId id="286" r:id="rId17"/>
    <p:sldId id="300" r:id="rId18"/>
    <p:sldId id="302" r:id="rId19"/>
    <p:sldId id="322" r:id="rId20"/>
    <p:sldId id="289" r:id="rId21"/>
    <p:sldId id="303" r:id="rId22"/>
    <p:sldId id="304" r:id="rId23"/>
    <p:sldId id="323" r:id="rId24"/>
    <p:sldId id="291" r:id="rId25"/>
    <p:sldId id="325" r:id="rId26"/>
    <p:sldId id="334" r:id="rId27"/>
    <p:sldId id="324" r:id="rId28"/>
    <p:sldId id="290" r:id="rId29"/>
    <p:sldId id="296" r:id="rId30"/>
    <p:sldId id="307" r:id="rId31"/>
    <p:sldId id="311" r:id="rId32"/>
    <p:sldId id="312" r:id="rId33"/>
    <p:sldId id="308" r:id="rId34"/>
    <p:sldId id="309" r:id="rId35"/>
    <p:sldId id="327" r:id="rId36"/>
    <p:sldId id="329" r:id="rId37"/>
    <p:sldId id="332" r:id="rId38"/>
    <p:sldId id="287" r:id="rId39"/>
    <p:sldId id="335" r:id="rId40"/>
  </p:sldIdLst>
  <p:sldSz cx="12192000" cy="6858000"/>
  <p:notesSz cx="6669088" cy="9926638"/>
  <p:embeddedFontLst>
    <p:embeddedFont>
      <p:font typeface="Open Sans" panose="020B0606030504020204" pitchFamily="34" charset="0"/>
      <p:regular r:id="rId42"/>
      <p:bold r:id="rId43"/>
      <p:italic r:id="rId44"/>
      <p:boldItalic r:id="rId45"/>
    </p:embeddedFont>
    <p:embeddedFont>
      <p:font typeface="Segoe UI" panose="020B0502040204020203" pitchFamily="34" charset="0"/>
      <p:regular r:id="rId46"/>
      <p:bold r:id="rId47"/>
      <p:italic r:id="rId48"/>
      <p:boldItalic r:id="rId49"/>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e" id="{A103BD9C-D0CD-4ABC-A15A-21515E127321}">
          <p14:sldIdLst>
            <p14:sldId id="283"/>
            <p14:sldId id="314"/>
            <p14:sldId id="326"/>
            <p14:sldId id="292"/>
            <p14:sldId id="318"/>
            <p14:sldId id="319"/>
            <p14:sldId id="328"/>
            <p14:sldId id="317"/>
            <p14:sldId id="333"/>
            <p14:sldId id="320"/>
            <p14:sldId id="321"/>
            <p14:sldId id="288"/>
            <p14:sldId id="286"/>
            <p14:sldId id="300"/>
            <p14:sldId id="302"/>
            <p14:sldId id="322"/>
            <p14:sldId id="289"/>
            <p14:sldId id="303"/>
            <p14:sldId id="304"/>
            <p14:sldId id="323"/>
            <p14:sldId id="291"/>
            <p14:sldId id="325"/>
            <p14:sldId id="334"/>
            <p14:sldId id="324"/>
            <p14:sldId id="290"/>
            <p14:sldId id="296"/>
            <p14:sldId id="307"/>
            <p14:sldId id="311"/>
            <p14:sldId id="312"/>
            <p14:sldId id="308"/>
            <p14:sldId id="309"/>
            <p14:sldId id="327"/>
            <p14:sldId id="329"/>
            <p14:sldId id="332"/>
            <p14:sldId id="287"/>
            <p14:sldId id="33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C7EC1"/>
    <a:srgbClr val="FFFFFF"/>
    <a:srgbClr val="373A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8295F5-624C-4673-96DF-819E4BE3C628}" v="1757" dt="2024-03-06T11:53:05.143"/>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4.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20" Type="http://schemas.openxmlformats.org/officeDocument/2006/relationships/slide" Target="slides/slide16.xml"/><Relationship Id="rId41" Type="http://schemas.openxmlformats.org/officeDocument/2006/relationships/notesMaster" Target="notesMasters/notesMaster1.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ki de Leeuw - In Summa" userId="S::niki.deleeuw@insumma.nl::c3c8674a-9f05-4455-b1d0-e40090bdf3ac" providerId="AD" clId="Web-{EF481AC4-6FB2-4774-A18B-37FD868BD7C3}"/>
    <pc:docChg chg="modSld">
      <pc:chgData name="Niki de Leeuw - In Summa" userId="S::niki.deleeuw@insumma.nl::c3c8674a-9f05-4455-b1d0-e40090bdf3ac" providerId="AD" clId="Web-{EF481AC4-6FB2-4774-A18B-37FD868BD7C3}" dt="2024-02-28T08:05:55.105" v="193"/>
      <pc:docMkLst>
        <pc:docMk/>
      </pc:docMkLst>
      <pc:sldChg chg="modNotes">
        <pc:chgData name="Niki de Leeuw - In Summa" userId="S::niki.deleeuw@insumma.nl::c3c8674a-9f05-4455-b1d0-e40090bdf3ac" providerId="AD" clId="Web-{EF481AC4-6FB2-4774-A18B-37FD868BD7C3}" dt="2024-02-28T08:01:19.192" v="3"/>
        <pc:sldMkLst>
          <pc:docMk/>
          <pc:sldMk cId="1304716820" sldId="283"/>
        </pc:sldMkLst>
      </pc:sldChg>
      <pc:sldChg chg="modNotes">
        <pc:chgData name="Niki de Leeuw - In Summa" userId="S::niki.deleeuw@insumma.nl::c3c8674a-9f05-4455-b1d0-e40090bdf3ac" providerId="AD" clId="Web-{EF481AC4-6FB2-4774-A18B-37FD868BD7C3}" dt="2024-02-28T08:05:55.105" v="193"/>
        <pc:sldMkLst>
          <pc:docMk/>
          <pc:sldMk cId="720206436" sldId="285"/>
        </pc:sldMkLst>
      </pc:sldChg>
      <pc:sldChg chg="modNotes">
        <pc:chgData name="Niki de Leeuw - In Summa" userId="S::niki.deleeuw@insumma.nl::c3c8674a-9f05-4455-b1d0-e40090bdf3ac" providerId="AD" clId="Web-{EF481AC4-6FB2-4774-A18B-37FD868BD7C3}" dt="2024-02-28T08:03:57.790" v="186"/>
        <pc:sldMkLst>
          <pc:docMk/>
          <pc:sldMk cId="3070760896" sldId="297"/>
        </pc:sldMkLst>
      </pc:sldChg>
    </pc:docChg>
  </pc:docChgLst>
  <pc:docChgLst>
    <pc:chgData name="Natasja Mekes" userId="599968f2-d710-4f1f-826b-268365ed10f2" providerId="ADAL" clId="{675AD2C2-3087-4B77-8895-7A969BDA9310}"/>
    <pc:docChg chg="undo custSel addSld delSld modSld modSection">
      <pc:chgData name="Natasja Mekes" userId="599968f2-d710-4f1f-826b-268365ed10f2" providerId="ADAL" clId="{675AD2C2-3087-4B77-8895-7A969BDA9310}" dt="2024-03-01T15:45:24.980" v="1317" actId="478"/>
      <pc:docMkLst>
        <pc:docMk/>
      </pc:docMkLst>
      <pc:sldChg chg="addSp delSp modSp mod">
        <pc:chgData name="Natasja Mekes" userId="599968f2-d710-4f1f-826b-268365ed10f2" providerId="ADAL" clId="{675AD2C2-3087-4B77-8895-7A969BDA9310}" dt="2024-03-01T15:44:21.956" v="1307" actId="1076"/>
        <pc:sldMkLst>
          <pc:docMk/>
          <pc:sldMk cId="1304716820" sldId="283"/>
        </pc:sldMkLst>
        <pc:spChg chg="mod">
          <ac:chgData name="Natasja Mekes" userId="599968f2-d710-4f1f-826b-268365ed10f2" providerId="ADAL" clId="{675AD2C2-3087-4B77-8895-7A969BDA9310}" dt="2024-03-01T13:53:34.469" v="55" actId="14100"/>
          <ac:spMkLst>
            <pc:docMk/>
            <pc:sldMk cId="1304716820" sldId="283"/>
            <ac:spMk id="3" creationId="{69E745B2-9FC4-B199-2F75-2D4AC88466B1}"/>
          </ac:spMkLst>
        </pc:spChg>
        <pc:spChg chg="mod ord">
          <ac:chgData name="Natasja Mekes" userId="599968f2-d710-4f1f-826b-268365ed10f2" providerId="ADAL" clId="{675AD2C2-3087-4B77-8895-7A969BDA9310}" dt="2024-03-01T13:54:02.465" v="60" actId="171"/>
          <ac:spMkLst>
            <pc:docMk/>
            <pc:sldMk cId="1304716820" sldId="283"/>
            <ac:spMk id="4" creationId="{0A36BB04-A849-D30C-5D0F-C8AD59A8B437}"/>
          </ac:spMkLst>
        </pc:spChg>
        <pc:spChg chg="del mod">
          <ac:chgData name="Natasja Mekes" userId="599968f2-d710-4f1f-826b-268365ed10f2" providerId="ADAL" clId="{675AD2C2-3087-4B77-8895-7A969BDA9310}" dt="2024-03-01T13:52:52.812" v="43" actId="478"/>
          <ac:spMkLst>
            <pc:docMk/>
            <pc:sldMk cId="1304716820" sldId="283"/>
            <ac:spMk id="9" creationId="{D939A139-1876-4861-A4C1-A3432BA30BC7}"/>
          </ac:spMkLst>
        </pc:spChg>
        <pc:spChg chg="del mod">
          <ac:chgData name="Natasja Mekes" userId="599968f2-d710-4f1f-826b-268365ed10f2" providerId="ADAL" clId="{675AD2C2-3087-4B77-8895-7A969BDA9310}" dt="2024-03-01T13:51:57.333" v="21" actId="478"/>
          <ac:spMkLst>
            <pc:docMk/>
            <pc:sldMk cId="1304716820" sldId="283"/>
            <ac:spMk id="10" creationId="{A54C71DD-B28C-7CA2-B5B0-1A78EE033ABC}"/>
          </ac:spMkLst>
        </pc:spChg>
        <pc:picChg chg="del">
          <ac:chgData name="Natasja Mekes" userId="599968f2-d710-4f1f-826b-268365ed10f2" providerId="ADAL" clId="{675AD2C2-3087-4B77-8895-7A969BDA9310}" dt="2024-03-01T13:51:27.882" v="11" actId="478"/>
          <ac:picMkLst>
            <pc:docMk/>
            <pc:sldMk cId="1304716820" sldId="283"/>
            <ac:picMk id="5" creationId="{8051A5C1-B5B8-718A-7375-14B73A31D74F}"/>
          </ac:picMkLst>
        </pc:picChg>
        <pc:picChg chg="add mod">
          <ac:chgData name="Natasja Mekes" userId="599968f2-d710-4f1f-826b-268365ed10f2" providerId="ADAL" clId="{675AD2C2-3087-4B77-8895-7A969BDA9310}" dt="2024-03-01T13:50:33.427" v="5"/>
          <ac:picMkLst>
            <pc:docMk/>
            <pc:sldMk cId="1304716820" sldId="283"/>
            <ac:picMk id="6" creationId="{60874469-83AC-A5BC-AD0F-51CCD32B8C85}"/>
          </ac:picMkLst>
        </pc:picChg>
        <pc:picChg chg="del">
          <ac:chgData name="Natasja Mekes" userId="599968f2-d710-4f1f-826b-268365ed10f2" providerId="ADAL" clId="{675AD2C2-3087-4B77-8895-7A969BDA9310}" dt="2024-03-01T13:51:26.337" v="10" actId="478"/>
          <ac:picMkLst>
            <pc:docMk/>
            <pc:sldMk cId="1304716820" sldId="283"/>
            <ac:picMk id="7" creationId="{1866FB69-F2A8-7296-AD0E-6E6786E7D0A9}"/>
          </ac:picMkLst>
        </pc:picChg>
        <pc:picChg chg="mod">
          <ac:chgData name="Natasja Mekes" userId="599968f2-d710-4f1f-826b-268365ed10f2" providerId="ADAL" clId="{675AD2C2-3087-4B77-8895-7A969BDA9310}" dt="2024-03-01T13:51:08.429" v="6" actId="14826"/>
          <ac:picMkLst>
            <pc:docMk/>
            <pc:sldMk cId="1304716820" sldId="283"/>
            <ac:picMk id="8" creationId="{92EC0B00-471C-7970-68B1-3F75F8B61598}"/>
          </ac:picMkLst>
        </pc:picChg>
        <pc:picChg chg="mod">
          <ac:chgData name="Natasja Mekes" userId="599968f2-d710-4f1f-826b-268365ed10f2" providerId="ADAL" clId="{675AD2C2-3087-4B77-8895-7A969BDA9310}" dt="2024-03-01T15:44:21.956" v="1307" actId="1076"/>
          <ac:picMkLst>
            <pc:docMk/>
            <pc:sldMk cId="1304716820" sldId="283"/>
            <ac:picMk id="1026" creationId="{61E23BC8-35FA-1BC6-6069-60D711DCD5D3}"/>
          </ac:picMkLst>
        </pc:picChg>
      </pc:sldChg>
      <pc:sldChg chg="addSp delSp modSp">
        <pc:chgData name="Natasja Mekes" userId="599968f2-d710-4f1f-826b-268365ed10f2" providerId="ADAL" clId="{675AD2C2-3087-4B77-8895-7A969BDA9310}" dt="2024-03-01T15:44:04.344" v="1304"/>
        <pc:sldMkLst>
          <pc:docMk/>
          <pc:sldMk cId="720206436" sldId="285"/>
        </pc:sldMkLst>
        <pc:picChg chg="add del mod">
          <ac:chgData name="Natasja Mekes" userId="599968f2-d710-4f1f-826b-268365ed10f2" providerId="ADAL" clId="{675AD2C2-3087-4B77-8895-7A969BDA9310}" dt="2024-03-01T15:44:04.127" v="1303" actId="478"/>
          <ac:picMkLst>
            <pc:docMk/>
            <pc:sldMk cId="720206436" sldId="285"/>
            <ac:picMk id="2" creationId="{BB352FA1-A2B8-82DF-D4DC-29A90ADEC48A}"/>
          </ac:picMkLst>
        </pc:picChg>
        <pc:picChg chg="add mod">
          <ac:chgData name="Natasja Mekes" userId="599968f2-d710-4f1f-826b-268365ed10f2" providerId="ADAL" clId="{675AD2C2-3087-4B77-8895-7A969BDA9310}" dt="2024-03-01T15:44:04.344" v="1304"/>
          <ac:picMkLst>
            <pc:docMk/>
            <pc:sldMk cId="720206436" sldId="285"/>
            <ac:picMk id="6" creationId="{3BBEF5D3-3886-07EA-D729-D8F4ECB01C6F}"/>
          </ac:picMkLst>
        </pc:picChg>
      </pc:sldChg>
      <pc:sldChg chg="addSp delSp modSp mod">
        <pc:chgData name="Natasja Mekes" userId="599968f2-d710-4f1f-826b-268365ed10f2" providerId="ADAL" clId="{675AD2C2-3087-4B77-8895-7A969BDA9310}" dt="2024-03-01T14:28:06.492" v="282" actId="478"/>
        <pc:sldMkLst>
          <pc:docMk/>
          <pc:sldMk cId="2930780001" sldId="286"/>
        </pc:sldMkLst>
        <pc:spChg chg="del">
          <ac:chgData name="Natasja Mekes" userId="599968f2-d710-4f1f-826b-268365ed10f2" providerId="ADAL" clId="{675AD2C2-3087-4B77-8895-7A969BDA9310}" dt="2024-03-01T14:28:05.179" v="281" actId="478"/>
          <ac:spMkLst>
            <pc:docMk/>
            <pc:sldMk cId="2930780001" sldId="286"/>
            <ac:spMk id="3" creationId="{121CD1E7-79A1-A1E7-0E85-D5EA1FF06FE4}"/>
          </ac:spMkLst>
        </pc:spChg>
        <pc:spChg chg="add mod">
          <ac:chgData name="Natasja Mekes" userId="599968f2-d710-4f1f-826b-268365ed10f2" providerId="ADAL" clId="{675AD2C2-3087-4B77-8895-7A969BDA9310}" dt="2024-03-01T14:28:03.219" v="280" actId="20577"/>
          <ac:spMkLst>
            <pc:docMk/>
            <pc:sldMk cId="2930780001" sldId="286"/>
            <ac:spMk id="7" creationId="{11BBA7C5-6EB6-2D56-59A1-4944446D2E09}"/>
          </ac:spMkLst>
        </pc:spChg>
        <pc:spChg chg="add del mod">
          <ac:chgData name="Natasja Mekes" userId="599968f2-d710-4f1f-826b-268365ed10f2" providerId="ADAL" clId="{675AD2C2-3087-4B77-8895-7A969BDA9310}" dt="2024-03-01T14:28:06.492" v="282" actId="478"/>
          <ac:spMkLst>
            <pc:docMk/>
            <pc:sldMk cId="2930780001" sldId="286"/>
            <ac:spMk id="9" creationId="{8E5D6833-5587-70E2-CE92-7BCC58ABF741}"/>
          </ac:spMkLst>
        </pc:spChg>
        <pc:picChg chg="del">
          <ac:chgData name="Natasja Mekes" userId="599968f2-d710-4f1f-826b-268365ed10f2" providerId="ADAL" clId="{675AD2C2-3087-4B77-8895-7A969BDA9310}" dt="2024-03-01T14:21:04.169" v="167" actId="478"/>
          <ac:picMkLst>
            <pc:docMk/>
            <pc:sldMk cId="2930780001" sldId="286"/>
            <ac:picMk id="4" creationId="{9A5E72D3-E706-EB7F-9B1D-86E88C551F50}"/>
          </ac:picMkLst>
        </pc:picChg>
        <pc:picChg chg="add mod">
          <ac:chgData name="Natasja Mekes" userId="599968f2-d710-4f1f-826b-268365ed10f2" providerId="ADAL" clId="{675AD2C2-3087-4B77-8895-7A969BDA9310}" dt="2024-03-01T14:21:02.466" v="166"/>
          <ac:picMkLst>
            <pc:docMk/>
            <pc:sldMk cId="2930780001" sldId="286"/>
            <ac:picMk id="6" creationId="{75C2FE77-EC78-FED0-1FBD-AD8E711039E8}"/>
          </ac:picMkLst>
        </pc:picChg>
      </pc:sldChg>
      <pc:sldChg chg="addSp delSp modSp mod">
        <pc:chgData name="Natasja Mekes" userId="599968f2-d710-4f1f-826b-268365ed10f2" providerId="ADAL" clId="{675AD2C2-3087-4B77-8895-7A969BDA9310}" dt="2024-03-01T14:21:00.035" v="165" actId="478"/>
        <pc:sldMkLst>
          <pc:docMk/>
          <pc:sldMk cId="2382053472" sldId="288"/>
        </pc:sldMkLst>
        <pc:spChg chg="del">
          <ac:chgData name="Natasja Mekes" userId="599968f2-d710-4f1f-826b-268365ed10f2" providerId="ADAL" clId="{675AD2C2-3087-4B77-8895-7A969BDA9310}" dt="2024-03-01T14:20:45.171" v="161" actId="478"/>
          <ac:spMkLst>
            <pc:docMk/>
            <pc:sldMk cId="2382053472" sldId="288"/>
            <ac:spMk id="3" creationId="{DC4B944D-645C-2D0A-BB19-F6BA7D23ECB3}"/>
          </ac:spMkLst>
        </pc:spChg>
        <pc:spChg chg="add mod">
          <ac:chgData name="Natasja Mekes" userId="599968f2-d710-4f1f-826b-268365ed10f2" providerId="ADAL" clId="{675AD2C2-3087-4B77-8895-7A969BDA9310}" dt="2024-03-01T14:20:41.072" v="160" actId="20577"/>
          <ac:spMkLst>
            <pc:docMk/>
            <pc:sldMk cId="2382053472" sldId="288"/>
            <ac:spMk id="8" creationId="{BF6375AE-8175-BFA1-FF7F-7B1E5CB58947}"/>
          </ac:spMkLst>
        </pc:spChg>
        <pc:spChg chg="add del mod">
          <ac:chgData name="Natasja Mekes" userId="599968f2-d710-4f1f-826b-268365ed10f2" providerId="ADAL" clId="{675AD2C2-3087-4B77-8895-7A969BDA9310}" dt="2024-03-01T14:20:46.679" v="162" actId="478"/>
          <ac:spMkLst>
            <pc:docMk/>
            <pc:sldMk cId="2382053472" sldId="288"/>
            <ac:spMk id="10" creationId="{49F3AB30-8AD1-ECF3-5A91-0EDB8FF79445}"/>
          </ac:spMkLst>
        </pc:spChg>
        <pc:picChg chg="del">
          <ac:chgData name="Natasja Mekes" userId="599968f2-d710-4f1f-826b-268365ed10f2" providerId="ADAL" clId="{675AD2C2-3087-4B77-8895-7A969BDA9310}" dt="2024-03-01T14:21:00.035" v="165" actId="478"/>
          <ac:picMkLst>
            <pc:docMk/>
            <pc:sldMk cId="2382053472" sldId="288"/>
            <ac:picMk id="2" creationId="{3FF34956-6F41-C21A-A88A-21316626B0F4}"/>
          </ac:picMkLst>
        </pc:picChg>
        <pc:picChg chg="add mod">
          <ac:chgData name="Natasja Mekes" userId="599968f2-d710-4f1f-826b-268365ed10f2" providerId="ADAL" clId="{675AD2C2-3087-4B77-8895-7A969BDA9310}" dt="2024-03-01T14:20:57.773" v="164"/>
          <ac:picMkLst>
            <pc:docMk/>
            <pc:sldMk cId="2382053472" sldId="288"/>
            <ac:picMk id="11" creationId="{3D7D368F-9ED0-D920-5877-689DE7F7F0EB}"/>
          </ac:picMkLst>
        </pc:picChg>
      </pc:sldChg>
      <pc:sldChg chg="addSp delSp modSp mod">
        <pc:chgData name="Natasja Mekes" userId="599968f2-d710-4f1f-826b-268365ed10f2" providerId="ADAL" clId="{675AD2C2-3087-4B77-8895-7A969BDA9310}" dt="2024-03-01T14:23:13.265" v="185" actId="478"/>
        <pc:sldMkLst>
          <pc:docMk/>
          <pc:sldMk cId="3603592639" sldId="289"/>
        </pc:sldMkLst>
        <pc:spChg chg="del">
          <ac:chgData name="Natasja Mekes" userId="599968f2-d710-4f1f-826b-268365ed10f2" providerId="ADAL" clId="{675AD2C2-3087-4B77-8895-7A969BDA9310}" dt="2024-03-01T14:22:52.729" v="181" actId="478"/>
          <ac:spMkLst>
            <pc:docMk/>
            <pc:sldMk cId="3603592639" sldId="289"/>
            <ac:spMk id="6" creationId="{546D2944-FEC5-F5EF-F54C-3F561F978950}"/>
          </ac:spMkLst>
        </pc:spChg>
        <pc:spChg chg="add mod">
          <ac:chgData name="Natasja Mekes" userId="599968f2-d710-4f1f-826b-268365ed10f2" providerId="ADAL" clId="{675AD2C2-3087-4B77-8895-7A969BDA9310}" dt="2024-03-01T14:22:50.853" v="180"/>
          <ac:spMkLst>
            <pc:docMk/>
            <pc:sldMk cId="3603592639" sldId="289"/>
            <ac:spMk id="18" creationId="{9AA8FD9E-DB66-75BB-C9A8-FED4B39E2451}"/>
          </ac:spMkLst>
        </pc:spChg>
        <pc:spChg chg="add del mod">
          <ac:chgData name="Natasja Mekes" userId="599968f2-d710-4f1f-826b-268365ed10f2" providerId="ADAL" clId="{675AD2C2-3087-4B77-8895-7A969BDA9310}" dt="2024-03-01T14:22:54.307" v="182" actId="478"/>
          <ac:spMkLst>
            <pc:docMk/>
            <pc:sldMk cId="3603592639" sldId="289"/>
            <ac:spMk id="20" creationId="{966A7AEF-9C71-F3D3-DB69-FD8B9A597B44}"/>
          </ac:spMkLst>
        </pc:spChg>
        <pc:picChg chg="del">
          <ac:chgData name="Natasja Mekes" userId="599968f2-d710-4f1f-826b-268365ed10f2" providerId="ADAL" clId="{675AD2C2-3087-4B77-8895-7A969BDA9310}" dt="2024-03-01T14:23:13.265" v="185" actId="478"/>
          <ac:picMkLst>
            <pc:docMk/>
            <pc:sldMk cId="3603592639" sldId="289"/>
            <ac:picMk id="8" creationId="{125D1C86-4F51-7873-CD1F-3393A3B9DF53}"/>
          </ac:picMkLst>
        </pc:picChg>
        <pc:picChg chg="add mod">
          <ac:chgData name="Natasja Mekes" userId="599968f2-d710-4f1f-826b-268365ed10f2" providerId="ADAL" clId="{675AD2C2-3087-4B77-8895-7A969BDA9310}" dt="2024-03-01T14:23:10.053" v="184" actId="1076"/>
          <ac:picMkLst>
            <pc:docMk/>
            <pc:sldMk cId="3603592639" sldId="289"/>
            <ac:picMk id="22" creationId="{8E20E9C3-2D9D-3353-B22D-E1FB57A18569}"/>
          </ac:picMkLst>
        </pc:picChg>
      </pc:sldChg>
      <pc:sldChg chg="modSp mod">
        <pc:chgData name="Natasja Mekes" userId="599968f2-d710-4f1f-826b-268365ed10f2" providerId="ADAL" clId="{675AD2C2-3087-4B77-8895-7A969BDA9310}" dt="2024-03-01T14:40:22.656" v="288" actId="255"/>
        <pc:sldMkLst>
          <pc:docMk/>
          <pc:sldMk cId="3594419986" sldId="290"/>
        </pc:sldMkLst>
        <pc:spChg chg="mod">
          <ac:chgData name="Natasja Mekes" userId="599968f2-d710-4f1f-826b-268365ed10f2" providerId="ADAL" clId="{675AD2C2-3087-4B77-8895-7A969BDA9310}" dt="2024-03-01T14:40:22.656" v="288" actId="255"/>
          <ac:spMkLst>
            <pc:docMk/>
            <pc:sldMk cId="3594419986" sldId="290"/>
            <ac:spMk id="4" creationId="{2FBC3FC6-236D-4B23-1E3E-1D316AFAF9D3}"/>
          </ac:spMkLst>
        </pc:spChg>
      </pc:sldChg>
      <pc:sldChg chg="modSp mod">
        <pc:chgData name="Natasja Mekes" userId="599968f2-d710-4f1f-826b-268365ed10f2" providerId="ADAL" clId="{675AD2C2-3087-4B77-8895-7A969BDA9310}" dt="2024-03-01T14:39:57.439" v="285" actId="255"/>
        <pc:sldMkLst>
          <pc:docMk/>
          <pc:sldMk cId="263657089" sldId="291"/>
        </pc:sldMkLst>
        <pc:spChg chg="mod">
          <ac:chgData name="Natasja Mekes" userId="599968f2-d710-4f1f-826b-268365ed10f2" providerId="ADAL" clId="{675AD2C2-3087-4B77-8895-7A969BDA9310}" dt="2024-03-01T14:39:57.439" v="285" actId="255"/>
          <ac:spMkLst>
            <pc:docMk/>
            <pc:sldMk cId="263657089" sldId="291"/>
            <ac:spMk id="4" creationId="{258328CA-1CB2-D12C-D4E7-31617749E3A9}"/>
          </ac:spMkLst>
        </pc:spChg>
      </pc:sldChg>
      <pc:sldChg chg="addSp delSp modSp mod">
        <pc:chgData name="Natasja Mekes" userId="599968f2-d710-4f1f-826b-268365ed10f2" providerId="ADAL" clId="{675AD2C2-3087-4B77-8895-7A969BDA9310}" dt="2024-03-01T15:45:24.980" v="1317" actId="478"/>
        <pc:sldMkLst>
          <pc:docMk/>
          <pc:sldMk cId="2463924613" sldId="292"/>
        </pc:sldMkLst>
        <pc:spChg chg="add del mod">
          <ac:chgData name="Natasja Mekes" userId="599968f2-d710-4f1f-826b-268365ed10f2" providerId="ADAL" clId="{675AD2C2-3087-4B77-8895-7A969BDA9310}" dt="2024-03-01T15:45:23.365" v="1316" actId="478"/>
          <ac:spMkLst>
            <pc:docMk/>
            <pc:sldMk cId="2463924613" sldId="292"/>
            <ac:spMk id="2" creationId="{EFB80018-6E33-8825-4C38-6F00B49E63A9}"/>
          </ac:spMkLst>
        </pc:spChg>
        <pc:spChg chg="mod ord">
          <ac:chgData name="Natasja Mekes" userId="599968f2-d710-4f1f-826b-268365ed10f2" providerId="ADAL" clId="{675AD2C2-3087-4B77-8895-7A969BDA9310}" dt="2024-03-01T15:45:20.833" v="1315" actId="167"/>
          <ac:spMkLst>
            <pc:docMk/>
            <pc:sldMk cId="2463924613" sldId="292"/>
            <ac:spMk id="3" creationId="{3BD6FD01-C735-9F02-CCCD-DD47F21ACB2F}"/>
          </ac:spMkLst>
        </pc:spChg>
        <pc:spChg chg="mod">
          <ac:chgData name="Natasja Mekes" userId="599968f2-d710-4f1f-826b-268365ed10f2" providerId="ADAL" clId="{675AD2C2-3087-4B77-8895-7A969BDA9310}" dt="2024-03-01T15:45:10.285" v="1311" actId="14100"/>
          <ac:spMkLst>
            <pc:docMk/>
            <pc:sldMk cId="2463924613" sldId="292"/>
            <ac:spMk id="4" creationId="{47A348D1-C7F0-20EE-0045-9B636FB3D1C0}"/>
          </ac:spMkLst>
        </pc:spChg>
        <pc:spChg chg="add del mod">
          <ac:chgData name="Natasja Mekes" userId="599968f2-d710-4f1f-826b-268365ed10f2" providerId="ADAL" clId="{675AD2C2-3087-4B77-8895-7A969BDA9310}" dt="2024-03-01T15:45:24.980" v="1317" actId="478"/>
          <ac:spMkLst>
            <pc:docMk/>
            <pc:sldMk cId="2463924613" sldId="292"/>
            <ac:spMk id="5" creationId="{BAB806B2-4C13-FE9B-3335-C9E8A7953232}"/>
          </ac:spMkLst>
        </pc:spChg>
      </pc:sldChg>
      <pc:sldChg chg="modSp mod">
        <pc:chgData name="Natasja Mekes" userId="599968f2-d710-4f1f-826b-268365ed10f2" providerId="ADAL" clId="{675AD2C2-3087-4B77-8895-7A969BDA9310}" dt="2024-03-01T14:41:10.567" v="290" actId="14826"/>
        <pc:sldMkLst>
          <pc:docMk/>
          <pc:sldMk cId="2423890828" sldId="296"/>
        </pc:sldMkLst>
        <pc:spChg chg="mod">
          <ac:chgData name="Natasja Mekes" userId="599968f2-d710-4f1f-826b-268365ed10f2" providerId="ADAL" clId="{675AD2C2-3087-4B77-8895-7A969BDA9310}" dt="2024-03-01T14:40:27.547" v="289" actId="255"/>
          <ac:spMkLst>
            <pc:docMk/>
            <pc:sldMk cId="2423890828" sldId="296"/>
            <ac:spMk id="4" creationId="{82DDC86C-7B64-F0FE-F4E6-0EF000FCA4AF}"/>
          </ac:spMkLst>
        </pc:spChg>
        <pc:picChg chg="mod">
          <ac:chgData name="Natasja Mekes" userId="599968f2-d710-4f1f-826b-268365ed10f2" providerId="ADAL" clId="{675AD2C2-3087-4B77-8895-7A969BDA9310}" dt="2024-03-01T14:41:10.567" v="290" actId="14826"/>
          <ac:picMkLst>
            <pc:docMk/>
            <pc:sldMk cId="2423890828" sldId="296"/>
            <ac:picMk id="6" creationId="{469357A3-486D-56BA-A5E4-263801FD8D71}"/>
          </ac:picMkLst>
        </pc:picChg>
      </pc:sldChg>
      <pc:sldChg chg="addSp delSp mod modShow">
        <pc:chgData name="Natasja Mekes" userId="599968f2-d710-4f1f-826b-268365ed10f2" providerId="ADAL" clId="{675AD2C2-3087-4B77-8895-7A969BDA9310}" dt="2024-03-01T14:11:42.407" v="79" actId="729"/>
        <pc:sldMkLst>
          <pc:docMk/>
          <pc:sldMk cId="3097023025" sldId="298"/>
        </pc:sldMkLst>
        <pc:spChg chg="add del">
          <ac:chgData name="Natasja Mekes" userId="599968f2-d710-4f1f-826b-268365ed10f2" providerId="ADAL" clId="{675AD2C2-3087-4B77-8895-7A969BDA9310}" dt="2024-03-01T14:11:21.161" v="77" actId="22"/>
          <ac:spMkLst>
            <pc:docMk/>
            <pc:sldMk cId="3097023025" sldId="298"/>
            <ac:spMk id="4" creationId="{E3522DAC-E234-D63F-E3D5-25979829CDC5}"/>
          </ac:spMkLst>
        </pc:spChg>
      </pc:sldChg>
      <pc:sldChg chg="addSp delSp modSp mod">
        <pc:chgData name="Natasja Mekes" userId="599968f2-d710-4f1f-826b-268365ed10f2" providerId="ADAL" clId="{675AD2C2-3087-4B77-8895-7A969BDA9310}" dt="2024-03-01T14:27:24.574" v="262" actId="20577"/>
        <pc:sldMkLst>
          <pc:docMk/>
          <pc:sldMk cId="847524964" sldId="300"/>
        </pc:sldMkLst>
        <pc:spChg chg="del">
          <ac:chgData name="Natasja Mekes" userId="599968f2-d710-4f1f-826b-268365ed10f2" providerId="ADAL" clId="{675AD2C2-3087-4B77-8895-7A969BDA9310}" dt="2024-03-01T14:25:10.326" v="230" actId="478"/>
          <ac:spMkLst>
            <pc:docMk/>
            <pc:sldMk cId="847524964" sldId="300"/>
            <ac:spMk id="3" creationId="{DF9583CE-F5CD-7E4D-1B70-7AB474D63095}"/>
          </ac:spMkLst>
        </pc:spChg>
        <pc:spChg chg="mod">
          <ac:chgData name="Natasja Mekes" userId="599968f2-d710-4f1f-826b-268365ed10f2" providerId="ADAL" clId="{675AD2C2-3087-4B77-8895-7A969BDA9310}" dt="2024-03-01T14:25:45.077" v="239" actId="20577"/>
          <ac:spMkLst>
            <pc:docMk/>
            <pc:sldMk cId="847524964" sldId="300"/>
            <ac:spMk id="7" creationId="{DEB3DD95-905F-8A78-6CAB-AA4558BC4273}"/>
          </ac:spMkLst>
        </pc:spChg>
        <pc:spChg chg="add mod">
          <ac:chgData name="Natasja Mekes" userId="599968f2-d710-4f1f-826b-268365ed10f2" providerId="ADAL" clId="{675AD2C2-3087-4B77-8895-7A969BDA9310}" dt="2024-03-01T14:25:05.441" v="229" actId="20577"/>
          <ac:spMkLst>
            <pc:docMk/>
            <pc:sldMk cId="847524964" sldId="300"/>
            <ac:spMk id="9" creationId="{6C2B7198-57EC-4B5A-04DB-26FAE62FA06E}"/>
          </ac:spMkLst>
        </pc:spChg>
        <pc:spChg chg="mod">
          <ac:chgData name="Natasja Mekes" userId="599968f2-d710-4f1f-826b-268365ed10f2" providerId="ADAL" clId="{675AD2C2-3087-4B77-8895-7A969BDA9310}" dt="2024-03-01T14:27:01.380" v="259" actId="1076"/>
          <ac:spMkLst>
            <pc:docMk/>
            <pc:sldMk cId="847524964" sldId="300"/>
            <ac:spMk id="12" creationId="{C0619FA0-1945-204E-2EB6-CB743E1AA026}"/>
          </ac:spMkLst>
        </pc:spChg>
        <pc:spChg chg="add del mod">
          <ac:chgData name="Natasja Mekes" userId="599968f2-d710-4f1f-826b-268365ed10f2" providerId="ADAL" clId="{675AD2C2-3087-4B77-8895-7A969BDA9310}" dt="2024-03-01T14:25:12.479" v="232" actId="478"/>
          <ac:spMkLst>
            <pc:docMk/>
            <pc:sldMk cId="847524964" sldId="300"/>
            <ac:spMk id="13" creationId="{1B96FCEF-E99B-FF53-8DFB-65596B8AD358}"/>
          </ac:spMkLst>
        </pc:spChg>
        <pc:spChg chg="mod">
          <ac:chgData name="Natasja Mekes" userId="599968f2-d710-4f1f-826b-268365ed10f2" providerId="ADAL" clId="{675AD2C2-3087-4B77-8895-7A969BDA9310}" dt="2024-03-01T14:27:01.380" v="259" actId="1076"/>
          <ac:spMkLst>
            <pc:docMk/>
            <pc:sldMk cId="847524964" sldId="300"/>
            <ac:spMk id="20" creationId="{67744554-19A8-5DA1-2948-70823EB51A1E}"/>
          </ac:spMkLst>
        </pc:spChg>
        <pc:spChg chg="mod">
          <ac:chgData name="Natasja Mekes" userId="599968f2-d710-4f1f-826b-268365ed10f2" providerId="ADAL" clId="{675AD2C2-3087-4B77-8895-7A969BDA9310}" dt="2024-03-01T14:25:43.368" v="238" actId="20577"/>
          <ac:spMkLst>
            <pc:docMk/>
            <pc:sldMk cId="847524964" sldId="300"/>
            <ac:spMk id="31" creationId="{A144943F-1683-1E82-04AF-8DA660C59C2D}"/>
          </ac:spMkLst>
        </pc:spChg>
        <pc:spChg chg="mod">
          <ac:chgData name="Natasja Mekes" userId="599968f2-d710-4f1f-826b-268365ed10f2" providerId="ADAL" clId="{675AD2C2-3087-4B77-8895-7A969BDA9310}" dt="2024-03-01T14:27:19.144" v="261" actId="255"/>
          <ac:spMkLst>
            <pc:docMk/>
            <pc:sldMk cId="847524964" sldId="300"/>
            <ac:spMk id="38" creationId="{4116C34D-99A1-1251-0A35-E65A63AD90E0}"/>
          </ac:spMkLst>
        </pc:spChg>
        <pc:spChg chg="mod">
          <ac:chgData name="Natasja Mekes" userId="599968f2-d710-4f1f-826b-268365ed10f2" providerId="ADAL" clId="{675AD2C2-3087-4B77-8895-7A969BDA9310}" dt="2024-03-01T14:27:24.574" v="262" actId="20577"/>
          <ac:spMkLst>
            <pc:docMk/>
            <pc:sldMk cId="847524964" sldId="300"/>
            <ac:spMk id="39" creationId="{7B7D64C3-8BA5-D16F-0631-839CD5FF8F04}"/>
          </ac:spMkLst>
        </pc:spChg>
        <pc:picChg chg="add mod">
          <ac:chgData name="Natasja Mekes" userId="599968f2-d710-4f1f-826b-268365ed10f2" providerId="ADAL" clId="{675AD2C2-3087-4B77-8895-7A969BDA9310}" dt="2024-03-01T14:21:06.517" v="168"/>
          <ac:picMkLst>
            <pc:docMk/>
            <pc:sldMk cId="847524964" sldId="300"/>
            <ac:picMk id="2" creationId="{3839FD71-3C1D-9E22-E5AF-FA6D3F78C640}"/>
          </ac:picMkLst>
        </pc:picChg>
        <pc:picChg chg="del">
          <ac:chgData name="Natasja Mekes" userId="599968f2-d710-4f1f-826b-268365ed10f2" providerId="ADAL" clId="{675AD2C2-3087-4B77-8895-7A969BDA9310}" dt="2024-03-01T14:21:07.980" v="169" actId="478"/>
          <ac:picMkLst>
            <pc:docMk/>
            <pc:sldMk cId="847524964" sldId="300"/>
            <ac:picMk id="4" creationId="{5D48F570-68AD-0DA1-FC93-DFD57BC7615E}"/>
          </ac:picMkLst>
        </pc:picChg>
        <pc:picChg chg="del">
          <ac:chgData name="Natasja Mekes" userId="599968f2-d710-4f1f-826b-268365ed10f2" providerId="ADAL" clId="{675AD2C2-3087-4B77-8895-7A969BDA9310}" dt="2024-03-01T14:26:43.904" v="252" actId="478"/>
          <ac:picMkLst>
            <pc:docMk/>
            <pc:sldMk cId="847524964" sldId="300"/>
            <ac:picMk id="6" creationId="{542307CD-5D71-FE84-41CA-34DB7FD4F9F8}"/>
          </ac:picMkLst>
        </pc:picChg>
        <pc:picChg chg="del">
          <ac:chgData name="Natasja Mekes" userId="599968f2-d710-4f1f-826b-268365ed10f2" providerId="ADAL" clId="{675AD2C2-3087-4B77-8895-7A969BDA9310}" dt="2024-03-01T14:26:42.806" v="251" actId="478"/>
          <ac:picMkLst>
            <pc:docMk/>
            <pc:sldMk cId="847524964" sldId="300"/>
            <ac:picMk id="11" creationId="{FD569762-5B3B-0353-C8AB-794BBEC7ABA9}"/>
          </ac:picMkLst>
        </pc:picChg>
        <pc:picChg chg="mod">
          <ac:chgData name="Natasja Mekes" userId="599968f2-d710-4f1f-826b-268365ed10f2" providerId="ADAL" clId="{675AD2C2-3087-4B77-8895-7A969BDA9310}" dt="2024-03-01T14:26:05.439" v="245" actId="1076"/>
          <ac:picMkLst>
            <pc:docMk/>
            <pc:sldMk cId="847524964" sldId="300"/>
            <ac:picMk id="17" creationId="{5FC16993-AF45-108A-6FA7-D04B540D9789}"/>
          </ac:picMkLst>
        </pc:picChg>
        <pc:picChg chg="mod">
          <ac:chgData name="Natasja Mekes" userId="599968f2-d710-4f1f-826b-268365ed10f2" providerId="ADAL" clId="{675AD2C2-3087-4B77-8895-7A969BDA9310}" dt="2024-03-01T14:26:03.688" v="244" actId="1076"/>
          <ac:picMkLst>
            <pc:docMk/>
            <pc:sldMk cId="847524964" sldId="300"/>
            <ac:picMk id="19" creationId="{280AB8EA-C8DE-DC6C-F629-256973D2CC71}"/>
          </ac:picMkLst>
        </pc:picChg>
        <pc:cxnChg chg="mod">
          <ac:chgData name="Natasja Mekes" userId="599968f2-d710-4f1f-826b-268365ed10f2" providerId="ADAL" clId="{675AD2C2-3087-4B77-8895-7A969BDA9310}" dt="2024-03-01T14:25:20.256" v="234" actId="1076"/>
          <ac:cxnSpMkLst>
            <pc:docMk/>
            <pc:sldMk cId="847524964" sldId="300"/>
            <ac:cxnSpMk id="5" creationId="{72352531-DCAA-F950-77F8-0850C75258D3}"/>
          </ac:cxnSpMkLst>
        </pc:cxnChg>
        <pc:cxnChg chg="mod">
          <ac:chgData name="Natasja Mekes" userId="599968f2-d710-4f1f-826b-268365ed10f2" providerId="ADAL" clId="{675AD2C2-3087-4B77-8895-7A969BDA9310}" dt="2024-03-01T14:26:07.857" v="246" actId="14100"/>
          <ac:cxnSpMkLst>
            <pc:docMk/>
            <pc:sldMk cId="847524964" sldId="300"/>
            <ac:cxnSpMk id="22" creationId="{259356E7-79FF-25ED-8CA6-FEE3DAB5AB4C}"/>
          </ac:cxnSpMkLst>
        </pc:cxnChg>
        <pc:cxnChg chg="mod">
          <ac:chgData name="Natasja Mekes" userId="599968f2-d710-4f1f-826b-268365ed10f2" providerId="ADAL" clId="{675AD2C2-3087-4B77-8895-7A969BDA9310}" dt="2024-03-01T14:26:10.191" v="247" actId="14100"/>
          <ac:cxnSpMkLst>
            <pc:docMk/>
            <pc:sldMk cId="847524964" sldId="300"/>
            <ac:cxnSpMk id="26" creationId="{0F31D9B6-D18D-C93F-D987-C3C0794B3223}"/>
          </ac:cxnSpMkLst>
        </pc:cxnChg>
      </pc:sldChg>
      <pc:sldChg chg="addSp delSp modSp mod">
        <pc:chgData name="Natasja Mekes" userId="599968f2-d710-4f1f-826b-268365ed10f2" providerId="ADAL" clId="{675AD2C2-3087-4B77-8895-7A969BDA9310}" dt="2024-03-01T14:24:44.048" v="207" actId="478"/>
        <pc:sldMkLst>
          <pc:docMk/>
          <pc:sldMk cId="1846590521" sldId="302"/>
        </pc:sldMkLst>
        <pc:spChg chg="del">
          <ac:chgData name="Natasja Mekes" userId="599968f2-d710-4f1f-826b-268365ed10f2" providerId="ADAL" clId="{675AD2C2-3087-4B77-8895-7A969BDA9310}" dt="2024-03-01T14:24:42.015" v="206" actId="478"/>
          <ac:spMkLst>
            <pc:docMk/>
            <pc:sldMk cId="1846590521" sldId="302"/>
            <ac:spMk id="3" creationId="{4CB03C11-522C-0055-6A5B-26F568ABC318}"/>
          </ac:spMkLst>
        </pc:spChg>
        <pc:spChg chg="add mod ord">
          <ac:chgData name="Natasja Mekes" userId="599968f2-d710-4f1f-826b-268365ed10f2" providerId="ADAL" clId="{675AD2C2-3087-4B77-8895-7A969BDA9310}" dt="2024-03-01T14:24:39.410" v="205" actId="167"/>
          <ac:spMkLst>
            <pc:docMk/>
            <pc:sldMk cId="1846590521" sldId="302"/>
            <ac:spMk id="25" creationId="{21D6014A-1E04-6610-1147-43EE17F968FF}"/>
          </ac:spMkLst>
        </pc:spChg>
        <pc:spChg chg="add del mod">
          <ac:chgData name="Natasja Mekes" userId="599968f2-d710-4f1f-826b-268365ed10f2" providerId="ADAL" clId="{675AD2C2-3087-4B77-8895-7A969BDA9310}" dt="2024-03-01T14:24:44.048" v="207" actId="478"/>
          <ac:spMkLst>
            <pc:docMk/>
            <pc:sldMk cId="1846590521" sldId="302"/>
            <ac:spMk id="27" creationId="{563BC894-A115-A246-B9B4-E24A13E03AAF}"/>
          </ac:spMkLst>
        </pc:spChg>
        <pc:picChg chg="del">
          <ac:chgData name="Natasja Mekes" userId="599968f2-d710-4f1f-826b-268365ed10f2" providerId="ADAL" clId="{675AD2C2-3087-4B77-8895-7A969BDA9310}" dt="2024-03-01T14:24:05.647" v="195" actId="478"/>
          <ac:picMkLst>
            <pc:docMk/>
            <pc:sldMk cId="1846590521" sldId="302"/>
            <ac:picMk id="4" creationId="{459C44EA-4145-EC8E-EDAF-3061C7A3047B}"/>
          </ac:picMkLst>
        </pc:picChg>
        <pc:picChg chg="add mod">
          <ac:chgData name="Natasja Mekes" userId="599968f2-d710-4f1f-826b-268365ed10f2" providerId="ADAL" clId="{675AD2C2-3087-4B77-8895-7A969BDA9310}" dt="2024-03-01T14:21:28.321" v="174"/>
          <ac:picMkLst>
            <pc:docMk/>
            <pc:sldMk cId="1846590521" sldId="302"/>
            <ac:picMk id="24" creationId="{3C843A3A-5CE6-7B55-90A3-5CFFDCE834BA}"/>
          </ac:picMkLst>
        </pc:picChg>
      </pc:sldChg>
      <pc:sldChg chg="addSp delSp modSp mod">
        <pc:chgData name="Natasja Mekes" userId="599968f2-d710-4f1f-826b-268365ed10f2" providerId="ADAL" clId="{675AD2C2-3087-4B77-8895-7A969BDA9310}" dt="2024-03-01T14:23:45.813" v="194" actId="478"/>
        <pc:sldMkLst>
          <pc:docMk/>
          <pc:sldMk cId="907339089" sldId="303"/>
        </pc:sldMkLst>
        <pc:spChg chg="add del mod">
          <ac:chgData name="Natasja Mekes" userId="599968f2-d710-4f1f-826b-268365ed10f2" providerId="ADAL" clId="{675AD2C2-3087-4B77-8895-7A969BDA9310}" dt="2024-03-01T14:23:45.813" v="194" actId="478"/>
          <ac:spMkLst>
            <pc:docMk/>
            <pc:sldMk cId="907339089" sldId="303"/>
            <ac:spMk id="2" creationId="{B2A6C536-E370-70C9-A445-E81CDC927265}"/>
          </ac:spMkLst>
        </pc:spChg>
        <pc:spChg chg="add del">
          <ac:chgData name="Natasja Mekes" userId="599968f2-d710-4f1f-826b-268365ed10f2" providerId="ADAL" clId="{675AD2C2-3087-4B77-8895-7A969BDA9310}" dt="2024-03-01T14:23:37.613" v="193" actId="478"/>
          <ac:spMkLst>
            <pc:docMk/>
            <pc:sldMk cId="907339089" sldId="303"/>
            <ac:spMk id="3" creationId="{B922B616-3505-607D-DEEB-178BDE9FF989}"/>
          </ac:spMkLst>
        </pc:spChg>
        <pc:spChg chg="add del mod">
          <ac:chgData name="Natasja Mekes" userId="599968f2-d710-4f1f-826b-268365ed10f2" providerId="ADAL" clId="{675AD2C2-3087-4B77-8895-7A969BDA9310}" dt="2024-03-01T14:23:37.613" v="193" actId="478"/>
          <ac:spMkLst>
            <pc:docMk/>
            <pc:sldMk cId="907339089" sldId="303"/>
            <ac:spMk id="8" creationId="{23B89CD9-F725-F036-996C-F2E34ED55BF6}"/>
          </ac:spMkLst>
        </pc:spChg>
        <pc:picChg chg="mod">
          <ac:chgData name="Natasja Mekes" userId="599968f2-d710-4f1f-826b-268365ed10f2" providerId="ADAL" clId="{675AD2C2-3087-4B77-8895-7A969BDA9310}" dt="2024-03-01T14:23:25.182" v="187" actId="14100"/>
          <ac:picMkLst>
            <pc:docMk/>
            <pc:sldMk cId="907339089" sldId="303"/>
            <ac:picMk id="4" creationId="{8A1028DF-762C-C1E1-A33C-BD9C4A19AFDD}"/>
          </ac:picMkLst>
        </pc:picChg>
      </pc:sldChg>
      <pc:sldChg chg="del">
        <pc:chgData name="Natasja Mekes" userId="599968f2-d710-4f1f-826b-268365ed10f2" providerId="ADAL" clId="{675AD2C2-3087-4B77-8895-7A969BDA9310}" dt="2024-03-01T15:36:55.694" v="1184" actId="2696"/>
        <pc:sldMkLst>
          <pc:docMk/>
          <pc:sldMk cId="3330633933" sldId="305"/>
        </pc:sldMkLst>
      </pc:sldChg>
      <pc:sldChg chg="addSp delSp modSp del mod">
        <pc:chgData name="Natasja Mekes" userId="599968f2-d710-4f1f-826b-268365ed10f2" providerId="ADAL" clId="{675AD2C2-3087-4B77-8895-7A969BDA9310}" dt="2024-03-01T15:21:10.949" v="970" actId="2696"/>
        <pc:sldMkLst>
          <pc:docMk/>
          <pc:sldMk cId="1209481787" sldId="306"/>
        </pc:sldMkLst>
        <pc:spChg chg="add mod ord topLvl">
          <ac:chgData name="Natasja Mekes" userId="599968f2-d710-4f1f-826b-268365ed10f2" providerId="ADAL" clId="{675AD2C2-3087-4B77-8895-7A969BDA9310}" dt="2024-03-01T15:04:59.148" v="757" actId="1076"/>
          <ac:spMkLst>
            <pc:docMk/>
            <pc:sldMk cId="1209481787" sldId="306"/>
            <ac:spMk id="2" creationId="{338292FB-0336-2C7E-9DF9-83C64E02679B}"/>
          </ac:spMkLst>
        </pc:spChg>
        <pc:spChg chg="del">
          <ac:chgData name="Natasja Mekes" userId="599968f2-d710-4f1f-826b-268365ed10f2" providerId="ADAL" clId="{675AD2C2-3087-4B77-8895-7A969BDA9310}" dt="2024-03-01T14:59:06.605" v="639" actId="478"/>
          <ac:spMkLst>
            <pc:docMk/>
            <pc:sldMk cId="1209481787" sldId="306"/>
            <ac:spMk id="3" creationId="{E69CF2D1-CCEF-C8EA-10DD-553C30A04372}"/>
          </ac:spMkLst>
        </pc:spChg>
        <pc:spChg chg="del">
          <ac:chgData name="Natasja Mekes" userId="599968f2-d710-4f1f-826b-268365ed10f2" providerId="ADAL" clId="{675AD2C2-3087-4B77-8895-7A969BDA9310}" dt="2024-03-01T14:56:10.148" v="555" actId="478"/>
          <ac:spMkLst>
            <pc:docMk/>
            <pc:sldMk cId="1209481787" sldId="306"/>
            <ac:spMk id="5" creationId="{B13B25B9-3019-5EB8-E44E-11EB0C53811E}"/>
          </ac:spMkLst>
        </pc:spChg>
        <pc:spChg chg="del">
          <ac:chgData name="Natasja Mekes" userId="599968f2-d710-4f1f-826b-268365ed10f2" providerId="ADAL" clId="{675AD2C2-3087-4B77-8895-7A969BDA9310}" dt="2024-03-01T14:56:08.979" v="554" actId="478"/>
          <ac:spMkLst>
            <pc:docMk/>
            <pc:sldMk cId="1209481787" sldId="306"/>
            <ac:spMk id="6" creationId="{39C9CAF0-F539-49C5-9017-C6EEF48D6C5A}"/>
          </ac:spMkLst>
        </pc:spChg>
        <pc:spChg chg="del">
          <ac:chgData name="Natasja Mekes" userId="599968f2-d710-4f1f-826b-268365ed10f2" providerId="ADAL" clId="{675AD2C2-3087-4B77-8895-7A969BDA9310}" dt="2024-03-01T14:56:08.170" v="553" actId="478"/>
          <ac:spMkLst>
            <pc:docMk/>
            <pc:sldMk cId="1209481787" sldId="306"/>
            <ac:spMk id="12" creationId="{D451C790-2DE4-B67B-FD3D-95D3F133FE99}"/>
          </ac:spMkLst>
        </pc:spChg>
        <pc:spChg chg="del">
          <ac:chgData name="Natasja Mekes" userId="599968f2-d710-4f1f-826b-268365ed10f2" providerId="ADAL" clId="{675AD2C2-3087-4B77-8895-7A969BDA9310}" dt="2024-03-01T14:52:28.909" v="488" actId="478"/>
          <ac:spMkLst>
            <pc:docMk/>
            <pc:sldMk cId="1209481787" sldId="306"/>
            <ac:spMk id="15" creationId="{CFFF9AB1-D889-48C2-440F-D22F270ACDB3}"/>
          </ac:spMkLst>
        </pc:spChg>
        <pc:spChg chg="mod">
          <ac:chgData name="Natasja Mekes" userId="599968f2-d710-4f1f-826b-268365ed10f2" providerId="ADAL" clId="{675AD2C2-3087-4B77-8895-7A969BDA9310}" dt="2024-03-01T15:04:41.595" v="737" actId="1076"/>
          <ac:spMkLst>
            <pc:docMk/>
            <pc:sldMk cId="1209481787" sldId="306"/>
            <ac:spMk id="16" creationId="{D271062A-9C78-CDD4-47FE-2B99E43279CF}"/>
          </ac:spMkLst>
        </pc:spChg>
        <pc:spChg chg="mod">
          <ac:chgData name="Natasja Mekes" userId="599968f2-d710-4f1f-826b-268365ed10f2" providerId="ADAL" clId="{675AD2C2-3087-4B77-8895-7A969BDA9310}" dt="2024-03-01T14:58:22.233" v="630"/>
          <ac:spMkLst>
            <pc:docMk/>
            <pc:sldMk cId="1209481787" sldId="306"/>
            <ac:spMk id="17" creationId="{DBA482E2-C7B1-79E9-E808-467A3D9582EF}"/>
          </ac:spMkLst>
        </pc:spChg>
        <pc:spChg chg="mod">
          <ac:chgData name="Natasja Mekes" userId="599968f2-d710-4f1f-826b-268365ed10f2" providerId="ADAL" clId="{675AD2C2-3087-4B77-8895-7A969BDA9310}" dt="2024-03-01T14:58:22.233" v="630"/>
          <ac:spMkLst>
            <pc:docMk/>
            <pc:sldMk cId="1209481787" sldId="306"/>
            <ac:spMk id="18" creationId="{329E9434-7345-697F-417A-89C7B9B679ED}"/>
          </ac:spMkLst>
        </pc:spChg>
        <pc:spChg chg="add mod">
          <ac:chgData name="Natasja Mekes" userId="599968f2-d710-4f1f-826b-268365ed10f2" providerId="ADAL" clId="{675AD2C2-3087-4B77-8895-7A969BDA9310}" dt="2024-03-01T14:58:26.845" v="632" actId="1076"/>
          <ac:spMkLst>
            <pc:docMk/>
            <pc:sldMk cId="1209481787" sldId="306"/>
            <ac:spMk id="19" creationId="{FD97750A-34C6-4366-D8FA-8DDDB5F66A41}"/>
          </ac:spMkLst>
        </pc:spChg>
        <pc:spChg chg="add mod">
          <ac:chgData name="Natasja Mekes" userId="599968f2-d710-4f1f-826b-268365ed10f2" providerId="ADAL" clId="{675AD2C2-3087-4B77-8895-7A969BDA9310}" dt="2024-03-01T14:58:26.845" v="632" actId="1076"/>
          <ac:spMkLst>
            <pc:docMk/>
            <pc:sldMk cId="1209481787" sldId="306"/>
            <ac:spMk id="20" creationId="{9DD2EAF4-3231-83E8-3E41-DD961A976388}"/>
          </ac:spMkLst>
        </pc:spChg>
        <pc:spChg chg="mod">
          <ac:chgData name="Natasja Mekes" userId="599968f2-d710-4f1f-826b-268365ed10f2" providerId="ADAL" clId="{675AD2C2-3087-4B77-8895-7A969BDA9310}" dt="2024-03-01T14:58:35.880" v="633"/>
          <ac:spMkLst>
            <pc:docMk/>
            <pc:sldMk cId="1209481787" sldId="306"/>
            <ac:spMk id="22" creationId="{42C9CDFD-E0BE-9DAE-A7C7-8505DEDA4303}"/>
          </ac:spMkLst>
        </pc:spChg>
        <pc:spChg chg="mod">
          <ac:chgData name="Natasja Mekes" userId="599968f2-d710-4f1f-826b-268365ed10f2" providerId="ADAL" clId="{675AD2C2-3087-4B77-8895-7A969BDA9310}" dt="2024-03-01T14:58:35.880" v="633"/>
          <ac:spMkLst>
            <pc:docMk/>
            <pc:sldMk cId="1209481787" sldId="306"/>
            <ac:spMk id="23" creationId="{967C0109-4974-16AA-364F-CBD7EC2EAB4C}"/>
          </ac:spMkLst>
        </pc:spChg>
        <pc:spChg chg="mod">
          <ac:chgData name="Natasja Mekes" userId="599968f2-d710-4f1f-826b-268365ed10f2" providerId="ADAL" clId="{675AD2C2-3087-4B77-8895-7A969BDA9310}" dt="2024-03-01T14:58:35.880" v="633"/>
          <ac:spMkLst>
            <pc:docMk/>
            <pc:sldMk cId="1209481787" sldId="306"/>
            <ac:spMk id="25" creationId="{7DF9E06A-766C-D79C-F4F6-DCC778E93E51}"/>
          </ac:spMkLst>
        </pc:spChg>
        <pc:spChg chg="mod">
          <ac:chgData name="Natasja Mekes" userId="599968f2-d710-4f1f-826b-268365ed10f2" providerId="ADAL" clId="{675AD2C2-3087-4B77-8895-7A969BDA9310}" dt="2024-03-01T14:58:35.880" v="633"/>
          <ac:spMkLst>
            <pc:docMk/>
            <pc:sldMk cId="1209481787" sldId="306"/>
            <ac:spMk id="26" creationId="{5D622B39-5252-A630-50B2-C9C3517D17A5}"/>
          </ac:spMkLst>
        </pc:spChg>
        <pc:spChg chg="add mod">
          <ac:chgData name="Natasja Mekes" userId="599968f2-d710-4f1f-826b-268365ed10f2" providerId="ADAL" clId="{675AD2C2-3087-4B77-8895-7A969BDA9310}" dt="2024-03-01T15:04:43.124" v="754" actId="207"/>
          <ac:spMkLst>
            <pc:docMk/>
            <pc:sldMk cId="1209481787" sldId="306"/>
            <ac:spMk id="27" creationId="{23DC2313-348A-3AD7-F27D-6E91E199147A}"/>
          </ac:spMkLst>
        </pc:spChg>
        <pc:spChg chg="add mod">
          <ac:chgData name="Natasja Mekes" userId="599968f2-d710-4f1f-826b-268365ed10f2" providerId="ADAL" clId="{675AD2C2-3087-4B77-8895-7A969BDA9310}" dt="2024-03-01T15:04:42.905" v="748" actId="1076"/>
          <ac:spMkLst>
            <pc:docMk/>
            <pc:sldMk cId="1209481787" sldId="306"/>
            <ac:spMk id="28" creationId="{847C28AC-0B15-8B72-0DB1-AB42AFE303EE}"/>
          </ac:spMkLst>
        </pc:spChg>
        <pc:spChg chg="add mod">
          <ac:chgData name="Natasja Mekes" userId="599968f2-d710-4f1f-826b-268365ed10f2" providerId="ADAL" clId="{675AD2C2-3087-4B77-8895-7A969BDA9310}" dt="2024-03-01T14:59:04.106" v="638"/>
          <ac:spMkLst>
            <pc:docMk/>
            <pc:sldMk cId="1209481787" sldId="306"/>
            <ac:spMk id="29" creationId="{B9EE259F-DB18-2C2D-809E-42BC6B1F0AB7}"/>
          </ac:spMkLst>
        </pc:spChg>
        <pc:spChg chg="add del mod">
          <ac:chgData name="Natasja Mekes" userId="599968f2-d710-4f1f-826b-268365ed10f2" providerId="ADAL" clId="{675AD2C2-3087-4B77-8895-7A969BDA9310}" dt="2024-03-01T14:59:08.172" v="640" actId="478"/>
          <ac:spMkLst>
            <pc:docMk/>
            <pc:sldMk cId="1209481787" sldId="306"/>
            <ac:spMk id="31" creationId="{17C4A61B-7088-ABC7-1E49-6749AE3D2DE6}"/>
          </ac:spMkLst>
        </pc:spChg>
        <pc:spChg chg="mod">
          <ac:chgData name="Natasja Mekes" userId="599968f2-d710-4f1f-826b-268365ed10f2" providerId="ADAL" clId="{675AD2C2-3087-4B77-8895-7A969BDA9310}" dt="2024-03-01T14:59:54.233" v="651" actId="14100"/>
          <ac:spMkLst>
            <pc:docMk/>
            <pc:sldMk cId="1209481787" sldId="306"/>
            <ac:spMk id="38" creationId="{401ACDE0-6AF7-E93F-A91A-0AF03EC86396}"/>
          </ac:spMkLst>
        </pc:spChg>
        <pc:spChg chg="mod">
          <ac:chgData name="Natasja Mekes" userId="599968f2-d710-4f1f-826b-268365ed10f2" providerId="ADAL" clId="{675AD2C2-3087-4B77-8895-7A969BDA9310}" dt="2024-03-01T14:59:54.233" v="651" actId="14100"/>
          <ac:spMkLst>
            <pc:docMk/>
            <pc:sldMk cId="1209481787" sldId="306"/>
            <ac:spMk id="39" creationId="{ABFBF15E-DA57-08C8-6C84-CAB449A41F2D}"/>
          </ac:spMkLst>
        </pc:spChg>
        <pc:spChg chg="mod">
          <ac:chgData name="Natasja Mekes" userId="599968f2-d710-4f1f-826b-268365ed10f2" providerId="ADAL" clId="{675AD2C2-3087-4B77-8895-7A969BDA9310}" dt="2024-03-01T14:59:54.233" v="651" actId="14100"/>
          <ac:spMkLst>
            <pc:docMk/>
            <pc:sldMk cId="1209481787" sldId="306"/>
            <ac:spMk id="40" creationId="{0AC8920C-718B-252E-D1B9-1D2C5C0656F6}"/>
          </ac:spMkLst>
        </pc:spChg>
        <pc:spChg chg="mod">
          <ac:chgData name="Natasja Mekes" userId="599968f2-d710-4f1f-826b-268365ed10f2" providerId="ADAL" clId="{675AD2C2-3087-4B77-8895-7A969BDA9310}" dt="2024-03-01T14:59:54.233" v="651" actId="14100"/>
          <ac:spMkLst>
            <pc:docMk/>
            <pc:sldMk cId="1209481787" sldId="306"/>
            <ac:spMk id="62" creationId="{9F8D83B1-A3DD-37AA-B0E2-6F42A83CB649}"/>
          </ac:spMkLst>
        </pc:spChg>
        <pc:grpChg chg="add mod">
          <ac:chgData name="Natasja Mekes" userId="599968f2-d710-4f1f-826b-268365ed10f2" providerId="ADAL" clId="{675AD2C2-3087-4B77-8895-7A969BDA9310}" dt="2024-03-01T14:58:26.845" v="632" actId="1076"/>
          <ac:grpSpMkLst>
            <pc:docMk/>
            <pc:sldMk cId="1209481787" sldId="306"/>
            <ac:grpSpMk id="9" creationId="{711B439C-68FF-AAA0-9D7D-4E979944C619}"/>
          </ac:grpSpMkLst>
        </pc:grpChg>
        <pc:grpChg chg="add mod">
          <ac:chgData name="Natasja Mekes" userId="599968f2-d710-4f1f-826b-268365ed10f2" providerId="ADAL" clId="{675AD2C2-3087-4B77-8895-7A969BDA9310}" dt="2024-03-01T15:04:42.905" v="748" actId="1076"/>
          <ac:grpSpMkLst>
            <pc:docMk/>
            <pc:sldMk cId="1209481787" sldId="306"/>
            <ac:grpSpMk id="21" creationId="{DA28C6CF-65FD-D15D-8690-49E9EE468533}"/>
          </ac:grpSpMkLst>
        </pc:grpChg>
        <pc:grpChg chg="add mod">
          <ac:chgData name="Natasja Mekes" userId="599968f2-d710-4f1f-826b-268365ed10f2" providerId="ADAL" clId="{675AD2C2-3087-4B77-8895-7A969BDA9310}" dt="2024-03-01T15:04:42.905" v="748" actId="1076"/>
          <ac:grpSpMkLst>
            <pc:docMk/>
            <pc:sldMk cId="1209481787" sldId="306"/>
            <ac:grpSpMk id="24" creationId="{94C85730-8EE7-D657-7C43-FAF593C37B7F}"/>
          </ac:grpSpMkLst>
        </pc:grpChg>
        <pc:grpChg chg="add mod">
          <ac:chgData name="Natasja Mekes" userId="599968f2-d710-4f1f-826b-268365ed10f2" providerId="ADAL" clId="{675AD2C2-3087-4B77-8895-7A969BDA9310}" dt="2024-03-01T14:59:54.233" v="651" actId="14100"/>
          <ac:grpSpMkLst>
            <pc:docMk/>
            <pc:sldMk cId="1209481787" sldId="306"/>
            <ac:grpSpMk id="32" creationId="{83818CBA-20CC-78D5-D712-29938F1A562C}"/>
          </ac:grpSpMkLst>
        </pc:grpChg>
        <pc:grpChg chg="add del mod">
          <ac:chgData name="Natasja Mekes" userId="599968f2-d710-4f1f-826b-268365ed10f2" providerId="ADAL" clId="{675AD2C2-3087-4B77-8895-7A969BDA9310}" dt="2024-03-01T15:01:34.129" v="671" actId="165"/>
          <ac:grpSpMkLst>
            <pc:docMk/>
            <pc:sldMk cId="1209481787" sldId="306"/>
            <ac:grpSpMk id="33" creationId="{CF570D0D-EF54-945B-8B9D-DD9E21B9C213}"/>
          </ac:grpSpMkLst>
        </pc:grpChg>
        <pc:graphicFrameChg chg="mod">
          <ac:chgData name="Natasja Mekes" userId="599968f2-d710-4f1f-826b-268365ed10f2" providerId="ADAL" clId="{675AD2C2-3087-4B77-8895-7A969BDA9310}" dt="2024-03-01T14:59:54.233" v="651" actId="14100"/>
          <ac:graphicFrameMkLst>
            <pc:docMk/>
            <pc:sldMk cId="1209481787" sldId="306"/>
            <ac:graphicFrameMk id="7" creationId="{C46C9C40-266A-2AFC-01AD-7133CBCD1433}"/>
          </ac:graphicFrameMkLst>
        </pc:graphicFrameChg>
        <pc:picChg chg="mod">
          <ac:chgData name="Natasja Mekes" userId="599968f2-d710-4f1f-826b-268365ed10f2" providerId="ADAL" clId="{675AD2C2-3087-4B77-8895-7A969BDA9310}" dt="2024-03-01T14:59:54.233" v="651" actId="14100"/>
          <ac:picMkLst>
            <pc:docMk/>
            <pc:sldMk cId="1209481787" sldId="306"/>
            <ac:picMk id="4" creationId="{DCBA7FC4-9099-0777-4DC0-C60CFD2B2E64}"/>
          </ac:picMkLst>
        </pc:picChg>
        <pc:picChg chg="mod topLvl">
          <ac:chgData name="Natasja Mekes" userId="599968f2-d710-4f1f-826b-268365ed10f2" providerId="ADAL" clId="{675AD2C2-3087-4B77-8895-7A969BDA9310}" dt="2024-03-01T15:04:42.612" v="741" actId="14100"/>
          <ac:picMkLst>
            <pc:docMk/>
            <pc:sldMk cId="1209481787" sldId="306"/>
            <ac:picMk id="8" creationId="{C2BC69E7-3A97-EF1F-5EE4-4B52AB3CB762}"/>
          </ac:picMkLst>
        </pc:picChg>
        <pc:picChg chg="mod topLvl">
          <ac:chgData name="Natasja Mekes" userId="599968f2-d710-4f1f-826b-268365ed10f2" providerId="ADAL" clId="{675AD2C2-3087-4B77-8895-7A969BDA9310}" dt="2024-03-01T15:04:42.612" v="741" actId="14100"/>
          <ac:picMkLst>
            <pc:docMk/>
            <pc:sldMk cId="1209481787" sldId="306"/>
            <ac:picMk id="10" creationId="{DE15415F-3D89-16EA-112B-F39CC8299715}"/>
          </ac:picMkLst>
        </pc:picChg>
        <pc:picChg chg="mod">
          <ac:chgData name="Natasja Mekes" userId="599968f2-d710-4f1f-826b-268365ed10f2" providerId="ADAL" clId="{675AD2C2-3087-4B77-8895-7A969BDA9310}" dt="2024-03-01T15:00:33.022" v="661" actId="1076"/>
          <ac:picMkLst>
            <pc:docMk/>
            <pc:sldMk cId="1209481787" sldId="306"/>
            <ac:picMk id="11" creationId="{C89CA975-2C66-EA23-498D-33874A65BE92}"/>
          </ac:picMkLst>
        </pc:picChg>
        <pc:picChg chg="mod">
          <ac:chgData name="Natasja Mekes" userId="599968f2-d710-4f1f-826b-268365ed10f2" providerId="ADAL" clId="{675AD2C2-3087-4B77-8895-7A969BDA9310}" dt="2024-03-01T14:59:54.233" v="651" actId="14100"/>
          <ac:picMkLst>
            <pc:docMk/>
            <pc:sldMk cId="1209481787" sldId="306"/>
            <ac:picMk id="13" creationId="{9DD80FA9-60C8-230D-BD4E-C1540EDD6A06}"/>
          </ac:picMkLst>
        </pc:picChg>
        <pc:picChg chg="mod">
          <ac:chgData name="Natasja Mekes" userId="599968f2-d710-4f1f-826b-268365ed10f2" providerId="ADAL" clId="{675AD2C2-3087-4B77-8895-7A969BDA9310}" dt="2024-03-01T14:59:54.233" v="651" actId="14100"/>
          <ac:picMkLst>
            <pc:docMk/>
            <pc:sldMk cId="1209481787" sldId="306"/>
            <ac:picMk id="1032" creationId="{2854BE97-2C81-CF90-7085-B51C2778B998}"/>
          </ac:picMkLst>
        </pc:picChg>
        <pc:picChg chg="mod">
          <ac:chgData name="Natasja Mekes" userId="599968f2-d710-4f1f-826b-268365ed10f2" providerId="ADAL" clId="{675AD2C2-3087-4B77-8895-7A969BDA9310}" dt="2024-03-01T15:04:41.595" v="737" actId="1076"/>
          <ac:picMkLst>
            <pc:docMk/>
            <pc:sldMk cId="1209481787" sldId="306"/>
            <ac:picMk id="3080" creationId="{B1B1C9BD-DBF3-A386-E7A0-C65ECF0BEE53}"/>
          </ac:picMkLst>
        </pc:picChg>
      </pc:sldChg>
      <pc:sldChg chg="modSp mod">
        <pc:chgData name="Natasja Mekes" userId="599968f2-d710-4f1f-826b-268365ed10f2" providerId="ADAL" clId="{675AD2C2-3087-4B77-8895-7A969BDA9310}" dt="2024-03-01T14:43:20.918" v="292" actId="14826"/>
        <pc:sldMkLst>
          <pc:docMk/>
          <pc:sldMk cId="2442719980" sldId="307"/>
        </pc:sldMkLst>
        <pc:spChg chg="mod">
          <ac:chgData name="Natasja Mekes" userId="599968f2-d710-4f1f-826b-268365ed10f2" providerId="ADAL" clId="{675AD2C2-3087-4B77-8895-7A969BDA9310}" dt="2024-03-01T14:41:30.892" v="291" actId="255"/>
          <ac:spMkLst>
            <pc:docMk/>
            <pc:sldMk cId="2442719980" sldId="307"/>
            <ac:spMk id="4" creationId="{F474AD5E-D831-6407-1822-0C0686E46C6E}"/>
          </ac:spMkLst>
        </pc:spChg>
        <pc:picChg chg="mod">
          <ac:chgData name="Natasja Mekes" userId="599968f2-d710-4f1f-826b-268365ed10f2" providerId="ADAL" clId="{675AD2C2-3087-4B77-8895-7A969BDA9310}" dt="2024-03-01T14:43:20.918" v="292" actId="14826"/>
          <ac:picMkLst>
            <pc:docMk/>
            <pc:sldMk cId="2442719980" sldId="307"/>
            <ac:picMk id="6" creationId="{4817872B-EE0F-6332-B5F9-7ADB1EF29419}"/>
          </ac:picMkLst>
        </pc:picChg>
      </pc:sldChg>
      <pc:sldChg chg="modSp mod">
        <pc:chgData name="Natasja Mekes" userId="599968f2-d710-4f1f-826b-268365ed10f2" providerId="ADAL" clId="{675AD2C2-3087-4B77-8895-7A969BDA9310}" dt="2024-03-01T14:44:04.235" v="293" actId="255"/>
        <pc:sldMkLst>
          <pc:docMk/>
          <pc:sldMk cId="1679174412" sldId="308"/>
        </pc:sldMkLst>
        <pc:spChg chg="mod">
          <ac:chgData name="Natasja Mekes" userId="599968f2-d710-4f1f-826b-268365ed10f2" providerId="ADAL" clId="{675AD2C2-3087-4B77-8895-7A969BDA9310}" dt="2024-03-01T14:44:04.235" v="293" actId="255"/>
          <ac:spMkLst>
            <pc:docMk/>
            <pc:sldMk cId="1679174412" sldId="308"/>
            <ac:spMk id="4" creationId="{C9F1D42C-1B94-813A-CFBD-26321FE08514}"/>
          </ac:spMkLst>
        </pc:spChg>
      </pc:sldChg>
      <pc:sldChg chg="modSp mod">
        <pc:chgData name="Natasja Mekes" userId="599968f2-d710-4f1f-826b-268365ed10f2" providerId="ADAL" clId="{675AD2C2-3087-4B77-8895-7A969BDA9310}" dt="2024-03-01T14:44:23.788" v="297" actId="255"/>
        <pc:sldMkLst>
          <pc:docMk/>
          <pc:sldMk cId="2801832031" sldId="309"/>
        </pc:sldMkLst>
        <pc:spChg chg="mod">
          <ac:chgData name="Natasja Mekes" userId="599968f2-d710-4f1f-826b-268365ed10f2" providerId="ADAL" clId="{675AD2C2-3087-4B77-8895-7A969BDA9310}" dt="2024-03-01T14:44:23.788" v="297" actId="255"/>
          <ac:spMkLst>
            <pc:docMk/>
            <pc:sldMk cId="2801832031" sldId="309"/>
            <ac:spMk id="4" creationId="{E780A8C6-4656-3FB6-0714-BB2EF891D082}"/>
          </ac:spMkLst>
        </pc:spChg>
        <pc:picChg chg="mod">
          <ac:chgData name="Natasja Mekes" userId="599968f2-d710-4f1f-826b-268365ed10f2" providerId="ADAL" clId="{675AD2C2-3087-4B77-8895-7A969BDA9310}" dt="2024-03-01T14:44:19.683" v="296" actId="1076"/>
          <ac:picMkLst>
            <pc:docMk/>
            <pc:sldMk cId="2801832031" sldId="309"/>
            <ac:picMk id="7" creationId="{9E4304E4-CEC5-D8FB-A73E-986299801D6E}"/>
          </ac:picMkLst>
        </pc:picChg>
        <pc:picChg chg="mod">
          <ac:chgData name="Natasja Mekes" userId="599968f2-d710-4f1f-826b-268365ed10f2" providerId="ADAL" clId="{675AD2C2-3087-4B77-8895-7A969BDA9310}" dt="2024-03-01T14:44:17.953" v="295" actId="1076"/>
          <ac:picMkLst>
            <pc:docMk/>
            <pc:sldMk cId="2801832031" sldId="309"/>
            <ac:picMk id="12" creationId="{CC676C0C-0E26-6379-0B2B-C4ADEBCEC7F8}"/>
          </ac:picMkLst>
        </pc:picChg>
      </pc:sldChg>
      <pc:sldChg chg="modSp mod modNotesTx">
        <pc:chgData name="Natasja Mekes" userId="599968f2-d710-4f1f-826b-268365ed10f2" providerId="ADAL" clId="{675AD2C2-3087-4B77-8895-7A969BDA9310}" dt="2024-03-01T14:51:20.167" v="481" actId="20577"/>
        <pc:sldMkLst>
          <pc:docMk/>
          <pc:sldMk cId="1869623304" sldId="311"/>
        </pc:sldMkLst>
        <pc:spChg chg="mod">
          <ac:chgData name="Natasja Mekes" userId="599968f2-d710-4f1f-826b-268365ed10f2" providerId="ADAL" clId="{675AD2C2-3087-4B77-8895-7A969BDA9310}" dt="2024-03-01T14:45:24.052" v="305" actId="255"/>
          <ac:spMkLst>
            <pc:docMk/>
            <pc:sldMk cId="1869623304" sldId="311"/>
            <ac:spMk id="4" creationId="{8C200951-40D6-8574-698D-5D2F63E73F97}"/>
          </ac:spMkLst>
        </pc:spChg>
        <pc:picChg chg="mod">
          <ac:chgData name="Natasja Mekes" userId="599968f2-d710-4f1f-826b-268365ed10f2" providerId="ADAL" clId="{675AD2C2-3087-4B77-8895-7A969BDA9310}" dt="2024-03-01T14:46:05.153" v="307" actId="14826"/>
          <ac:picMkLst>
            <pc:docMk/>
            <pc:sldMk cId="1869623304" sldId="311"/>
            <ac:picMk id="6" creationId="{31DD0231-78C3-DF89-9C81-F04C4CE003B9}"/>
          </ac:picMkLst>
        </pc:picChg>
      </pc:sldChg>
      <pc:sldChg chg="modSp mod">
        <pc:chgData name="Natasja Mekes" userId="599968f2-d710-4f1f-826b-268365ed10f2" providerId="ADAL" clId="{675AD2C2-3087-4B77-8895-7A969BDA9310}" dt="2024-03-01T14:51:53.317" v="483" actId="14826"/>
        <pc:sldMkLst>
          <pc:docMk/>
          <pc:sldMk cId="3313021513" sldId="312"/>
        </pc:sldMkLst>
        <pc:spChg chg="mod">
          <ac:chgData name="Natasja Mekes" userId="599968f2-d710-4f1f-826b-268365ed10f2" providerId="ADAL" clId="{675AD2C2-3087-4B77-8895-7A969BDA9310}" dt="2024-03-01T14:51:28.457" v="482" actId="255"/>
          <ac:spMkLst>
            <pc:docMk/>
            <pc:sldMk cId="3313021513" sldId="312"/>
            <ac:spMk id="4" creationId="{2A2FA19E-882E-DDCE-0784-4D15B7584F5F}"/>
          </ac:spMkLst>
        </pc:spChg>
        <pc:picChg chg="mod">
          <ac:chgData name="Natasja Mekes" userId="599968f2-d710-4f1f-826b-268365ed10f2" providerId="ADAL" clId="{675AD2C2-3087-4B77-8895-7A969BDA9310}" dt="2024-03-01T14:51:53.317" v="483" actId="14826"/>
          <ac:picMkLst>
            <pc:docMk/>
            <pc:sldMk cId="3313021513" sldId="312"/>
            <ac:picMk id="6" creationId="{0FCB6DCF-E1C9-9282-4F79-23B92B379BA2}"/>
          </ac:picMkLst>
        </pc:picChg>
      </pc:sldChg>
      <pc:sldChg chg="modSp">
        <pc:chgData name="Natasja Mekes" userId="599968f2-d710-4f1f-826b-268365ed10f2" providerId="ADAL" clId="{675AD2C2-3087-4B77-8895-7A969BDA9310}" dt="2024-03-01T15:43:39.635" v="1301" actId="1076"/>
        <pc:sldMkLst>
          <pc:docMk/>
          <pc:sldMk cId="4027139854" sldId="313"/>
        </pc:sldMkLst>
        <pc:picChg chg="mod">
          <ac:chgData name="Natasja Mekes" userId="599968f2-d710-4f1f-826b-268365ed10f2" providerId="ADAL" clId="{675AD2C2-3087-4B77-8895-7A969BDA9310}" dt="2024-03-01T15:43:39.635" v="1301" actId="1076"/>
          <ac:picMkLst>
            <pc:docMk/>
            <pc:sldMk cId="4027139854" sldId="313"/>
            <ac:picMk id="12" creationId="{657B0723-B9DD-8935-6E8B-18FF322092AF}"/>
          </ac:picMkLst>
        </pc:picChg>
      </pc:sldChg>
      <pc:sldChg chg="addSp modSp mod modNotesTx">
        <pc:chgData name="Natasja Mekes" userId="599968f2-d710-4f1f-826b-268365ed10f2" providerId="ADAL" clId="{675AD2C2-3087-4B77-8895-7A969BDA9310}" dt="2024-03-01T14:10:08.014" v="71"/>
        <pc:sldMkLst>
          <pc:docMk/>
          <pc:sldMk cId="3274689096" sldId="314"/>
        </pc:sldMkLst>
        <pc:picChg chg="add mod">
          <ac:chgData name="Natasja Mekes" userId="599968f2-d710-4f1f-826b-268365ed10f2" providerId="ADAL" clId="{675AD2C2-3087-4B77-8895-7A969BDA9310}" dt="2024-03-01T13:54:38.705" v="68" actId="1076"/>
          <ac:picMkLst>
            <pc:docMk/>
            <pc:sldMk cId="3274689096" sldId="314"/>
            <ac:picMk id="2" creationId="{DE5DFEAC-E5D1-AF9E-3E92-7F35CF9B0883}"/>
          </ac:picMkLst>
        </pc:picChg>
        <pc:picChg chg="mod">
          <ac:chgData name="Natasja Mekes" userId="599968f2-d710-4f1f-826b-268365ed10f2" providerId="ADAL" clId="{675AD2C2-3087-4B77-8895-7A969BDA9310}" dt="2024-03-01T13:54:38.705" v="68" actId="1076"/>
          <ac:picMkLst>
            <pc:docMk/>
            <pc:sldMk cId="3274689096" sldId="314"/>
            <ac:picMk id="7" creationId="{B3D4FE1C-7027-60F9-12B5-ECD0326A54A1}"/>
          </ac:picMkLst>
        </pc:picChg>
      </pc:sldChg>
      <pc:sldChg chg="mod modShow">
        <pc:chgData name="Natasja Mekes" userId="599968f2-d710-4f1f-826b-268365ed10f2" providerId="ADAL" clId="{675AD2C2-3087-4B77-8895-7A969BDA9310}" dt="2024-03-01T14:10:00.483" v="69" actId="729"/>
        <pc:sldMkLst>
          <pc:docMk/>
          <pc:sldMk cId="1273690654" sldId="315"/>
        </pc:sldMkLst>
      </pc:sldChg>
      <pc:sldChg chg="modSp mod">
        <pc:chgData name="Natasja Mekes" userId="599968f2-d710-4f1f-826b-268365ed10f2" providerId="ADAL" clId="{675AD2C2-3087-4B77-8895-7A969BDA9310}" dt="2024-03-01T14:16:58.037" v="126" actId="14826"/>
        <pc:sldMkLst>
          <pc:docMk/>
          <pc:sldMk cId="1980582226" sldId="317"/>
        </pc:sldMkLst>
        <pc:spChg chg="mod">
          <ac:chgData name="Natasja Mekes" userId="599968f2-d710-4f1f-826b-268365ed10f2" providerId="ADAL" clId="{675AD2C2-3087-4B77-8895-7A969BDA9310}" dt="2024-03-01T14:14:20.190" v="118" actId="1035"/>
          <ac:spMkLst>
            <pc:docMk/>
            <pc:sldMk cId="1980582226" sldId="317"/>
            <ac:spMk id="3" creationId="{67E8BAAD-0D61-6E92-F06B-0E2FAE6376D3}"/>
          </ac:spMkLst>
        </pc:spChg>
        <pc:spChg chg="mod">
          <ac:chgData name="Natasja Mekes" userId="599968f2-d710-4f1f-826b-268365ed10f2" providerId="ADAL" clId="{675AD2C2-3087-4B77-8895-7A969BDA9310}" dt="2024-03-01T14:14:00.053" v="115" actId="255"/>
          <ac:spMkLst>
            <pc:docMk/>
            <pc:sldMk cId="1980582226" sldId="317"/>
            <ac:spMk id="4" creationId="{9B657BAC-14C5-9689-4BDB-C6C81BD3A622}"/>
          </ac:spMkLst>
        </pc:spChg>
        <pc:picChg chg="mod">
          <ac:chgData name="Natasja Mekes" userId="599968f2-d710-4f1f-826b-268365ed10f2" providerId="ADAL" clId="{675AD2C2-3087-4B77-8895-7A969BDA9310}" dt="2024-03-01T14:14:21.123" v="119" actId="1035"/>
          <ac:picMkLst>
            <pc:docMk/>
            <pc:sldMk cId="1980582226" sldId="317"/>
            <ac:picMk id="2" creationId="{73570A85-0A68-FAC7-D965-4E5FB8B80A6F}"/>
          </ac:picMkLst>
        </pc:picChg>
        <pc:picChg chg="mod">
          <ac:chgData name="Natasja Mekes" userId="599968f2-d710-4f1f-826b-268365ed10f2" providerId="ADAL" clId="{675AD2C2-3087-4B77-8895-7A969BDA9310}" dt="2024-03-01T14:16:58.037" v="126" actId="14826"/>
          <ac:picMkLst>
            <pc:docMk/>
            <pc:sldMk cId="1980582226" sldId="317"/>
            <ac:picMk id="9" creationId="{0115A987-0380-91E0-F022-E10D739823F7}"/>
          </ac:picMkLst>
        </pc:picChg>
      </pc:sldChg>
      <pc:sldChg chg="modSp mod">
        <pc:chgData name="Natasja Mekes" userId="599968f2-d710-4f1f-826b-268365ed10f2" providerId="ADAL" clId="{675AD2C2-3087-4B77-8895-7A969BDA9310}" dt="2024-03-01T14:14:39.267" v="120" actId="14826"/>
        <pc:sldMkLst>
          <pc:docMk/>
          <pc:sldMk cId="3370042392" sldId="318"/>
        </pc:sldMkLst>
        <pc:spChg chg="mod">
          <ac:chgData name="Natasja Mekes" userId="599968f2-d710-4f1f-826b-268365ed10f2" providerId="ADAL" clId="{675AD2C2-3087-4B77-8895-7A969BDA9310}" dt="2024-03-01T14:10:35.338" v="73" actId="255"/>
          <ac:spMkLst>
            <pc:docMk/>
            <pc:sldMk cId="3370042392" sldId="318"/>
            <ac:spMk id="4" creationId="{90F69208-7E06-569A-C97C-59745B21B7D6}"/>
          </ac:spMkLst>
        </pc:spChg>
        <pc:picChg chg="mod">
          <ac:chgData name="Natasja Mekes" userId="599968f2-d710-4f1f-826b-268365ed10f2" providerId="ADAL" clId="{675AD2C2-3087-4B77-8895-7A969BDA9310}" dt="2024-03-01T14:14:39.267" v="120" actId="14826"/>
          <ac:picMkLst>
            <pc:docMk/>
            <pc:sldMk cId="3370042392" sldId="318"/>
            <ac:picMk id="6" creationId="{782CD831-D335-BE68-B46D-DCB783959E06}"/>
          </ac:picMkLst>
        </pc:picChg>
      </pc:sldChg>
      <pc:sldChg chg="modSp mod">
        <pc:chgData name="Natasja Mekes" userId="599968f2-d710-4f1f-826b-268365ed10f2" providerId="ADAL" clId="{675AD2C2-3087-4B77-8895-7A969BDA9310}" dt="2024-03-01T14:17:53.229" v="133" actId="20577"/>
        <pc:sldMkLst>
          <pc:docMk/>
          <pc:sldMk cId="46684863" sldId="319"/>
        </pc:sldMkLst>
        <pc:spChg chg="mod">
          <ac:chgData name="Natasja Mekes" userId="599968f2-d710-4f1f-826b-268365ed10f2" providerId="ADAL" clId="{675AD2C2-3087-4B77-8895-7A969BDA9310}" dt="2024-03-01T14:17:53.229" v="133" actId="20577"/>
          <ac:spMkLst>
            <pc:docMk/>
            <pc:sldMk cId="46684863" sldId="319"/>
            <ac:spMk id="4" creationId="{CEB01198-D21C-B474-1590-2C74A1D72960}"/>
          </ac:spMkLst>
        </pc:spChg>
        <pc:picChg chg="mod">
          <ac:chgData name="Natasja Mekes" userId="599968f2-d710-4f1f-826b-268365ed10f2" providerId="ADAL" clId="{675AD2C2-3087-4B77-8895-7A969BDA9310}" dt="2024-03-01T14:17:36.474" v="127" actId="14826"/>
          <ac:picMkLst>
            <pc:docMk/>
            <pc:sldMk cId="46684863" sldId="319"/>
            <ac:picMk id="6" creationId="{3A1D258A-8858-602C-D663-CC2E98272DCF}"/>
          </ac:picMkLst>
        </pc:picChg>
      </pc:sldChg>
      <pc:sldChg chg="addSp delSp modSp mod">
        <pc:chgData name="Natasja Mekes" userId="599968f2-d710-4f1f-826b-268365ed10f2" providerId="ADAL" clId="{675AD2C2-3087-4B77-8895-7A969BDA9310}" dt="2024-03-01T14:28:18.507" v="284" actId="478"/>
        <pc:sldMkLst>
          <pc:docMk/>
          <pc:sldMk cId="2524721817" sldId="320"/>
        </pc:sldMkLst>
        <pc:spChg chg="add del mod">
          <ac:chgData name="Natasja Mekes" userId="599968f2-d710-4f1f-826b-268365ed10f2" providerId="ADAL" clId="{675AD2C2-3087-4B77-8895-7A969BDA9310}" dt="2024-03-01T14:28:18.507" v="284" actId="478"/>
          <ac:spMkLst>
            <pc:docMk/>
            <pc:sldMk cId="2524721817" sldId="320"/>
            <ac:spMk id="2" creationId="{FFC7A3B3-CAD2-F724-A315-2406169DE340}"/>
          </ac:spMkLst>
        </pc:spChg>
        <pc:picChg chg="mod">
          <ac:chgData name="Natasja Mekes" userId="599968f2-d710-4f1f-826b-268365ed10f2" providerId="ADAL" clId="{675AD2C2-3087-4B77-8895-7A969BDA9310}" dt="2024-03-01T14:19:32.175" v="134" actId="1036"/>
          <ac:picMkLst>
            <pc:docMk/>
            <pc:sldMk cId="2524721817" sldId="320"/>
            <ac:picMk id="9" creationId="{B4200C7B-CDCA-3368-4793-5D7524E96CC7}"/>
          </ac:picMkLst>
        </pc:picChg>
      </pc:sldChg>
      <pc:sldChg chg="addSp modSp">
        <pc:chgData name="Natasja Mekes" userId="599968f2-d710-4f1f-826b-268365ed10f2" providerId="ADAL" clId="{675AD2C2-3087-4B77-8895-7A969BDA9310}" dt="2024-03-01T14:20:56.181" v="163"/>
        <pc:sldMkLst>
          <pc:docMk/>
          <pc:sldMk cId="2806790800" sldId="321"/>
        </pc:sldMkLst>
        <pc:picChg chg="add mod">
          <ac:chgData name="Natasja Mekes" userId="599968f2-d710-4f1f-826b-268365ed10f2" providerId="ADAL" clId="{675AD2C2-3087-4B77-8895-7A969BDA9310}" dt="2024-03-01T14:20:56.181" v="163"/>
          <ac:picMkLst>
            <pc:docMk/>
            <pc:sldMk cId="2806790800" sldId="321"/>
            <ac:picMk id="5" creationId="{F3C2002C-1F52-7C0F-958F-F9ED73CEDE9F}"/>
          </ac:picMkLst>
        </pc:picChg>
      </pc:sldChg>
      <pc:sldChg chg="addSp delSp modSp mod">
        <pc:chgData name="Natasja Mekes" userId="599968f2-d710-4f1f-826b-268365ed10f2" providerId="ADAL" clId="{675AD2C2-3087-4B77-8895-7A969BDA9310}" dt="2024-03-01T14:22:39.508" v="179" actId="14826"/>
        <pc:sldMkLst>
          <pc:docMk/>
          <pc:sldMk cId="707311796" sldId="322"/>
        </pc:sldMkLst>
        <pc:spChg chg="del">
          <ac:chgData name="Natasja Mekes" userId="599968f2-d710-4f1f-826b-268365ed10f2" providerId="ADAL" clId="{675AD2C2-3087-4B77-8895-7A969BDA9310}" dt="2024-03-01T14:22:18.994" v="176" actId="931"/>
          <ac:spMkLst>
            <pc:docMk/>
            <pc:sldMk cId="707311796" sldId="322"/>
            <ac:spMk id="2" creationId="{FAA76A09-CF8A-44C0-ABA2-03479C602E8F}"/>
          </ac:spMkLst>
        </pc:spChg>
        <pc:picChg chg="add mod">
          <ac:chgData name="Natasja Mekes" userId="599968f2-d710-4f1f-826b-268365ed10f2" providerId="ADAL" clId="{675AD2C2-3087-4B77-8895-7A969BDA9310}" dt="2024-03-01T14:21:30.923" v="175"/>
          <ac:picMkLst>
            <pc:docMk/>
            <pc:sldMk cId="707311796" sldId="322"/>
            <ac:picMk id="5" creationId="{B89578E5-1D4A-3803-A111-6DFF4D569D3A}"/>
          </ac:picMkLst>
        </pc:picChg>
        <pc:picChg chg="add mod">
          <ac:chgData name="Natasja Mekes" userId="599968f2-d710-4f1f-826b-268365ed10f2" providerId="ADAL" clId="{675AD2C2-3087-4B77-8895-7A969BDA9310}" dt="2024-03-01T14:22:39.508" v="179" actId="14826"/>
          <ac:picMkLst>
            <pc:docMk/>
            <pc:sldMk cId="707311796" sldId="322"/>
            <ac:picMk id="7" creationId="{BB077315-5760-A764-A693-D64DE0693818}"/>
          </ac:picMkLst>
        </pc:picChg>
      </pc:sldChg>
      <pc:sldChg chg="modSp mod">
        <pc:chgData name="Natasja Mekes" userId="599968f2-d710-4f1f-826b-268365ed10f2" providerId="ADAL" clId="{675AD2C2-3087-4B77-8895-7A969BDA9310}" dt="2024-03-01T14:40:09.312" v="287" actId="27636"/>
        <pc:sldMkLst>
          <pc:docMk/>
          <pc:sldMk cId="3235584722" sldId="324"/>
        </pc:sldMkLst>
        <pc:spChg chg="mod">
          <ac:chgData name="Natasja Mekes" userId="599968f2-d710-4f1f-826b-268365ed10f2" providerId="ADAL" clId="{675AD2C2-3087-4B77-8895-7A969BDA9310}" dt="2024-03-01T14:40:09.312" v="287" actId="27636"/>
          <ac:spMkLst>
            <pc:docMk/>
            <pc:sldMk cId="3235584722" sldId="324"/>
            <ac:spMk id="4" creationId="{D623DBDC-C8F4-C435-EB41-5EDA9114BDE5}"/>
          </ac:spMkLst>
        </pc:spChg>
      </pc:sldChg>
      <pc:sldChg chg="addSp delSp modSp mod">
        <pc:chgData name="Natasja Mekes" userId="599968f2-d710-4f1f-826b-268365ed10f2" providerId="ADAL" clId="{675AD2C2-3087-4B77-8895-7A969BDA9310}" dt="2024-03-01T15:44:09.142" v="1306"/>
        <pc:sldMkLst>
          <pc:docMk/>
          <pc:sldMk cId="2343765576" sldId="326"/>
        </pc:sldMkLst>
        <pc:spChg chg="add mod">
          <ac:chgData name="Natasja Mekes" userId="599968f2-d710-4f1f-826b-268365ed10f2" providerId="ADAL" clId="{675AD2C2-3087-4B77-8895-7A969BDA9310}" dt="2024-03-01T15:42:54.082" v="1299" actId="14100"/>
          <ac:spMkLst>
            <pc:docMk/>
            <pc:sldMk cId="2343765576" sldId="326"/>
            <ac:spMk id="3" creationId="{DE61ACA8-BC76-A969-5B9B-6C70D25EB004}"/>
          </ac:spMkLst>
        </pc:spChg>
        <pc:spChg chg="add del">
          <ac:chgData name="Natasja Mekes" userId="599968f2-d710-4f1f-826b-268365ed10f2" providerId="ADAL" clId="{675AD2C2-3087-4B77-8895-7A969BDA9310}" dt="2024-03-01T15:41:17.050" v="1265" actId="22"/>
          <ac:spMkLst>
            <pc:docMk/>
            <pc:sldMk cId="2343765576" sldId="326"/>
            <ac:spMk id="6" creationId="{9FBA7AFD-FBBC-9BEB-2BED-B37A3E40D3EE}"/>
          </ac:spMkLst>
        </pc:spChg>
        <pc:spChg chg="add mod">
          <ac:chgData name="Natasja Mekes" userId="599968f2-d710-4f1f-826b-268365ed10f2" providerId="ADAL" clId="{675AD2C2-3087-4B77-8895-7A969BDA9310}" dt="2024-03-01T15:42:19.709" v="1289" actId="1076"/>
          <ac:spMkLst>
            <pc:docMk/>
            <pc:sldMk cId="2343765576" sldId="326"/>
            <ac:spMk id="7" creationId="{50C3DFF3-01BC-2B1B-7C1A-DE15AB4BFAE0}"/>
          </ac:spMkLst>
        </pc:spChg>
        <pc:spChg chg="add mod">
          <ac:chgData name="Natasja Mekes" userId="599968f2-d710-4f1f-826b-268365ed10f2" providerId="ADAL" clId="{675AD2C2-3087-4B77-8895-7A969BDA9310}" dt="2024-03-01T15:42:19.709" v="1289" actId="1076"/>
          <ac:spMkLst>
            <pc:docMk/>
            <pc:sldMk cId="2343765576" sldId="326"/>
            <ac:spMk id="8" creationId="{9D5F98F7-4745-F7B8-1E5A-200A270D2211}"/>
          </ac:spMkLst>
        </pc:spChg>
        <pc:spChg chg="del">
          <ac:chgData name="Natasja Mekes" userId="599968f2-d710-4f1f-826b-268365ed10f2" providerId="ADAL" clId="{675AD2C2-3087-4B77-8895-7A969BDA9310}" dt="2024-03-01T15:40:54.370" v="1259" actId="478"/>
          <ac:spMkLst>
            <pc:docMk/>
            <pc:sldMk cId="2343765576" sldId="326"/>
            <ac:spMk id="11" creationId="{9B52E43F-BD2C-F200-F4F6-C63D5D92DAC8}"/>
          </ac:spMkLst>
        </pc:spChg>
        <pc:picChg chg="del">
          <ac:chgData name="Natasja Mekes" userId="599968f2-d710-4f1f-826b-268365ed10f2" providerId="ADAL" clId="{675AD2C2-3087-4B77-8895-7A969BDA9310}" dt="2024-03-01T15:44:08.839" v="1305" actId="478"/>
          <ac:picMkLst>
            <pc:docMk/>
            <pc:sldMk cId="2343765576" sldId="326"/>
            <ac:picMk id="5" creationId="{57E4F578-BAA7-9C9A-E381-6ED35C9E15C7}"/>
          </ac:picMkLst>
        </pc:picChg>
        <pc:picChg chg="add mod">
          <ac:chgData name="Natasja Mekes" userId="599968f2-d710-4f1f-826b-268365ed10f2" providerId="ADAL" clId="{675AD2C2-3087-4B77-8895-7A969BDA9310}" dt="2024-03-01T15:44:09.142" v="1306"/>
          <ac:picMkLst>
            <pc:docMk/>
            <pc:sldMk cId="2343765576" sldId="326"/>
            <ac:picMk id="9" creationId="{688630A0-45E3-3B24-A639-8044D0C3D10C}"/>
          </ac:picMkLst>
        </pc:picChg>
        <pc:picChg chg="mod">
          <ac:chgData name="Natasja Mekes" userId="599968f2-d710-4f1f-826b-268365ed10f2" providerId="ADAL" clId="{675AD2C2-3087-4B77-8895-7A969BDA9310}" dt="2024-03-01T15:42:47.913" v="1295" actId="1076"/>
          <ac:picMkLst>
            <pc:docMk/>
            <pc:sldMk cId="2343765576" sldId="326"/>
            <ac:picMk id="13" creationId="{61187ED8-3DA1-12D6-18B9-391E5FD942F8}"/>
          </ac:picMkLst>
        </pc:picChg>
      </pc:sldChg>
      <pc:sldChg chg="modSp mod">
        <pc:chgData name="Natasja Mekes" userId="599968f2-d710-4f1f-826b-268365ed10f2" providerId="ADAL" clId="{675AD2C2-3087-4B77-8895-7A969BDA9310}" dt="2024-03-01T14:45:14.245" v="304" actId="1076"/>
        <pc:sldMkLst>
          <pc:docMk/>
          <pc:sldMk cId="2177924536" sldId="327"/>
        </pc:sldMkLst>
        <pc:spChg chg="mod">
          <ac:chgData name="Natasja Mekes" userId="599968f2-d710-4f1f-826b-268365ed10f2" providerId="ADAL" clId="{675AD2C2-3087-4B77-8895-7A969BDA9310}" dt="2024-03-01T14:45:04.871" v="303" actId="14100"/>
          <ac:spMkLst>
            <pc:docMk/>
            <pc:sldMk cId="2177924536" sldId="327"/>
            <ac:spMk id="4" creationId="{93D6B5AC-3B7A-D4F9-66D6-193288E98FEB}"/>
          </ac:spMkLst>
        </pc:spChg>
        <pc:picChg chg="mod">
          <ac:chgData name="Natasja Mekes" userId="599968f2-d710-4f1f-826b-268365ed10f2" providerId="ADAL" clId="{675AD2C2-3087-4B77-8895-7A969BDA9310}" dt="2024-03-01T14:45:14.245" v="304" actId="1076"/>
          <ac:picMkLst>
            <pc:docMk/>
            <pc:sldMk cId="2177924536" sldId="327"/>
            <ac:picMk id="9" creationId="{79579E7E-6DFA-BF89-91D4-D8CB5A91E0C0}"/>
          </ac:picMkLst>
        </pc:picChg>
      </pc:sldChg>
      <pc:sldChg chg="addSp delSp modSp add mod">
        <pc:chgData name="Natasja Mekes" userId="599968f2-d710-4f1f-826b-268365ed10f2" providerId="ADAL" clId="{675AD2C2-3087-4B77-8895-7A969BDA9310}" dt="2024-03-01T14:13:32.773" v="109" actId="478"/>
        <pc:sldMkLst>
          <pc:docMk/>
          <pc:sldMk cId="3225247239" sldId="328"/>
        </pc:sldMkLst>
        <pc:spChg chg="mod">
          <ac:chgData name="Natasja Mekes" userId="599968f2-d710-4f1f-826b-268365ed10f2" providerId="ADAL" clId="{675AD2C2-3087-4B77-8895-7A969BDA9310}" dt="2024-03-01T14:11:47.143" v="80" actId="1076"/>
          <ac:spMkLst>
            <pc:docMk/>
            <pc:sldMk cId="3225247239" sldId="328"/>
            <ac:spMk id="2" creationId="{5B475452-4B25-87F6-FEF6-DBBEA50C97F7}"/>
          </ac:spMkLst>
        </pc:spChg>
        <pc:spChg chg="del">
          <ac:chgData name="Natasja Mekes" userId="599968f2-d710-4f1f-826b-268365ed10f2" providerId="ADAL" clId="{675AD2C2-3087-4B77-8895-7A969BDA9310}" dt="2024-03-01T14:13:11.188" v="99" actId="478"/>
          <ac:spMkLst>
            <pc:docMk/>
            <pc:sldMk cId="3225247239" sldId="328"/>
            <ac:spMk id="3" creationId="{BE4BCC6B-927D-2BDC-1195-128EEFCBFCE2}"/>
          </ac:spMkLst>
        </pc:spChg>
        <pc:spChg chg="mod">
          <ac:chgData name="Natasja Mekes" userId="599968f2-d710-4f1f-826b-268365ed10f2" providerId="ADAL" clId="{675AD2C2-3087-4B77-8895-7A969BDA9310}" dt="2024-03-01T14:11:47.143" v="80" actId="1076"/>
          <ac:spMkLst>
            <pc:docMk/>
            <pc:sldMk cId="3225247239" sldId="328"/>
            <ac:spMk id="4" creationId="{717C6353-4824-D91E-49CF-3C7351108B3C}"/>
          </ac:spMkLst>
        </pc:spChg>
        <pc:spChg chg="add mod ord">
          <ac:chgData name="Natasja Mekes" userId="599968f2-d710-4f1f-826b-268365ed10f2" providerId="ADAL" clId="{675AD2C2-3087-4B77-8895-7A969BDA9310}" dt="2024-03-01T14:12:24.745" v="95" actId="167"/>
          <ac:spMkLst>
            <pc:docMk/>
            <pc:sldMk cId="3225247239" sldId="328"/>
            <ac:spMk id="15" creationId="{96219F2D-BF27-7376-EDB6-A17795E7FD7A}"/>
          </ac:spMkLst>
        </pc:spChg>
        <pc:spChg chg="add mod ord">
          <ac:chgData name="Natasja Mekes" userId="599968f2-d710-4f1f-826b-268365ed10f2" providerId="ADAL" clId="{675AD2C2-3087-4B77-8895-7A969BDA9310}" dt="2024-03-01T14:13:17.401" v="102"/>
          <ac:spMkLst>
            <pc:docMk/>
            <pc:sldMk cId="3225247239" sldId="328"/>
            <ac:spMk id="16" creationId="{BC426EA2-26A8-81C6-5912-10A561ABFB49}"/>
          </ac:spMkLst>
        </pc:spChg>
        <pc:spChg chg="add del mod">
          <ac:chgData name="Natasja Mekes" userId="599968f2-d710-4f1f-826b-268365ed10f2" providerId="ADAL" clId="{675AD2C2-3087-4B77-8895-7A969BDA9310}" dt="2024-03-01T14:13:28.016" v="107" actId="478"/>
          <ac:spMkLst>
            <pc:docMk/>
            <pc:sldMk cId="3225247239" sldId="328"/>
            <ac:spMk id="18" creationId="{F39A4DB6-9A27-A5F8-E4E4-EB5D5EFC9A0A}"/>
          </ac:spMkLst>
        </pc:spChg>
        <pc:spChg chg="add del mod">
          <ac:chgData name="Natasja Mekes" userId="599968f2-d710-4f1f-826b-268365ed10f2" providerId="ADAL" clId="{675AD2C2-3087-4B77-8895-7A969BDA9310}" dt="2024-03-01T14:13:32.773" v="109" actId="478"/>
          <ac:spMkLst>
            <pc:docMk/>
            <pc:sldMk cId="3225247239" sldId="328"/>
            <ac:spMk id="20" creationId="{F89709E5-97FF-DC4A-019A-B7D7DCF3D44E}"/>
          </ac:spMkLst>
        </pc:spChg>
        <pc:picChg chg="add del ord">
          <ac:chgData name="Natasja Mekes" userId="599968f2-d710-4f1f-826b-268365ed10f2" providerId="ADAL" clId="{675AD2C2-3087-4B77-8895-7A969BDA9310}" dt="2024-03-01T14:13:25.460" v="105" actId="478"/>
          <ac:picMkLst>
            <pc:docMk/>
            <pc:sldMk cId="3225247239" sldId="328"/>
            <ac:picMk id="5" creationId="{B256256D-389D-95D7-F3AF-A17216BFE666}"/>
          </ac:picMkLst>
        </pc:picChg>
      </pc:sldChg>
      <pc:sldChg chg="add del">
        <pc:chgData name="Natasja Mekes" userId="599968f2-d710-4f1f-826b-268365ed10f2" providerId="ADAL" clId="{675AD2C2-3087-4B77-8895-7A969BDA9310}" dt="2024-03-01T15:04:41.029" v="736"/>
        <pc:sldMkLst>
          <pc:docMk/>
          <pc:sldMk cId="937736395" sldId="329"/>
        </pc:sldMkLst>
      </pc:sldChg>
      <pc:sldChg chg="addSp delSp modSp add mod">
        <pc:chgData name="Natasja Mekes" userId="599968f2-d710-4f1f-826b-268365ed10f2" providerId="ADAL" clId="{675AD2C2-3087-4B77-8895-7A969BDA9310}" dt="2024-03-01T15:22:08.994" v="989" actId="1076"/>
        <pc:sldMkLst>
          <pc:docMk/>
          <pc:sldMk cId="3290758204" sldId="329"/>
        </pc:sldMkLst>
        <pc:spChg chg="mod">
          <ac:chgData name="Natasja Mekes" userId="599968f2-d710-4f1f-826b-268365ed10f2" providerId="ADAL" clId="{675AD2C2-3087-4B77-8895-7A969BDA9310}" dt="2024-03-01T15:22:08.994" v="989" actId="1076"/>
          <ac:spMkLst>
            <pc:docMk/>
            <pc:sldMk cId="3290758204" sldId="329"/>
            <ac:spMk id="2" creationId="{C070FB4E-7C4F-11A0-3836-B6D96FE17BBF}"/>
          </ac:spMkLst>
        </pc:spChg>
        <pc:spChg chg="mod">
          <ac:chgData name="Natasja Mekes" userId="599968f2-d710-4f1f-826b-268365ed10f2" providerId="ADAL" clId="{675AD2C2-3087-4B77-8895-7A969BDA9310}" dt="2024-03-01T15:06:54.551" v="774" actId="571"/>
          <ac:spMkLst>
            <pc:docMk/>
            <pc:sldMk cId="3290758204" sldId="329"/>
            <ac:spMk id="15" creationId="{4484A17C-5B44-1E72-7338-946C2D42458B}"/>
          </ac:spMkLst>
        </pc:spChg>
        <pc:spChg chg="mod">
          <ac:chgData name="Natasja Mekes" userId="599968f2-d710-4f1f-826b-268365ed10f2" providerId="ADAL" clId="{675AD2C2-3087-4B77-8895-7A969BDA9310}" dt="2024-03-01T15:22:08.994" v="989" actId="1076"/>
          <ac:spMkLst>
            <pc:docMk/>
            <pc:sldMk cId="3290758204" sldId="329"/>
            <ac:spMk id="16" creationId="{C6B7CAB9-8302-F3CD-5D80-3F880A5A83A2}"/>
          </ac:spMkLst>
        </pc:spChg>
        <pc:spChg chg="mod">
          <ac:chgData name="Natasja Mekes" userId="599968f2-d710-4f1f-826b-268365ed10f2" providerId="ADAL" clId="{675AD2C2-3087-4B77-8895-7A969BDA9310}" dt="2024-03-01T15:06:54.551" v="774" actId="571"/>
          <ac:spMkLst>
            <pc:docMk/>
            <pc:sldMk cId="3290758204" sldId="329"/>
            <ac:spMk id="17" creationId="{E162699F-111C-E1B4-4568-FC6AC8BD443C}"/>
          </ac:spMkLst>
        </pc:spChg>
        <pc:spChg chg="mod">
          <ac:chgData name="Natasja Mekes" userId="599968f2-d710-4f1f-826b-268365ed10f2" providerId="ADAL" clId="{675AD2C2-3087-4B77-8895-7A969BDA9310}" dt="2024-03-01T15:06:54.551" v="774" actId="571"/>
          <ac:spMkLst>
            <pc:docMk/>
            <pc:sldMk cId="3290758204" sldId="329"/>
            <ac:spMk id="18" creationId="{3F1B46A1-22D4-32B8-00F4-AB464D443E74}"/>
          </ac:spMkLst>
        </pc:spChg>
        <pc:spChg chg="mod">
          <ac:chgData name="Natasja Mekes" userId="599968f2-d710-4f1f-826b-268365ed10f2" providerId="ADAL" clId="{675AD2C2-3087-4B77-8895-7A969BDA9310}" dt="2024-03-01T15:06:54.551" v="774" actId="571"/>
          <ac:spMkLst>
            <pc:docMk/>
            <pc:sldMk cId="3290758204" sldId="329"/>
            <ac:spMk id="19" creationId="{E3DC6CC5-67E2-1255-0CFB-888B6C6D6471}"/>
          </ac:spMkLst>
        </pc:spChg>
        <pc:spChg chg="add mod">
          <ac:chgData name="Natasja Mekes" userId="599968f2-d710-4f1f-826b-268365ed10f2" providerId="ADAL" clId="{675AD2C2-3087-4B77-8895-7A969BDA9310}" dt="2024-03-01T15:22:08.994" v="989" actId="1076"/>
          <ac:spMkLst>
            <pc:docMk/>
            <pc:sldMk cId="3290758204" sldId="329"/>
            <ac:spMk id="20" creationId="{BF9FDD67-3BA6-93B1-2D31-1DCCA5D7BF5E}"/>
          </ac:spMkLst>
        </pc:spChg>
        <pc:spChg chg="mod">
          <ac:chgData name="Natasja Mekes" userId="599968f2-d710-4f1f-826b-268365ed10f2" providerId="ADAL" clId="{675AD2C2-3087-4B77-8895-7A969BDA9310}" dt="2024-03-01T15:06:23.714" v="763" actId="20577"/>
          <ac:spMkLst>
            <pc:docMk/>
            <pc:sldMk cId="3290758204" sldId="329"/>
            <ac:spMk id="23" creationId="{47444220-805D-7713-8C4B-BFC5E9795A24}"/>
          </ac:spMkLst>
        </pc:spChg>
        <pc:spChg chg="mod">
          <ac:chgData name="Natasja Mekes" userId="599968f2-d710-4f1f-826b-268365ed10f2" providerId="ADAL" clId="{675AD2C2-3087-4B77-8895-7A969BDA9310}" dt="2024-03-01T15:06:21.936" v="761" actId="20577"/>
          <ac:spMkLst>
            <pc:docMk/>
            <pc:sldMk cId="3290758204" sldId="329"/>
            <ac:spMk id="26" creationId="{19510169-FAC4-54B5-13AC-103AF7B7CF56}"/>
          </ac:spMkLst>
        </pc:spChg>
        <pc:spChg chg="del">
          <ac:chgData name="Natasja Mekes" userId="599968f2-d710-4f1f-826b-268365ed10f2" providerId="ADAL" clId="{675AD2C2-3087-4B77-8895-7A969BDA9310}" dt="2024-03-01T15:06:27.809" v="765" actId="478"/>
          <ac:spMkLst>
            <pc:docMk/>
            <pc:sldMk cId="3290758204" sldId="329"/>
            <ac:spMk id="27" creationId="{38F7D109-A3A4-3C1F-03E0-F04133597551}"/>
          </ac:spMkLst>
        </pc:spChg>
        <pc:spChg chg="del">
          <ac:chgData name="Natasja Mekes" userId="599968f2-d710-4f1f-826b-268365ed10f2" providerId="ADAL" clId="{675AD2C2-3087-4B77-8895-7A969BDA9310}" dt="2024-03-01T15:06:20.361" v="760" actId="478"/>
          <ac:spMkLst>
            <pc:docMk/>
            <pc:sldMk cId="3290758204" sldId="329"/>
            <ac:spMk id="28" creationId="{460465F4-5B81-F44F-24B1-BFA343261741}"/>
          </ac:spMkLst>
        </pc:spChg>
        <pc:spChg chg="mod">
          <ac:chgData name="Natasja Mekes" userId="599968f2-d710-4f1f-826b-268365ed10f2" providerId="ADAL" clId="{675AD2C2-3087-4B77-8895-7A969BDA9310}" dt="2024-03-01T15:06:51.510" v="772" actId="14100"/>
          <ac:spMkLst>
            <pc:docMk/>
            <pc:sldMk cId="3290758204" sldId="329"/>
            <ac:spMk id="38" creationId="{ECD97FD7-79CD-8CA5-395E-54F7DFB112CE}"/>
          </ac:spMkLst>
        </pc:spChg>
        <pc:spChg chg="mod">
          <ac:chgData name="Natasja Mekes" userId="599968f2-d710-4f1f-826b-268365ed10f2" providerId="ADAL" clId="{675AD2C2-3087-4B77-8895-7A969BDA9310}" dt="2024-03-01T15:06:51.510" v="772" actId="14100"/>
          <ac:spMkLst>
            <pc:docMk/>
            <pc:sldMk cId="3290758204" sldId="329"/>
            <ac:spMk id="39" creationId="{E7E3338A-1466-10BF-2D84-53CC1713CC5B}"/>
          </ac:spMkLst>
        </pc:spChg>
        <pc:spChg chg="mod">
          <ac:chgData name="Natasja Mekes" userId="599968f2-d710-4f1f-826b-268365ed10f2" providerId="ADAL" clId="{675AD2C2-3087-4B77-8895-7A969BDA9310}" dt="2024-03-01T15:06:51.510" v="772" actId="14100"/>
          <ac:spMkLst>
            <pc:docMk/>
            <pc:sldMk cId="3290758204" sldId="329"/>
            <ac:spMk id="40" creationId="{20159D1A-100B-0501-4F5E-50B35955EAF3}"/>
          </ac:spMkLst>
        </pc:spChg>
        <pc:spChg chg="mod">
          <ac:chgData name="Natasja Mekes" userId="599968f2-d710-4f1f-826b-268365ed10f2" providerId="ADAL" clId="{675AD2C2-3087-4B77-8895-7A969BDA9310}" dt="2024-03-01T15:06:51.510" v="772" actId="14100"/>
          <ac:spMkLst>
            <pc:docMk/>
            <pc:sldMk cId="3290758204" sldId="329"/>
            <ac:spMk id="62" creationId="{66BCD0E8-BFA1-517E-D0E3-3D2152524B52}"/>
          </ac:spMkLst>
        </pc:spChg>
        <pc:grpChg chg="add mod">
          <ac:chgData name="Natasja Mekes" userId="599968f2-d710-4f1f-826b-268365ed10f2" providerId="ADAL" clId="{675AD2C2-3087-4B77-8895-7A969BDA9310}" dt="2024-03-01T15:06:54.551" v="774" actId="571"/>
          <ac:grpSpMkLst>
            <pc:docMk/>
            <pc:sldMk cId="3290758204" sldId="329"/>
            <ac:grpSpMk id="3" creationId="{08B9E758-5C58-FA2F-553F-B39429DC870D}"/>
          </ac:grpSpMkLst>
        </pc:grpChg>
        <pc:grpChg chg="del">
          <ac:chgData name="Natasja Mekes" userId="599968f2-d710-4f1f-826b-268365ed10f2" providerId="ADAL" clId="{675AD2C2-3087-4B77-8895-7A969BDA9310}" dt="2024-03-01T15:06:26.395" v="764" actId="478"/>
          <ac:grpSpMkLst>
            <pc:docMk/>
            <pc:sldMk cId="3290758204" sldId="329"/>
            <ac:grpSpMk id="21" creationId="{585DEB42-69A4-09A1-DFCB-6E8A029AD7D4}"/>
          </ac:grpSpMkLst>
        </pc:grpChg>
        <pc:grpChg chg="del">
          <ac:chgData name="Natasja Mekes" userId="599968f2-d710-4f1f-826b-268365ed10f2" providerId="ADAL" clId="{675AD2C2-3087-4B77-8895-7A969BDA9310}" dt="2024-03-01T15:06:28.597" v="766" actId="478"/>
          <ac:grpSpMkLst>
            <pc:docMk/>
            <pc:sldMk cId="3290758204" sldId="329"/>
            <ac:grpSpMk id="24" creationId="{1D6675B9-5DAC-3ACA-125D-08A20A6AE5EA}"/>
          </ac:grpSpMkLst>
        </pc:grpChg>
        <pc:grpChg chg="mod">
          <ac:chgData name="Natasja Mekes" userId="599968f2-d710-4f1f-826b-268365ed10f2" providerId="ADAL" clId="{675AD2C2-3087-4B77-8895-7A969BDA9310}" dt="2024-03-01T15:06:51.510" v="772" actId="14100"/>
          <ac:grpSpMkLst>
            <pc:docMk/>
            <pc:sldMk cId="3290758204" sldId="329"/>
            <ac:grpSpMk id="32" creationId="{AFE6BC3A-DD88-0AA6-A4C2-6D13A80CABC6}"/>
          </ac:grpSpMkLst>
        </pc:grpChg>
        <pc:graphicFrameChg chg="mod">
          <ac:chgData name="Natasja Mekes" userId="599968f2-d710-4f1f-826b-268365ed10f2" providerId="ADAL" clId="{675AD2C2-3087-4B77-8895-7A969BDA9310}" dt="2024-03-01T15:06:51.510" v="772" actId="14100"/>
          <ac:graphicFrameMkLst>
            <pc:docMk/>
            <pc:sldMk cId="3290758204" sldId="329"/>
            <ac:graphicFrameMk id="7" creationId="{6071E455-EF71-82F2-BE4F-13314B2A563F}"/>
          </ac:graphicFrameMkLst>
        </pc:graphicFrameChg>
        <pc:graphicFrameChg chg="mod">
          <ac:chgData name="Natasja Mekes" userId="599968f2-d710-4f1f-826b-268365ed10f2" providerId="ADAL" clId="{675AD2C2-3087-4B77-8895-7A969BDA9310}" dt="2024-03-01T15:06:54.551" v="774" actId="571"/>
          <ac:graphicFrameMkLst>
            <pc:docMk/>
            <pc:sldMk cId="3290758204" sldId="329"/>
            <ac:graphicFrameMk id="9" creationId="{E38C7753-7330-DDE1-3F33-6A951D12D519}"/>
          </ac:graphicFrameMkLst>
        </pc:graphicFrameChg>
        <pc:picChg chg="mod">
          <ac:chgData name="Natasja Mekes" userId="599968f2-d710-4f1f-826b-268365ed10f2" providerId="ADAL" clId="{675AD2C2-3087-4B77-8895-7A969BDA9310}" dt="2024-03-01T15:06:51.510" v="772" actId="14100"/>
          <ac:picMkLst>
            <pc:docMk/>
            <pc:sldMk cId="3290758204" sldId="329"/>
            <ac:picMk id="4" creationId="{2C630159-EB4B-9557-1630-57AEFBAA4815}"/>
          </ac:picMkLst>
        </pc:picChg>
        <pc:picChg chg="mod">
          <ac:chgData name="Natasja Mekes" userId="599968f2-d710-4f1f-826b-268365ed10f2" providerId="ADAL" clId="{675AD2C2-3087-4B77-8895-7A969BDA9310}" dt="2024-03-01T15:06:54.551" v="774" actId="571"/>
          <ac:picMkLst>
            <pc:docMk/>
            <pc:sldMk cId="3290758204" sldId="329"/>
            <ac:picMk id="5" creationId="{30C94D59-0398-A034-2A6B-F56894B85246}"/>
          </ac:picMkLst>
        </pc:picChg>
        <pc:picChg chg="mod">
          <ac:chgData name="Natasja Mekes" userId="599968f2-d710-4f1f-826b-268365ed10f2" providerId="ADAL" clId="{675AD2C2-3087-4B77-8895-7A969BDA9310}" dt="2024-03-01T15:06:54.551" v="774" actId="571"/>
          <ac:picMkLst>
            <pc:docMk/>
            <pc:sldMk cId="3290758204" sldId="329"/>
            <ac:picMk id="6" creationId="{8CA434B3-F778-BDC8-53FF-B4E5DD138624}"/>
          </ac:picMkLst>
        </pc:picChg>
        <pc:picChg chg="mod">
          <ac:chgData name="Natasja Mekes" userId="599968f2-d710-4f1f-826b-268365ed10f2" providerId="ADAL" clId="{675AD2C2-3087-4B77-8895-7A969BDA9310}" dt="2024-03-01T15:22:08.994" v="989" actId="1076"/>
          <ac:picMkLst>
            <pc:docMk/>
            <pc:sldMk cId="3290758204" sldId="329"/>
            <ac:picMk id="8" creationId="{4321F7FF-4EEB-4ADD-AF4E-0CF2596E9A2A}"/>
          </ac:picMkLst>
        </pc:picChg>
        <pc:picChg chg="mod">
          <ac:chgData name="Natasja Mekes" userId="599968f2-d710-4f1f-826b-268365ed10f2" providerId="ADAL" clId="{675AD2C2-3087-4B77-8895-7A969BDA9310}" dt="2024-03-01T15:22:08.994" v="989" actId="1076"/>
          <ac:picMkLst>
            <pc:docMk/>
            <pc:sldMk cId="3290758204" sldId="329"/>
            <ac:picMk id="10" creationId="{FBD96B8A-2514-B104-C537-8C164B4BB936}"/>
          </ac:picMkLst>
        </pc:picChg>
        <pc:picChg chg="mod">
          <ac:chgData name="Natasja Mekes" userId="599968f2-d710-4f1f-826b-268365ed10f2" providerId="ADAL" clId="{675AD2C2-3087-4B77-8895-7A969BDA9310}" dt="2024-03-01T15:22:08.994" v="989" actId="1076"/>
          <ac:picMkLst>
            <pc:docMk/>
            <pc:sldMk cId="3290758204" sldId="329"/>
            <ac:picMk id="11" creationId="{497AB234-A7A9-106C-7692-D284953D7BAB}"/>
          </ac:picMkLst>
        </pc:picChg>
        <pc:picChg chg="mod">
          <ac:chgData name="Natasja Mekes" userId="599968f2-d710-4f1f-826b-268365ed10f2" providerId="ADAL" clId="{675AD2C2-3087-4B77-8895-7A969BDA9310}" dt="2024-03-01T15:06:54.551" v="774" actId="571"/>
          <ac:picMkLst>
            <pc:docMk/>
            <pc:sldMk cId="3290758204" sldId="329"/>
            <ac:picMk id="12" creationId="{69546171-891D-0140-F3B7-11214AB7C580}"/>
          </ac:picMkLst>
        </pc:picChg>
        <pc:picChg chg="mod">
          <ac:chgData name="Natasja Mekes" userId="599968f2-d710-4f1f-826b-268365ed10f2" providerId="ADAL" clId="{675AD2C2-3087-4B77-8895-7A969BDA9310}" dt="2024-03-01T15:06:51.510" v="772" actId="14100"/>
          <ac:picMkLst>
            <pc:docMk/>
            <pc:sldMk cId="3290758204" sldId="329"/>
            <ac:picMk id="13" creationId="{484D3971-9408-9826-0D38-D5F1217A46B7}"/>
          </ac:picMkLst>
        </pc:picChg>
        <pc:picChg chg="add mod">
          <ac:chgData name="Natasja Mekes" userId="599968f2-d710-4f1f-826b-268365ed10f2" providerId="ADAL" clId="{675AD2C2-3087-4B77-8895-7A969BDA9310}" dt="2024-03-01T15:22:08.994" v="989" actId="1076"/>
          <ac:picMkLst>
            <pc:docMk/>
            <pc:sldMk cId="3290758204" sldId="329"/>
            <ac:picMk id="30" creationId="{C60DD34E-FC38-38FB-4538-10790209D80A}"/>
          </ac:picMkLst>
        </pc:picChg>
        <pc:picChg chg="mod">
          <ac:chgData name="Natasja Mekes" userId="599968f2-d710-4f1f-826b-268365ed10f2" providerId="ADAL" clId="{675AD2C2-3087-4B77-8895-7A969BDA9310}" dt="2024-03-01T15:06:51.510" v="772" actId="14100"/>
          <ac:picMkLst>
            <pc:docMk/>
            <pc:sldMk cId="3290758204" sldId="329"/>
            <ac:picMk id="1032" creationId="{2D819558-370A-9DD2-F2FC-3E6E238CF9D1}"/>
          </ac:picMkLst>
        </pc:picChg>
        <pc:picChg chg="mod">
          <ac:chgData name="Natasja Mekes" userId="599968f2-d710-4f1f-826b-268365ed10f2" providerId="ADAL" clId="{675AD2C2-3087-4B77-8895-7A969BDA9310}" dt="2024-03-01T15:22:08.994" v="989" actId="1076"/>
          <ac:picMkLst>
            <pc:docMk/>
            <pc:sldMk cId="3290758204" sldId="329"/>
            <ac:picMk id="3080" creationId="{DC724DB6-89CB-D3E6-A885-A848B39BA530}"/>
          </ac:picMkLst>
        </pc:picChg>
      </pc:sldChg>
      <pc:sldChg chg="add del">
        <pc:chgData name="Natasja Mekes" userId="599968f2-d710-4f1f-826b-268365ed10f2" providerId="ADAL" clId="{675AD2C2-3087-4B77-8895-7A969BDA9310}" dt="2024-03-01T14:21:18.696" v="173"/>
        <pc:sldMkLst>
          <pc:docMk/>
          <pc:sldMk cId="3478554251" sldId="329"/>
        </pc:sldMkLst>
      </pc:sldChg>
      <pc:sldChg chg="new del">
        <pc:chgData name="Natasja Mekes" userId="599968f2-d710-4f1f-826b-268365ed10f2" providerId="ADAL" clId="{675AD2C2-3087-4B77-8895-7A969BDA9310}" dt="2024-03-01T15:05:28.876" v="759" actId="680"/>
        <pc:sldMkLst>
          <pc:docMk/>
          <pc:sldMk cId="483755899" sldId="330"/>
        </pc:sldMkLst>
      </pc:sldChg>
      <pc:sldChg chg="addSp delSp modSp new del mod">
        <pc:chgData name="Natasja Mekes" userId="599968f2-d710-4f1f-826b-268365ed10f2" providerId="ADAL" clId="{675AD2C2-3087-4B77-8895-7A969BDA9310}" dt="2024-03-01T15:36:41.475" v="1183" actId="2696"/>
        <pc:sldMkLst>
          <pc:docMk/>
          <pc:sldMk cId="3306623123" sldId="330"/>
        </pc:sldMkLst>
        <pc:spChg chg="del">
          <ac:chgData name="Natasja Mekes" userId="599968f2-d710-4f1f-826b-268365ed10f2" providerId="ADAL" clId="{675AD2C2-3087-4B77-8895-7A969BDA9310}" dt="2024-03-01T15:08:05.547" v="798" actId="478"/>
          <ac:spMkLst>
            <pc:docMk/>
            <pc:sldMk cId="3306623123" sldId="330"/>
            <ac:spMk id="2" creationId="{7456F287-EA0D-7453-2B1A-BDEE35F1CFE9}"/>
          </ac:spMkLst>
        </pc:spChg>
        <pc:spChg chg="mod">
          <ac:chgData name="Natasja Mekes" userId="599968f2-d710-4f1f-826b-268365ed10f2" providerId="ADAL" clId="{675AD2C2-3087-4B77-8895-7A969BDA9310}" dt="2024-03-01T15:08:44.463" v="843" actId="20577"/>
          <ac:spMkLst>
            <pc:docMk/>
            <pc:sldMk cId="3306623123" sldId="330"/>
            <ac:spMk id="3" creationId="{54A10612-7D46-06DE-EA36-C54C8A209D0F}"/>
          </ac:spMkLst>
        </pc:spChg>
        <pc:spChg chg="mod">
          <ac:chgData name="Natasja Mekes" userId="599968f2-d710-4f1f-826b-268365ed10f2" providerId="ADAL" clId="{675AD2C2-3087-4B77-8895-7A969BDA9310}" dt="2024-03-01T15:12:08.021" v="922" actId="20577"/>
          <ac:spMkLst>
            <pc:docMk/>
            <pc:sldMk cId="3306623123" sldId="330"/>
            <ac:spMk id="4" creationId="{435B95AC-4302-A3B5-16F5-9F9CD08A9EE9}"/>
          </ac:spMkLst>
        </pc:spChg>
        <pc:spChg chg="mod">
          <ac:chgData name="Natasja Mekes" userId="599968f2-d710-4f1f-826b-268365ed10f2" providerId="ADAL" clId="{675AD2C2-3087-4B77-8895-7A969BDA9310}" dt="2024-03-01T15:08:59.427" v="851" actId="20577"/>
          <ac:spMkLst>
            <pc:docMk/>
            <pc:sldMk cId="3306623123" sldId="330"/>
            <ac:spMk id="5" creationId="{31A95079-5698-696F-E268-2A940CECC4EA}"/>
          </ac:spMkLst>
        </pc:spChg>
        <pc:spChg chg="mod">
          <ac:chgData name="Natasja Mekes" userId="599968f2-d710-4f1f-826b-268365ed10f2" providerId="ADAL" clId="{675AD2C2-3087-4B77-8895-7A969BDA9310}" dt="2024-03-01T15:08:13.558" v="799"/>
          <ac:spMkLst>
            <pc:docMk/>
            <pc:sldMk cId="3306623123" sldId="330"/>
            <ac:spMk id="8" creationId="{1435F82B-95FF-3C48-39A7-E40997937852}"/>
          </ac:spMkLst>
        </pc:spChg>
        <pc:spChg chg="mod">
          <ac:chgData name="Natasja Mekes" userId="599968f2-d710-4f1f-826b-268365ed10f2" providerId="ADAL" clId="{675AD2C2-3087-4B77-8895-7A969BDA9310}" dt="2024-03-01T15:08:13.558" v="799"/>
          <ac:spMkLst>
            <pc:docMk/>
            <pc:sldMk cId="3306623123" sldId="330"/>
            <ac:spMk id="9" creationId="{C1A411BF-018B-E24A-039D-5152D91BFEA0}"/>
          </ac:spMkLst>
        </pc:spChg>
        <pc:spChg chg="add mod">
          <ac:chgData name="Natasja Mekes" userId="599968f2-d710-4f1f-826b-268365ed10f2" providerId="ADAL" clId="{675AD2C2-3087-4B77-8895-7A969BDA9310}" dt="2024-03-01T15:08:13.558" v="799"/>
          <ac:spMkLst>
            <pc:docMk/>
            <pc:sldMk cId="3306623123" sldId="330"/>
            <ac:spMk id="10" creationId="{14FC6D8E-DF20-21EF-5481-8355DC344627}"/>
          </ac:spMkLst>
        </pc:spChg>
        <pc:spChg chg="add mod">
          <ac:chgData name="Natasja Mekes" userId="599968f2-d710-4f1f-826b-268365ed10f2" providerId="ADAL" clId="{675AD2C2-3087-4B77-8895-7A969BDA9310}" dt="2024-03-01T15:08:13.558" v="799"/>
          <ac:spMkLst>
            <pc:docMk/>
            <pc:sldMk cId="3306623123" sldId="330"/>
            <ac:spMk id="11" creationId="{9493AEDD-2A5F-B7E7-01EC-0B195F3F1BEF}"/>
          </ac:spMkLst>
        </pc:spChg>
        <pc:spChg chg="mod">
          <ac:chgData name="Natasja Mekes" userId="599968f2-d710-4f1f-826b-268365ed10f2" providerId="ADAL" clId="{675AD2C2-3087-4B77-8895-7A969BDA9310}" dt="2024-03-01T15:14:48.154" v="949" actId="2711"/>
          <ac:spMkLst>
            <pc:docMk/>
            <pc:sldMk cId="3306623123" sldId="330"/>
            <ac:spMk id="14" creationId="{BF6D9C5A-2570-C7F1-6014-0DED9C6E8D7B}"/>
          </ac:spMkLst>
        </pc:spChg>
        <pc:spChg chg="mod">
          <ac:chgData name="Natasja Mekes" userId="599968f2-d710-4f1f-826b-268365ed10f2" providerId="ADAL" clId="{675AD2C2-3087-4B77-8895-7A969BDA9310}" dt="2024-03-01T15:14:48.154" v="949" actId="2711"/>
          <ac:spMkLst>
            <pc:docMk/>
            <pc:sldMk cId="3306623123" sldId="330"/>
            <ac:spMk id="15" creationId="{A7CCBDDE-449E-EB5A-8F79-6850E126D599}"/>
          </ac:spMkLst>
        </pc:spChg>
        <pc:spChg chg="mod">
          <ac:chgData name="Natasja Mekes" userId="599968f2-d710-4f1f-826b-268365ed10f2" providerId="ADAL" clId="{675AD2C2-3087-4B77-8895-7A969BDA9310}" dt="2024-03-01T15:19:22.367" v="951" actId="255"/>
          <ac:spMkLst>
            <pc:docMk/>
            <pc:sldMk cId="3306623123" sldId="330"/>
            <ac:spMk id="17" creationId="{46C26CB8-70D9-1909-2934-455917BA4C15}"/>
          </ac:spMkLst>
        </pc:spChg>
        <pc:spChg chg="mod">
          <ac:chgData name="Natasja Mekes" userId="599968f2-d710-4f1f-826b-268365ed10f2" providerId="ADAL" clId="{675AD2C2-3087-4B77-8895-7A969BDA9310}" dt="2024-03-01T15:19:22.367" v="951" actId="255"/>
          <ac:spMkLst>
            <pc:docMk/>
            <pc:sldMk cId="3306623123" sldId="330"/>
            <ac:spMk id="18" creationId="{57BF9B3F-FBE1-050D-0A1A-62F76B50B6F9}"/>
          </ac:spMkLst>
        </pc:spChg>
        <pc:spChg chg="add mod">
          <ac:chgData name="Natasja Mekes" userId="599968f2-d710-4f1f-826b-268365ed10f2" providerId="ADAL" clId="{675AD2C2-3087-4B77-8895-7A969BDA9310}" dt="2024-03-01T15:20:14.613" v="965" actId="113"/>
          <ac:spMkLst>
            <pc:docMk/>
            <pc:sldMk cId="3306623123" sldId="330"/>
            <ac:spMk id="19" creationId="{4768F398-3783-442D-8CA8-69EC8D178D44}"/>
          </ac:spMkLst>
        </pc:spChg>
        <pc:spChg chg="add mod">
          <ac:chgData name="Natasja Mekes" userId="599968f2-d710-4f1f-826b-268365ed10f2" providerId="ADAL" clId="{675AD2C2-3087-4B77-8895-7A969BDA9310}" dt="2024-03-01T15:20:17.563" v="966" actId="113"/>
          <ac:spMkLst>
            <pc:docMk/>
            <pc:sldMk cId="3306623123" sldId="330"/>
            <ac:spMk id="20" creationId="{3F2E0BB9-3B68-457B-07ED-AD0344B619A2}"/>
          </ac:spMkLst>
        </pc:spChg>
        <pc:spChg chg="add del mod">
          <ac:chgData name="Natasja Mekes" userId="599968f2-d710-4f1f-826b-268365ed10f2" providerId="ADAL" clId="{675AD2C2-3087-4B77-8895-7A969BDA9310}" dt="2024-03-01T15:09:25.259" v="854" actId="478"/>
          <ac:spMkLst>
            <pc:docMk/>
            <pc:sldMk cId="3306623123" sldId="330"/>
            <ac:spMk id="21" creationId="{966FBCC8-A1AE-6FCF-5163-C3DC2A35EC97}"/>
          </ac:spMkLst>
        </pc:spChg>
        <pc:spChg chg="add del">
          <ac:chgData name="Natasja Mekes" userId="599968f2-d710-4f1f-826b-268365ed10f2" providerId="ADAL" clId="{675AD2C2-3087-4B77-8895-7A969BDA9310}" dt="2024-03-01T15:11:48.117" v="887" actId="478"/>
          <ac:spMkLst>
            <pc:docMk/>
            <pc:sldMk cId="3306623123" sldId="330"/>
            <ac:spMk id="25" creationId="{EF38354E-1069-65CE-3D5A-A7B33691E6DC}"/>
          </ac:spMkLst>
        </pc:spChg>
        <pc:spChg chg="add mod">
          <ac:chgData name="Natasja Mekes" userId="599968f2-d710-4f1f-826b-268365ed10f2" providerId="ADAL" clId="{675AD2C2-3087-4B77-8895-7A969BDA9310}" dt="2024-03-01T15:22:33.368" v="1000" actId="1076"/>
          <ac:spMkLst>
            <pc:docMk/>
            <pc:sldMk cId="3306623123" sldId="330"/>
            <ac:spMk id="26" creationId="{0D060334-2D12-6FE5-14A7-DF96F7D37D92}"/>
          </ac:spMkLst>
        </pc:spChg>
        <pc:spChg chg="add mod">
          <ac:chgData name="Natasja Mekes" userId="599968f2-d710-4f1f-826b-268365ed10f2" providerId="ADAL" clId="{675AD2C2-3087-4B77-8895-7A969BDA9310}" dt="2024-03-01T15:20:26.526" v="968" actId="1076"/>
          <ac:spMkLst>
            <pc:docMk/>
            <pc:sldMk cId="3306623123" sldId="330"/>
            <ac:spMk id="31" creationId="{887E2367-A39C-60BC-38AC-D4C407C1B805}"/>
          </ac:spMkLst>
        </pc:spChg>
        <pc:grpChg chg="add mod">
          <ac:chgData name="Natasja Mekes" userId="599968f2-d710-4f1f-826b-268365ed10f2" providerId="ADAL" clId="{675AD2C2-3087-4B77-8895-7A969BDA9310}" dt="2024-03-01T15:08:13.558" v="799"/>
          <ac:grpSpMkLst>
            <pc:docMk/>
            <pc:sldMk cId="3306623123" sldId="330"/>
            <ac:grpSpMk id="7" creationId="{18AF18F0-4F8F-BA15-FD56-650EC518394E}"/>
          </ac:grpSpMkLst>
        </pc:grpChg>
        <pc:grpChg chg="add mod">
          <ac:chgData name="Natasja Mekes" userId="599968f2-d710-4f1f-826b-268365ed10f2" providerId="ADAL" clId="{675AD2C2-3087-4B77-8895-7A969BDA9310}" dt="2024-03-01T15:14:50.435" v="950" actId="1076"/>
          <ac:grpSpMkLst>
            <pc:docMk/>
            <pc:sldMk cId="3306623123" sldId="330"/>
            <ac:grpSpMk id="13" creationId="{6A9D89E0-E688-8947-B613-89F861064C77}"/>
          </ac:grpSpMkLst>
        </pc:grpChg>
        <pc:grpChg chg="add mod">
          <ac:chgData name="Natasja Mekes" userId="599968f2-d710-4f1f-826b-268365ed10f2" providerId="ADAL" clId="{675AD2C2-3087-4B77-8895-7A969BDA9310}" dt="2024-03-01T15:19:43.235" v="956" actId="1076"/>
          <ac:grpSpMkLst>
            <pc:docMk/>
            <pc:sldMk cId="3306623123" sldId="330"/>
            <ac:grpSpMk id="16" creationId="{38D2B78A-40A5-7DE6-5C3F-5E53573AF78C}"/>
          </ac:grpSpMkLst>
        </pc:grpChg>
        <pc:grpChg chg="add mod">
          <ac:chgData name="Natasja Mekes" userId="599968f2-d710-4f1f-826b-268365ed10f2" providerId="ADAL" clId="{675AD2C2-3087-4B77-8895-7A969BDA9310}" dt="2024-03-01T15:13:39.560" v="935" actId="164"/>
          <ac:grpSpMkLst>
            <pc:docMk/>
            <pc:sldMk cId="3306623123" sldId="330"/>
            <ac:grpSpMk id="32" creationId="{16C9335D-417C-F53B-EAF0-04DE8249B6A4}"/>
          </ac:grpSpMkLst>
        </pc:grpChg>
        <pc:picChg chg="add mod">
          <ac:chgData name="Natasja Mekes" userId="599968f2-d710-4f1f-826b-268365ed10f2" providerId="ADAL" clId="{675AD2C2-3087-4B77-8895-7A969BDA9310}" dt="2024-03-01T15:08:13.558" v="799"/>
          <ac:picMkLst>
            <pc:docMk/>
            <pc:sldMk cId="3306623123" sldId="330"/>
            <ac:picMk id="6" creationId="{DB3A5120-AE1E-3AAC-9180-F56C86D16FBE}"/>
          </ac:picMkLst>
        </pc:picChg>
        <pc:picChg chg="add mod">
          <ac:chgData name="Natasja Mekes" userId="599968f2-d710-4f1f-826b-268365ed10f2" providerId="ADAL" clId="{675AD2C2-3087-4B77-8895-7A969BDA9310}" dt="2024-03-01T15:20:12.699" v="964" actId="1076"/>
          <ac:picMkLst>
            <pc:docMk/>
            <pc:sldMk cId="3306623123" sldId="330"/>
            <ac:picMk id="12" creationId="{9539E32E-4FEC-EC39-09F1-08E7D55DF0C8}"/>
          </ac:picMkLst>
        </pc:picChg>
        <pc:picChg chg="add del mod">
          <ac:chgData name="Natasja Mekes" userId="599968f2-d710-4f1f-826b-268365ed10f2" providerId="ADAL" clId="{675AD2C2-3087-4B77-8895-7A969BDA9310}" dt="2024-03-01T15:09:25.259" v="854" actId="478"/>
          <ac:picMkLst>
            <pc:docMk/>
            <pc:sldMk cId="3306623123" sldId="330"/>
            <ac:picMk id="22" creationId="{BC41A237-60CA-09A3-17CD-688A6837ECB6}"/>
          </ac:picMkLst>
        </pc:picChg>
        <pc:picChg chg="add del mod">
          <ac:chgData name="Natasja Mekes" userId="599968f2-d710-4f1f-826b-268365ed10f2" providerId="ADAL" clId="{675AD2C2-3087-4B77-8895-7A969BDA9310}" dt="2024-03-01T15:09:25.259" v="854" actId="478"/>
          <ac:picMkLst>
            <pc:docMk/>
            <pc:sldMk cId="3306623123" sldId="330"/>
            <ac:picMk id="23" creationId="{3D219F9E-E4AE-D6AA-EC4D-D27CC0CF338C}"/>
          </ac:picMkLst>
        </pc:picChg>
        <pc:picChg chg="add mod">
          <ac:chgData name="Natasja Mekes" userId="599968f2-d710-4f1f-826b-268365ed10f2" providerId="ADAL" clId="{675AD2C2-3087-4B77-8895-7A969BDA9310}" dt="2024-03-01T15:22:39.107" v="1006" actId="1038"/>
          <ac:picMkLst>
            <pc:docMk/>
            <pc:sldMk cId="3306623123" sldId="330"/>
            <ac:picMk id="28" creationId="{A716F648-508E-77BB-96F6-305AF94E178B}"/>
          </ac:picMkLst>
        </pc:picChg>
        <pc:picChg chg="add mod">
          <ac:chgData name="Natasja Mekes" userId="599968f2-d710-4f1f-826b-268365ed10f2" providerId="ADAL" clId="{675AD2C2-3087-4B77-8895-7A969BDA9310}" dt="2024-03-01T15:20:26.526" v="968" actId="1076"/>
          <ac:picMkLst>
            <pc:docMk/>
            <pc:sldMk cId="3306623123" sldId="330"/>
            <ac:picMk id="29" creationId="{9500C638-7301-FDF2-BD63-C01BF0E9D451}"/>
          </ac:picMkLst>
        </pc:picChg>
        <pc:picChg chg="add mod">
          <ac:chgData name="Natasja Mekes" userId="599968f2-d710-4f1f-826b-268365ed10f2" providerId="ADAL" clId="{675AD2C2-3087-4B77-8895-7A969BDA9310}" dt="2024-03-01T15:20:26.526" v="968" actId="1076"/>
          <ac:picMkLst>
            <pc:docMk/>
            <pc:sldMk cId="3306623123" sldId="330"/>
            <ac:picMk id="30" creationId="{F554708F-5A2A-E472-E646-22DFB4DE307F}"/>
          </ac:picMkLst>
        </pc:picChg>
      </pc:sldChg>
      <pc:sldChg chg="addSp delSp modSp add mod modNotesTx">
        <pc:chgData name="Natasja Mekes" userId="599968f2-d710-4f1f-826b-268365ed10f2" providerId="ADAL" clId="{675AD2C2-3087-4B77-8895-7A969BDA9310}" dt="2024-03-01T15:38:58.641" v="1237"/>
        <pc:sldMkLst>
          <pc:docMk/>
          <pc:sldMk cId="476739070" sldId="331"/>
        </pc:sldMkLst>
        <pc:spChg chg="mod">
          <ac:chgData name="Natasja Mekes" userId="599968f2-d710-4f1f-826b-268365ed10f2" providerId="ADAL" clId="{675AD2C2-3087-4B77-8895-7A969BDA9310}" dt="2024-03-01T15:24:35.718" v="1038" actId="1076"/>
          <ac:spMkLst>
            <pc:docMk/>
            <pc:sldMk cId="476739070" sldId="331"/>
            <ac:spMk id="3" creationId="{71AAB257-0CF3-A490-3EB9-4F405CE8F4C6}"/>
          </ac:spMkLst>
        </pc:spChg>
        <pc:spChg chg="del">
          <ac:chgData name="Natasja Mekes" userId="599968f2-d710-4f1f-826b-268365ed10f2" providerId="ADAL" clId="{675AD2C2-3087-4B77-8895-7A969BDA9310}" dt="2024-03-01T15:23:33.959" v="1025" actId="478"/>
          <ac:spMkLst>
            <pc:docMk/>
            <pc:sldMk cId="476739070" sldId="331"/>
            <ac:spMk id="4" creationId="{64A16260-330C-70F9-74CA-728E22AF2177}"/>
          </ac:spMkLst>
        </pc:spChg>
        <pc:spChg chg="add del mod">
          <ac:chgData name="Natasja Mekes" userId="599968f2-d710-4f1f-826b-268365ed10f2" providerId="ADAL" clId="{675AD2C2-3087-4B77-8895-7A969BDA9310}" dt="2024-03-01T15:23:35.565" v="1026" actId="478"/>
          <ac:spMkLst>
            <pc:docMk/>
            <pc:sldMk cId="476739070" sldId="331"/>
            <ac:spMk id="6" creationId="{D8925A36-DC4F-8020-BEF4-ACF2D565A1A1}"/>
          </ac:spMkLst>
        </pc:spChg>
        <pc:spChg chg="add del mod">
          <ac:chgData name="Natasja Mekes" userId="599968f2-d710-4f1f-826b-268365ed10f2" providerId="ADAL" clId="{675AD2C2-3087-4B77-8895-7A969BDA9310}" dt="2024-03-01T15:23:54.681" v="1028" actId="478"/>
          <ac:spMkLst>
            <pc:docMk/>
            <pc:sldMk cId="476739070" sldId="331"/>
            <ac:spMk id="9" creationId="{01745448-D93C-FA4B-1F0F-D2C11BF630C8}"/>
          </ac:spMkLst>
        </pc:spChg>
        <pc:spChg chg="mod">
          <ac:chgData name="Natasja Mekes" userId="599968f2-d710-4f1f-826b-268365ed10f2" providerId="ADAL" clId="{675AD2C2-3087-4B77-8895-7A969BDA9310}" dt="2024-03-01T15:23:59.183" v="1030" actId="1076"/>
          <ac:spMkLst>
            <pc:docMk/>
            <pc:sldMk cId="476739070" sldId="331"/>
            <ac:spMk id="12" creationId="{301B3E99-69C9-9D65-FB15-079339F6FE61}"/>
          </ac:spMkLst>
        </pc:spChg>
        <pc:spChg chg="mod">
          <ac:chgData name="Natasja Mekes" userId="599968f2-d710-4f1f-826b-268365ed10f2" providerId="ADAL" clId="{675AD2C2-3087-4B77-8895-7A969BDA9310}" dt="2024-03-01T15:23:59.183" v="1030" actId="1076"/>
          <ac:spMkLst>
            <pc:docMk/>
            <pc:sldMk cId="476739070" sldId="331"/>
            <ac:spMk id="13" creationId="{CF85AC96-EA43-DD34-E164-F80A045EA693}"/>
          </ac:spMkLst>
        </pc:spChg>
        <pc:spChg chg="mod">
          <ac:chgData name="Natasja Mekes" userId="599968f2-d710-4f1f-826b-268365ed10f2" providerId="ADAL" clId="{675AD2C2-3087-4B77-8895-7A969BDA9310}" dt="2024-03-01T15:23:59.183" v="1030" actId="1076"/>
          <ac:spMkLst>
            <pc:docMk/>
            <pc:sldMk cId="476739070" sldId="331"/>
            <ac:spMk id="15" creationId="{7E9227DE-4742-093E-20A9-FE78BAC897C8}"/>
          </ac:spMkLst>
        </pc:spChg>
        <pc:spChg chg="mod">
          <ac:chgData name="Natasja Mekes" userId="599968f2-d710-4f1f-826b-268365ed10f2" providerId="ADAL" clId="{675AD2C2-3087-4B77-8895-7A969BDA9310}" dt="2024-03-01T15:23:59.183" v="1030" actId="1076"/>
          <ac:spMkLst>
            <pc:docMk/>
            <pc:sldMk cId="476739070" sldId="331"/>
            <ac:spMk id="16" creationId="{33C0D809-0822-E9D5-BD04-077851B8DF26}"/>
          </ac:spMkLst>
        </pc:spChg>
        <pc:spChg chg="add mod">
          <ac:chgData name="Natasja Mekes" userId="599968f2-d710-4f1f-826b-268365ed10f2" providerId="ADAL" clId="{675AD2C2-3087-4B77-8895-7A969BDA9310}" dt="2024-03-01T15:23:59.183" v="1030" actId="1076"/>
          <ac:spMkLst>
            <pc:docMk/>
            <pc:sldMk cId="476739070" sldId="331"/>
            <ac:spMk id="17" creationId="{8D96CF2C-967B-7B7A-90FD-177F41A939BD}"/>
          </ac:spMkLst>
        </pc:spChg>
        <pc:spChg chg="add mod">
          <ac:chgData name="Natasja Mekes" userId="599968f2-d710-4f1f-826b-268365ed10f2" providerId="ADAL" clId="{675AD2C2-3087-4B77-8895-7A969BDA9310}" dt="2024-03-01T15:23:59.183" v="1030" actId="1076"/>
          <ac:spMkLst>
            <pc:docMk/>
            <pc:sldMk cId="476739070" sldId="331"/>
            <ac:spMk id="18" creationId="{36664876-9E77-02AE-2936-31E5574B4515}"/>
          </ac:spMkLst>
        </pc:spChg>
        <pc:spChg chg="add mod">
          <ac:chgData name="Natasja Mekes" userId="599968f2-d710-4f1f-826b-268365ed10f2" providerId="ADAL" clId="{675AD2C2-3087-4B77-8895-7A969BDA9310}" dt="2024-03-01T15:23:59.183" v="1030" actId="1076"/>
          <ac:spMkLst>
            <pc:docMk/>
            <pc:sldMk cId="476739070" sldId="331"/>
            <ac:spMk id="21" creationId="{87207939-AD20-F8A9-14FA-AA3A5A7CF7C9}"/>
          </ac:spMkLst>
        </pc:spChg>
        <pc:spChg chg="add mod">
          <ac:chgData name="Natasja Mekes" userId="599968f2-d710-4f1f-826b-268365ed10f2" providerId="ADAL" clId="{675AD2C2-3087-4B77-8895-7A969BDA9310}" dt="2024-03-01T15:27:32.856" v="1091" actId="1076"/>
          <ac:spMkLst>
            <pc:docMk/>
            <pc:sldMk cId="476739070" sldId="331"/>
            <ac:spMk id="22" creationId="{3E4C66B8-D684-D88F-BBB0-D38768A99D72}"/>
          </ac:spMkLst>
        </pc:spChg>
        <pc:grpChg chg="add mod">
          <ac:chgData name="Natasja Mekes" userId="599968f2-d710-4f1f-826b-268365ed10f2" providerId="ADAL" clId="{675AD2C2-3087-4B77-8895-7A969BDA9310}" dt="2024-03-01T15:23:59.183" v="1030" actId="1076"/>
          <ac:grpSpMkLst>
            <pc:docMk/>
            <pc:sldMk cId="476739070" sldId="331"/>
            <ac:grpSpMk id="11" creationId="{AA0586E3-5BAA-6525-D03A-F5D1A7FEA651}"/>
          </ac:grpSpMkLst>
        </pc:grpChg>
        <pc:grpChg chg="add mod">
          <ac:chgData name="Natasja Mekes" userId="599968f2-d710-4f1f-826b-268365ed10f2" providerId="ADAL" clId="{675AD2C2-3087-4B77-8895-7A969BDA9310}" dt="2024-03-01T15:23:59.183" v="1030" actId="1076"/>
          <ac:grpSpMkLst>
            <pc:docMk/>
            <pc:sldMk cId="476739070" sldId="331"/>
            <ac:grpSpMk id="14" creationId="{29314370-686C-5C88-185E-B28EC5FC8349}"/>
          </ac:grpSpMkLst>
        </pc:grpChg>
        <pc:picChg chg="del">
          <ac:chgData name="Natasja Mekes" userId="599968f2-d710-4f1f-826b-268365ed10f2" providerId="ADAL" clId="{675AD2C2-3087-4B77-8895-7A969BDA9310}" dt="2024-03-01T15:23:51.810" v="1027" actId="478"/>
          <ac:picMkLst>
            <pc:docMk/>
            <pc:sldMk cId="476739070" sldId="331"/>
            <ac:picMk id="8" creationId="{B3A1D5B3-E73C-C41A-A5B0-CF07D5AADADF}"/>
          </ac:picMkLst>
        </pc:picChg>
        <pc:picChg chg="add mod">
          <ac:chgData name="Natasja Mekes" userId="599968f2-d710-4f1f-826b-268365ed10f2" providerId="ADAL" clId="{675AD2C2-3087-4B77-8895-7A969BDA9310}" dt="2024-03-01T15:23:59.183" v="1030" actId="1076"/>
          <ac:picMkLst>
            <pc:docMk/>
            <pc:sldMk cId="476739070" sldId="331"/>
            <ac:picMk id="10" creationId="{72E2EADE-B6D5-EAA7-4D48-AD3F524B43B2}"/>
          </ac:picMkLst>
        </pc:picChg>
        <pc:picChg chg="add mod">
          <ac:chgData name="Natasja Mekes" userId="599968f2-d710-4f1f-826b-268365ed10f2" providerId="ADAL" clId="{675AD2C2-3087-4B77-8895-7A969BDA9310}" dt="2024-03-01T15:23:59.183" v="1030" actId="1076"/>
          <ac:picMkLst>
            <pc:docMk/>
            <pc:sldMk cId="476739070" sldId="331"/>
            <ac:picMk id="19" creationId="{48CAA2AB-76CC-F6EF-87A4-16E253A8EFCE}"/>
          </ac:picMkLst>
        </pc:picChg>
        <pc:picChg chg="add mod">
          <ac:chgData name="Natasja Mekes" userId="599968f2-d710-4f1f-826b-268365ed10f2" providerId="ADAL" clId="{675AD2C2-3087-4B77-8895-7A969BDA9310}" dt="2024-03-01T15:23:59.183" v="1030" actId="1076"/>
          <ac:picMkLst>
            <pc:docMk/>
            <pc:sldMk cId="476739070" sldId="331"/>
            <ac:picMk id="20" creationId="{BB206CD6-30D6-DA6E-7C04-5CA043A70822}"/>
          </ac:picMkLst>
        </pc:picChg>
        <pc:picChg chg="add mod">
          <ac:chgData name="Natasja Mekes" userId="599968f2-d710-4f1f-826b-268365ed10f2" providerId="ADAL" clId="{675AD2C2-3087-4B77-8895-7A969BDA9310}" dt="2024-03-01T15:27:32.856" v="1091" actId="1076"/>
          <ac:picMkLst>
            <pc:docMk/>
            <pc:sldMk cId="476739070" sldId="331"/>
            <ac:picMk id="23" creationId="{6A1EA181-E4B4-468F-4336-14D947E95F2F}"/>
          </ac:picMkLst>
        </pc:picChg>
        <pc:picChg chg="add del mod">
          <ac:chgData name="Natasja Mekes" userId="599968f2-d710-4f1f-826b-268365ed10f2" providerId="ADAL" clId="{675AD2C2-3087-4B77-8895-7A969BDA9310}" dt="2024-03-01T15:26:22.146" v="1052" actId="478"/>
          <ac:picMkLst>
            <pc:docMk/>
            <pc:sldMk cId="476739070" sldId="331"/>
            <ac:picMk id="25" creationId="{EA115E3E-34B4-C00A-88A5-229AC363246B}"/>
          </ac:picMkLst>
        </pc:picChg>
        <pc:picChg chg="del">
          <ac:chgData name="Natasja Mekes" userId="599968f2-d710-4f1f-826b-268365ed10f2" providerId="ADAL" clId="{675AD2C2-3087-4B77-8895-7A969BDA9310}" dt="2024-03-01T15:24:01.400" v="1031" actId="478"/>
          <ac:picMkLst>
            <pc:docMk/>
            <pc:sldMk cId="476739070" sldId="331"/>
            <ac:picMk id="1026" creationId="{D5703C01-7A75-6AB0-2FE0-87E753204514}"/>
          </ac:picMkLst>
        </pc:picChg>
      </pc:sldChg>
      <pc:sldChg chg="addSp delSp modSp new mod modNotesTx">
        <pc:chgData name="Natasja Mekes" userId="599968f2-d710-4f1f-826b-268365ed10f2" providerId="ADAL" clId="{675AD2C2-3087-4B77-8895-7A969BDA9310}" dt="2024-03-01T15:38:53.379" v="1235" actId="20577"/>
        <pc:sldMkLst>
          <pc:docMk/>
          <pc:sldMk cId="1520237931" sldId="332"/>
        </pc:sldMkLst>
        <pc:spChg chg="del">
          <ac:chgData name="Natasja Mekes" userId="599968f2-d710-4f1f-826b-268365ed10f2" providerId="ADAL" clId="{675AD2C2-3087-4B77-8895-7A969BDA9310}" dt="2024-03-01T15:29:36.503" v="1097" actId="931"/>
          <ac:spMkLst>
            <pc:docMk/>
            <pc:sldMk cId="1520237931" sldId="332"/>
            <ac:spMk id="2" creationId="{B709642C-F718-AB21-C0FA-860867EBC883}"/>
          </ac:spMkLst>
        </pc:spChg>
        <pc:spChg chg="del">
          <ac:chgData name="Natasja Mekes" userId="599968f2-d710-4f1f-826b-268365ed10f2" providerId="ADAL" clId="{675AD2C2-3087-4B77-8895-7A969BDA9310}" dt="2024-03-01T15:29:56.123" v="1101" actId="478"/>
          <ac:spMkLst>
            <pc:docMk/>
            <pc:sldMk cId="1520237931" sldId="332"/>
            <ac:spMk id="3" creationId="{7833E247-AB2F-A080-35D7-11323FD27CBF}"/>
          </ac:spMkLst>
        </pc:spChg>
        <pc:spChg chg="del">
          <ac:chgData name="Natasja Mekes" userId="599968f2-d710-4f1f-826b-268365ed10f2" providerId="ADAL" clId="{675AD2C2-3087-4B77-8895-7A969BDA9310}" dt="2024-03-01T15:29:57.631" v="1103" actId="478"/>
          <ac:spMkLst>
            <pc:docMk/>
            <pc:sldMk cId="1520237931" sldId="332"/>
            <ac:spMk id="4" creationId="{F7C7868C-8A9C-673F-2384-A68CA2D407AA}"/>
          </ac:spMkLst>
        </pc:spChg>
        <pc:spChg chg="del">
          <ac:chgData name="Natasja Mekes" userId="599968f2-d710-4f1f-826b-268365ed10f2" providerId="ADAL" clId="{675AD2C2-3087-4B77-8895-7A969BDA9310}" dt="2024-03-01T15:29:56.962" v="1102" actId="478"/>
          <ac:spMkLst>
            <pc:docMk/>
            <pc:sldMk cId="1520237931" sldId="332"/>
            <ac:spMk id="5" creationId="{17D9B294-89EF-832A-0128-536723B0436C}"/>
          </ac:spMkLst>
        </pc:spChg>
        <pc:spChg chg="mod">
          <ac:chgData name="Natasja Mekes" userId="599968f2-d710-4f1f-826b-268365ed10f2" providerId="ADAL" clId="{675AD2C2-3087-4B77-8895-7A969BDA9310}" dt="2024-03-01T15:35:26.616" v="1179" actId="165"/>
          <ac:spMkLst>
            <pc:docMk/>
            <pc:sldMk cId="1520237931" sldId="332"/>
            <ac:spMk id="10" creationId="{8F34E8E2-6F2E-3CE7-6DDD-229144CCD8E1}"/>
          </ac:spMkLst>
        </pc:spChg>
        <pc:spChg chg="mod">
          <ac:chgData name="Natasja Mekes" userId="599968f2-d710-4f1f-826b-268365ed10f2" providerId="ADAL" clId="{675AD2C2-3087-4B77-8895-7A969BDA9310}" dt="2024-03-01T15:35:26.616" v="1179" actId="165"/>
          <ac:spMkLst>
            <pc:docMk/>
            <pc:sldMk cId="1520237931" sldId="332"/>
            <ac:spMk id="11" creationId="{BD5BEFA4-27A4-49CF-C5D3-5910E52AE30F}"/>
          </ac:spMkLst>
        </pc:spChg>
        <pc:spChg chg="mod">
          <ac:chgData name="Natasja Mekes" userId="599968f2-d710-4f1f-826b-268365ed10f2" providerId="ADAL" clId="{675AD2C2-3087-4B77-8895-7A969BDA9310}" dt="2024-03-01T15:35:26.616" v="1179" actId="165"/>
          <ac:spMkLst>
            <pc:docMk/>
            <pc:sldMk cId="1520237931" sldId="332"/>
            <ac:spMk id="13" creationId="{6CD2DF09-1DDC-579D-739E-8CA9EA24A7F2}"/>
          </ac:spMkLst>
        </pc:spChg>
        <pc:spChg chg="mod">
          <ac:chgData name="Natasja Mekes" userId="599968f2-d710-4f1f-826b-268365ed10f2" providerId="ADAL" clId="{675AD2C2-3087-4B77-8895-7A969BDA9310}" dt="2024-03-01T15:35:53.213" v="1181" actId="255"/>
          <ac:spMkLst>
            <pc:docMk/>
            <pc:sldMk cId="1520237931" sldId="332"/>
            <ac:spMk id="14" creationId="{269E1712-0D30-7DBF-3F3E-BDFF4D9BB3DE}"/>
          </ac:spMkLst>
        </pc:spChg>
        <pc:spChg chg="add mod topLvl">
          <ac:chgData name="Natasja Mekes" userId="599968f2-d710-4f1f-826b-268365ed10f2" providerId="ADAL" clId="{675AD2C2-3087-4B77-8895-7A969BDA9310}" dt="2024-03-01T15:37:04.697" v="1185" actId="1076"/>
          <ac:spMkLst>
            <pc:docMk/>
            <pc:sldMk cId="1520237931" sldId="332"/>
            <ac:spMk id="15" creationId="{5013A81F-3529-8EF9-0D4F-FC1D956CA8CF}"/>
          </ac:spMkLst>
        </pc:spChg>
        <pc:spChg chg="add mod topLvl">
          <ac:chgData name="Natasja Mekes" userId="599968f2-d710-4f1f-826b-268365ed10f2" providerId="ADAL" clId="{675AD2C2-3087-4B77-8895-7A969BDA9310}" dt="2024-03-01T15:37:04.697" v="1185" actId="1076"/>
          <ac:spMkLst>
            <pc:docMk/>
            <pc:sldMk cId="1520237931" sldId="332"/>
            <ac:spMk id="16" creationId="{79F7B605-3461-C1B7-0F5D-E93392AE72B8}"/>
          </ac:spMkLst>
        </pc:spChg>
        <pc:spChg chg="add mod topLvl">
          <ac:chgData name="Natasja Mekes" userId="599968f2-d710-4f1f-826b-268365ed10f2" providerId="ADAL" clId="{675AD2C2-3087-4B77-8895-7A969BDA9310}" dt="2024-03-01T15:37:08.606" v="1186" actId="1076"/>
          <ac:spMkLst>
            <pc:docMk/>
            <pc:sldMk cId="1520237931" sldId="332"/>
            <ac:spMk id="19" creationId="{8BA8A28F-8EE9-5DCC-C49F-039944F80390}"/>
          </ac:spMkLst>
        </pc:spChg>
        <pc:spChg chg="add mod ord">
          <ac:chgData name="Natasja Mekes" userId="599968f2-d710-4f1f-826b-268365ed10f2" providerId="ADAL" clId="{675AD2C2-3087-4B77-8895-7A969BDA9310}" dt="2024-03-01T15:30:40.123" v="1113" actId="1076"/>
          <ac:spMkLst>
            <pc:docMk/>
            <pc:sldMk cId="1520237931" sldId="332"/>
            <ac:spMk id="21" creationId="{66C67C5A-034C-B6C3-53EF-9D954BDBECEF}"/>
          </ac:spMkLst>
        </pc:spChg>
        <pc:spChg chg="add mod">
          <ac:chgData name="Natasja Mekes" userId="599968f2-d710-4f1f-826b-268365ed10f2" providerId="ADAL" clId="{675AD2C2-3087-4B77-8895-7A969BDA9310}" dt="2024-03-01T15:31:34.225" v="1134" actId="1076"/>
          <ac:spMkLst>
            <pc:docMk/>
            <pc:sldMk cId="1520237931" sldId="332"/>
            <ac:spMk id="23" creationId="{BEFF921D-F697-8191-43CB-2D51ECE71A1A}"/>
          </ac:spMkLst>
        </pc:spChg>
        <pc:spChg chg="add mod">
          <ac:chgData name="Natasja Mekes" userId="599968f2-d710-4f1f-826b-268365ed10f2" providerId="ADAL" clId="{675AD2C2-3087-4B77-8895-7A969BDA9310}" dt="2024-03-01T15:38:39.633" v="1206" actId="1076"/>
          <ac:spMkLst>
            <pc:docMk/>
            <pc:sldMk cId="1520237931" sldId="332"/>
            <ac:spMk id="24" creationId="{B1907884-CF42-A118-A7F5-6D9CC34AC7C3}"/>
          </ac:spMkLst>
        </pc:spChg>
        <pc:grpChg chg="add mod topLvl">
          <ac:chgData name="Natasja Mekes" userId="599968f2-d710-4f1f-826b-268365ed10f2" providerId="ADAL" clId="{675AD2C2-3087-4B77-8895-7A969BDA9310}" dt="2024-03-01T15:37:04.697" v="1185" actId="1076"/>
          <ac:grpSpMkLst>
            <pc:docMk/>
            <pc:sldMk cId="1520237931" sldId="332"/>
            <ac:grpSpMk id="9" creationId="{42290294-922D-1575-8863-06BDFB186261}"/>
          </ac:grpSpMkLst>
        </pc:grpChg>
        <pc:grpChg chg="add mod topLvl">
          <ac:chgData name="Natasja Mekes" userId="599968f2-d710-4f1f-826b-268365ed10f2" providerId="ADAL" clId="{675AD2C2-3087-4B77-8895-7A969BDA9310}" dt="2024-03-01T15:37:04.697" v="1185" actId="1076"/>
          <ac:grpSpMkLst>
            <pc:docMk/>
            <pc:sldMk cId="1520237931" sldId="332"/>
            <ac:grpSpMk id="12" creationId="{8C5E5875-7AB2-C07E-BDB9-496DD2EDBC5E}"/>
          </ac:grpSpMkLst>
        </pc:grpChg>
        <pc:grpChg chg="add del mod">
          <ac:chgData name="Natasja Mekes" userId="599968f2-d710-4f1f-826b-268365ed10f2" providerId="ADAL" clId="{675AD2C2-3087-4B77-8895-7A969BDA9310}" dt="2024-03-01T15:35:26.616" v="1179" actId="165"/>
          <ac:grpSpMkLst>
            <pc:docMk/>
            <pc:sldMk cId="1520237931" sldId="332"/>
            <ac:grpSpMk id="20" creationId="{D6988FCF-5FA5-6522-FB74-88FF115CF20E}"/>
          </ac:grpSpMkLst>
        </pc:grpChg>
        <pc:picChg chg="add mod">
          <ac:chgData name="Natasja Mekes" userId="599968f2-d710-4f1f-826b-268365ed10f2" providerId="ADAL" clId="{675AD2C2-3087-4B77-8895-7A969BDA9310}" dt="2024-03-01T15:31:31.406" v="1133" actId="1076"/>
          <ac:picMkLst>
            <pc:docMk/>
            <pc:sldMk cId="1520237931" sldId="332"/>
            <ac:picMk id="7" creationId="{5D4E6038-524C-7B90-CD29-F8C15D35CD4A}"/>
          </ac:picMkLst>
        </pc:picChg>
        <pc:picChg chg="add mod topLvl">
          <ac:chgData name="Natasja Mekes" userId="599968f2-d710-4f1f-826b-268365ed10f2" providerId="ADAL" clId="{675AD2C2-3087-4B77-8895-7A969BDA9310}" dt="2024-03-01T15:35:26.616" v="1179" actId="165"/>
          <ac:picMkLst>
            <pc:docMk/>
            <pc:sldMk cId="1520237931" sldId="332"/>
            <ac:picMk id="8" creationId="{F4304B92-A44F-CF45-BCC5-BED7C196D7A6}"/>
          </ac:picMkLst>
        </pc:picChg>
        <pc:picChg chg="add mod topLvl">
          <ac:chgData name="Natasja Mekes" userId="599968f2-d710-4f1f-826b-268365ed10f2" providerId="ADAL" clId="{675AD2C2-3087-4B77-8895-7A969BDA9310}" dt="2024-03-01T15:37:08.606" v="1186" actId="1076"/>
          <ac:picMkLst>
            <pc:docMk/>
            <pc:sldMk cId="1520237931" sldId="332"/>
            <ac:picMk id="17" creationId="{27C23D05-14DD-01B5-BA36-C2C3E20B6EC3}"/>
          </ac:picMkLst>
        </pc:picChg>
        <pc:picChg chg="add mod topLvl">
          <ac:chgData name="Natasja Mekes" userId="599968f2-d710-4f1f-826b-268365ed10f2" providerId="ADAL" clId="{675AD2C2-3087-4B77-8895-7A969BDA9310}" dt="2024-03-01T15:37:08.606" v="1186" actId="1076"/>
          <ac:picMkLst>
            <pc:docMk/>
            <pc:sldMk cId="1520237931" sldId="332"/>
            <ac:picMk id="18" creationId="{BA131F6C-97E2-8C5B-B94D-EA95811B8CDD}"/>
          </ac:picMkLst>
        </pc:picChg>
        <pc:picChg chg="add mod">
          <ac:chgData name="Natasja Mekes" userId="599968f2-d710-4f1f-826b-268365ed10f2" providerId="ADAL" clId="{675AD2C2-3087-4B77-8895-7A969BDA9310}" dt="2024-03-01T15:38:31.129" v="1205" actId="1076"/>
          <ac:picMkLst>
            <pc:docMk/>
            <pc:sldMk cId="1520237931" sldId="332"/>
            <ac:picMk id="25" creationId="{AC86E1CB-D9E1-1360-5D2F-55C04653583A}"/>
          </ac:picMkLst>
        </pc:picChg>
        <pc:picChg chg="add mod">
          <ac:chgData name="Natasja Mekes" userId="599968f2-d710-4f1f-826b-268365ed10f2" providerId="ADAL" clId="{675AD2C2-3087-4B77-8895-7A969BDA9310}" dt="2024-03-01T15:38:25.723" v="1204" actId="1076"/>
          <ac:picMkLst>
            <pc:docMk/>
            <pc:sldMk cId="1520237931" sldId="332"/>
            <ac:picMk id="27" creationId="{0E0A2873-67DC-3FD8-CAC7-A9BEE689579E}"/>
          </ac:picMkLst>
        </pc:picChg>
        <pc:cxnChg chg="add mod">
          <ac:chgData name="Natasja Mekes" userId="599968f2-d710-4f1f-826b-268365ed10f2" providerId="ADAL" clId="{675AD2C2-3087-4B77-8895-7A969BDA9310}" dt="2024-03-01T15:37:31.956" v="1194" actId="1036"/>
          <ac:cxnSpMkLst>
            <pc:docMk/>
            <pc:sldMk cId="1520237931" sldId="332"/>
            <ac:cxnSpMk id="29" creationId="{DEFA4BAF-C5B0-FE9E-80BA-577B7FF42210}"/>
          </ac:cxnSpMkLst>
        </pc:cxnChg>
      </pc:sldChg>
      <pc:sldChg chg="new del">
        <pc:chgData name="Natasja Mekes" userId="599968f2-d710-4f1f-826b-268365ed10f2" providerId="ADAL" clId="{675AD2C2-3087-4B77-8895-7A969BDA9310}" dt="2024-03-01T15:28:22.118" v="1095" actId="680"/>
        <pc:sldMkLst>
          <pc:docMk/>
          <pc:sldMk cId="2596409417" sldId="332"/>
        </pc:sldMkLst>
      </pc:sldChg>
    </pc:docChg>
  </pc:docChgLst>
  <pc:docChgLst>
    <pc:chgData name="Natasja Mekes" userId="S::natasja.mekes@insumma.nl::599968f2-d710-4f1f-826b-268365ed10f2" providerId="AD" clId="Web-{A2E26DE6-EB51-4753-85DD-25C372282E84}"/>
    <pc:docChg chg="modSld">
      <pc:chgData name="Natasja Mekes" userId="S::natasja.mekes@insumma.nl::599968f2-d710-4f1f-826b-268365ed10f2" providerId="AD" clId="Web-{A2E26DE6-EB51-4753-85DD-25C372282E84}" dt="2024-03-01T13:33:49.751" v="1" actId="1076"/>
      <pc:docMkLst>
        <pc:docMk/>
      </pc:docMkLst>
      <pc:sldChg chg="modSp">
        <pc:chgData name="Natasja Mekes" userId="S::natasja.mekes@insumma.nl::599968f2-d710-4f1f-826b-268365ed10f2" providerId="AD" clId="Web-{A2E26DE6-EB51-4753-85DD-25C372282E84}" dt="2024-03-01T13:33:49.751" v="1" actId="1076"/>
        <pc:sldMkLst>
          <pc:docMk/>
          <pc:sldMk cId="1304716820" sldId="283"/>
        </pc:sldMkLst>
        <pc:picChg chg="mod">
          <ac:chgData name="Natasja Mekes" userId="S::natasja.mekes@insumma.nl::599968f2-d710-4f1f-826b-268365ed10f2" providerId="AD" clId="Web-{A2E26DE6-EB51-4753-85DD-25C372282E84}" dt="2024-03-01T13:33:49.751" v="1" actId="1076"/>
          <ac:picMkLst>
            <pc:docMk/>
            <pc:sldMk cId="1304716820" sldId="283"/>
            <ac:picMk id="8" creationId="{92EC0B00-471C-7970-68B1-3F75F8B61598}"/>
          </ac:picMkLst>
        </pc:picChg>
      </pc:sldChg>
    </pc:docChg>
  </pc:docChgLst>
  <pc:docChgLst>
    <pc:chgData name="Niki de Leeuw - In Summa" userId="c3c8674a-9f05-4455-b1d0-e40090bdf3ac" providerId="ADAL" clId="{E9A2C08B-C2DF-45E5-B9C9-B2BA63F21B76}"/>
    <pc:docChg chg="undo custSel addSld delSld modSld sldOrd modSection modNotesMaster">
      <pc:chgData name="Niki de Leeuw - In Summa" userId="c3c8674a-9f05-4455-b1d0-e40090bdf3ac" providerId="ADAL" clId="{E9A2C08B-C2DF-45E5-B9C9-B2BA63F21B76}" dt="2024-03-07T14:44:40.804" v="26765"/>
      <pc:docMkLst>
        <pc:docMk/>
      </pc:docMkLst>
      <pc:sldChg chg="addSp modSp mod modNotesTx">
        <pc:chgData name="Niki de Leeuw - In Summa" userId="c3c8674a-9f05-4455-b1d0-e40090bdf3ac" providerId="ADAL" clId="{E9A2C08B-C2DF-45E5-B9C9-B2BA63F21B76}" dt="2024-03-07T14:32:15.999" v="26737" actId="207"/>
        <pc:sldMkLst>
          <pc:docMk/>
          <pc:sldMk cId="1304716820" sldId="283"/>
        </pc:sldMkLst>
        <pc:spChg chg="add mod">
          <ac:chgData name="Niki de Leeuw - In Summa" userId="c3c8674a-9f05-4455-b1d0-e40090bdf3ac" providerId="ADAL" clId="{E9A2C08B-C2DF-45E5-B9C9-B2BA63F21B76}" dt="2024-02-29T19:43:42.822" v="11933" actId="20577"/>
          <ac:spMkLst>
            <pc:docMk/>
            <pc:sldMk cId="1304716820" sldId="283"/>
            <ac:spMk id="2" creationId="{47DF153A-469B-25B4-08FA-C7CEBE5883CD}"/>
          </ac:spMkLst>
        </pc:spChg>
        <pc:spChg chg="add mod">
          <ac:chgData name="Niki de Leeuw - In Summa" userId="c3c8674a-9f05-4455-b1d0-e40090bdf3ac" providerId="ADAL" clId="{E9A2C08B-C2DF-45E5-B9C9-B2BA63F21B76}" dt="2024-02-29T19:44:00.614" v="11940" actId="14100"/>
          <ac:spMkLst>
            <pc:docMk/>
            <pc:sldMk cId="1304716820" sldId="283"/>
            <ac:spMk id="10" creationId="{A54C71DD-B28C-7CA2-B5B0-1A78EE033ABC}"/>
          </ac:spMkLst>
        </pc:spChg>
        <pc:picChg chg="mod">
          <ac:chgData name="Niki de Leeuw - In Summa" userId="c3c8674a-9f05-4455-b1d0-e40090bdf3ac" providerId="ADAL" clId="{E9A2C08B-C2DF-45E5-B9C9-B2BA63F21B76}" dt="2024-02-29T12:39:03.459" v="5302" actId="1076"/>
          <ac:picMkLst>
            <pc:docMk/>
            <pc:sldMk cId="1304716820" sldId="283"/>
            <ac:picMk id="1026" creationId="{61E23BC8-35FA-1BC6-6069-60D711DCD5D3}"/>
          </ac:picMkLst>
        </pc:picChg>
      </pc:sldChg>
      <pc:sldChg chg="addSp delSp modSp del mod">
        <pc:chgData name="Niki de Leeuw - In Summa" userId="c3c8674a-9f05-4455-b1d0-e40090bdf3ac" providerId="ADAL" clId="{E9A2C08B-C2DF-45E5-B9C9-B2BA63F21B76}" dt="2024-02-29T12:10:14.346" v="4673" actId="47"/>
        <pc:sldMkLst>
          <pc:docMk/>
          <pc:sldMk cId="791172255" sldId="284"/>
        </pc:sldMkLst>
        <pc:spChg chg="del">
          <ac:chgData name="Niki de Leeuw - In Summa" userId="c3c8674a-9f05-4455-b1d0-e40090bdf3ac" providerId="ADAL" clId="{E9A2C08B-C2DF-45E5-B9C9-B2BA63F21B76}" dt="2024-02-29T12:09:38.320" v="4667" actId="478"/>
          <ac:spMkLst>
            <pc:docMk/>
            <pc:sldMk cId="791172255" sldId="284"/>
            <ac:spMk id="2" creationId="{9446DC84-39AF-0F77-CC4D-4E748EB94A10}"/>
          </ac:spMkLst>
        </pc:spChg>
        <pc:spChg chg="del">
          <ac:chgData name="Niki de Leeuw - In Summa" userId="c3c8674a-9f05-4455-b1d0-e40090bdf3ac" providerId="ADAL" clId="{E9A2C08B-C2DF-45E5-B9C9-B2BA63F21B76}" dt="2024-02-29T12:09:38.320" v="4667" actId="478"/>
          <ac:spMkLst>
            <pc:docMk/>
            <pc:sldMk cId="791172255" sldId="284"/>
            <ac:spMk id="3" creationId="{E229C770-23D9-0D42-D01F-267C2720D4F4}"/>
          </ac:spMkLst>
        </pc:spChg>
        <pc:spChg chg="del">
          <ac:chgData name="Niki de Leeuw - In Summa" userId="c3c8674a-9f05-4455-b1d0-e40090bdf3ac" providerId="ADAL" clId="{E9A2C08B-C2DF-45E5-B9C9-B2BA63F21B76}" dt="2024-02-29T12:09:38.320" v="4667" actId="478"/>
          <ac:spMkLst>
            <pc:docMk/>
            <pc:sldMk cId="791172255" sldId="284"/>
            <ac:spMk id="4" creationId="{22BBC7A2-9C95-9DEF-5FD0-C30BDBD028D5}"/>
          </ac:spMkLst>
        </pc:spChg>
        <pc:spChg chg="del">
          <ac:chgData name="Niki de Leeuw - In Summa" userId="c3c8674a-9f05-4455-b1d0-e40090bdf3ac" providerId="ADAL" clId="{E9A2C08B-C2DF-45E5-B9C9-B2BA63F21B76}" dt="2024-02-29T12:09:38.320" v="4667" actId="478"/>
          <ac:spMkLst>
            <pc:docMk/>
            <pc:sldMk cId="791172255" sldId="284"/>
            <ac:spMk id="5" creationId="{B0B883A0-156F-9802-6F5C-A82B4BE88B30}"/>
          </ac:spMkLst>
        </pc:spChg>
        <pc:spChg chg="mod">
          <ac:chgData name="Niki de Leeuw - In Summa" userId="c3c8674a-9f05-4455-b1d0-e40090bdf3ac" providerId="ADAL" clId="{E9A2C08B-C2DF-45E5-B9C9-B2BA63F21B76}" dt="2024-02-29T12:09:33.034" v="4666" actId="20577"/>
          <ac:spMkLst>
            <pc:docMk/>
            <pc:sldMk cId="791172255" sldId="284"/>
            <ac:spMk id="6" creationId="{0A1AF0B4-CB0E-A8FF-928C-972AFCB0F4E7}"/>
          </ac:spMkLst>
        </pc:spChg>
        <pc:spChg chg="add del mod">
          <ac:chgData name="Niki de Leeuw - In Summa" userId="c3c8674a-9f05-4455-b1d0-e40090bdf3ac" providerId="ADAL" clId="{E9A2C08B-C2DF-45E5-B9C9-B2BA63F21B76}" dt="2024-02-29T12:09:42.293" v="4668" actId="478"/>
          <ac:spMkLst>
            <pc:docMk/>
            <pc:sldMk cId="791172255" sldId="284"/>
            <ac:spMk id="7" creationId="{E004C424-E30F-FE4A-7D52-5442F61BB662}"/>
          </ac:spMkLst>
        </pc:spChg>
        <pc:spChg chg="del">
          <ac:chgData name="Niki de Leeuw - In Summa" userId="c3c8674a-9f05-4455-b1d0-e40090bdf3ac" providerId="ADAL" clId="{E9A2C08B-C2DF-45E5-B9C9-B2BA63F21B76}" dt="2024-02-29T12:09:38.320" v="4667" actId="478"/>
          <ac:spMkLst>
            <pc:docMk/>
            <pc:sldMk cId="791172255" sldId="284"/>
            <ac:spMk id="8" creationId="{4E032BEF-ACA1-CC75-9237-36403483FC8F}"/>
          </ac:spMkLst>
        </pc:spChg>
        <pc:spChg chg="del">
          <ac:chgData name="Niki de Leeuw - In Summa" userId="c3c8674a-9f05-4455-b1d0-e40090bdf3ac" providerId="ADAL" clId="{E9A2C08B-C2DF-45E5-B9C9-B2BA63F21B76}" dt="2024-02-29T12:09:38.320" v="4667" actId="478"/>
          <ac:spMkLst>
            <pc:docMk/>
            <pc:sldMk cId="791172255" sldId="284"/>
            <ac:spMk id="9" creationId="{B48BBB29-9A73-6890-02ED-4C019D55E80B}"/>
          </ac:spMkLst>
        </pc:spChg>
        <pc:spChg chg="del">
          <ac:chgData name="Niki de Leeuw - In Summa" userId="c3c8674a-9f05-4455-b1d0-e40090bdf3ac" providerId="ADAL" clId="{E9A2C08B-C2DF-45E5-B9C9-B2BA63F21B76}" dt="2024-02-29T12:09:38.320" v="4667" actId="478"/>
          <ac:spMkLst>
            <pc:docMk/>
            <pc:sldMk cId="791172255" sldId="284"/>
            <ac:spMk id="10" creationId="{C9BF81D1-A59B-D169-DF44-03BB5A8F25C3}"/>
          </ac:spMkLst>
        </pc:spChg>
        <pc:spChg chg="del">
          <ac:chgData name="Niki de Leeuw - In Summa" userId="c3c8674a-9f05-4455-b1d0-e40090bdf3ac" providerId="ADAL" clId="{E9A2C08B-C2DF-45E5-B9C9-B2BA63F21B76}" dt="2024-02-29T12:09:38.320" v="4667" actId="478"/>
          <ac:spMkLst>
            <pc:docMk/>
            <pc:sldMk cId="791172255" sldId="284"/>
            <ac:spMk id="11" creationId="{053C7FBA-2448-EF78-6E03-AA1DCD6F21BA}"/>
          </ac:spMkLst>
        </pc:spChg>
        <pc:spChg chg="add del mod">
          <ac:chgData name="Niki de Leeuw - In Summa" userId="c3c8674a-9f05-4455-b1d0-e40090bdf3ac" providerId="ADAL" clId="{E9A2C08B-C2DF-45E5-B9C9-B2BA63F21B76}" dt="2024-02-29T12:09:49.079" v="4669" actId="478"/>
          <ac:spMkLst>
            <pc:docMk/>
            <pc:sldMk cId="791172255" sldId="284"/>
            <ac:spMk id="13" creationId="{49317219-BA13-81D2-8FBC-D395E9213306}"/>
          </ac:spMkLst>
        </pc:spChg>
        <pc:spChg chg="add del mod">
          <ac:chgData name="Niki de Leeuw - In Summa" userId="c3c8674a-9f05-4455-b1d0-e40090bdf3ac" providerId="ADAL" clId="{E9A2C08B-C2DF-45E5-B9C9-B2BA63F21B76}" dt="2024-02-29T12:09:49.079" v="4669" actId="478"/>
          <ac:spMkLst>
            <pc:docMk/>
            <pc:sldMk cId="791172255" sldId="284"/>
            <ac:spMk id="14" creationId="{ECB3BEB1-EBCB-2B97-EFB6-EB4F8A5B3B41}"/>
          </ac:spMkLst>
        </pc:spChg>
        <pc:spChg chg="add del mod">
          <ac:chgData name="Niki de Leeuw - In Summa" userId="c3c8674a-9f05-4455-b1d0-e40090bdf3ac" providerId="ADAL" clId="{E9A2C08B-C2DF-45E5-B9C9-B2BA63F21B76}" dt="2024-02-29T12:09:49.079" v="4669" actId="478"/>
          <ac:spMkLst>
            <pc:docMk/>
            <pc:sldMk cId="791172255" sldId="284"/>
            <ac:spMk id="15" creationId="{3E94C06B-2901-CB01-F2BF-F21FB90C1679}"/>
          </ac:spMkLst>
        </pc:spChg>
        <pc:spChg chg="add del mod">
          <ac:chgData name="Niki de Leeuw - In Summa" userId="c3c8674a-9f05-4455-b1d0-e40090bdf3ac" providerId="ADAL" clId="{E9A2C08B-C2DF-45E5-B9C9-B2BA63F21B76}" dt="2024-02-29T12:09:49.079" v="4669" actId="478"/>
          <ac:spMkLst>
            <pc:docMk/>
            <pc:sldMk cId="791172255" sldId="284"/>
            <ac:spMk id="17" creationId="{79511FFD-13A4-C827-E5C8-00EB91252D80}"/>
          </ac:spMkLst>
        </pc:spChg>
        <pc:spChg chg="add del mod">
          <ac:chgData name="Niki de Leeuw - In Summa" userId="c3c8674a-9f05-4455-b1d0-e40090bdf3ac" providerId="ADAL" clId="{E9A2C08B-C2DF-45E5-B9C9-B2BA63F21B76}" dt="2024-02-29T12:09:49.079" v="4669" actId="478"/>
          <ac:spMkLst>
            <pc:docMk/>
            <pc:sldMk cId="791172255" sldId="284"/>
            <ac:spMk id="18" creationId="{0E9EE019-EC31-FC52-10F9-30FE3F565481}"/>
          </ac:spMkLst>
        </pc:spChg>
        <pc:spChg chg="add del mod">
          <ac:chgData name="Niki de Leeuw - In Summa" userId="c3c8674a-9f05-4455-b1d0-e40090bdf3ac" providerId="ADAL" clId="{E9A2C08B-C2DF-45E5-B9C9-B2BA63F21B76}" dt="2024-02-29T12:09:49.079" v="4669" actId="478"/>
          <ac:spMkLst>
            <pc:docMk/>
            <pc:sldMk cId="791172255" sldId="284"/>
            <ac:spMk id="19" creationId="{21DC1EA1-E887-64DD-8641-05ED1841BAB6}"/>
          </ac:spMkLst>
        </pc:spChg>
        <pc:spChg chg="del">
          <ac:chgData name="Niki de Leeuw - In Summa" userId="c3c8674a-9f05-4455-b1d0-e40090bdf3ac" providerId="ADAL" clId="{E9A2C08B-C2DF-45E5-B9C9-B2BA63F21B76}" dt="2024-02-29T12:09:38.320" v="4667" actId="478"/>
          <ac:spMkLst>
            <pc:docMk/>
            <pc:sldMk cId="791172255" sldId="284"/>
            <ac:spMk id="21" creationId="{41828A64-0923-8FAA-B063-EC355CAE73CD}"/>
          </ac:spMkLst>
        </pc:spChg>
        <pc:spChg chg="add del mod">
          <ac:chgData name="Niki de Leeuw - In Summa" userId="c3c8674a-9f05-4455-b1d0-e40090bdf3ac" providerId="ADAL" clId="{E9A2C08B-C2DF-45E5-B9C9-B2BA63F21B76}" dt="2024-02-29T12:09:49.079" v="4669" actId="478"/>
          <ac:spMkLst>
            <pc:docMk/>
            <pc:sldMk cId="791172255" sldId="284"/>
            <ac:spMk id="22" creationId="{3FAF2260-3B03-EA71-2CBE-FB5D0F25BC60}"/>
          </ac:spMkLst>
        </pc:spChg>
        <pc:picChg chg="del">
          <ac:chgData name="Niki de Leeuw - In Summa" userId="c3c8674a-9f05-4455-b1d0-e40090bdf3ac" providerId="ADAL" clId="{E9A2C08B-C2DF-45E5-B9C9-B2BA63F21B76}" dt="2024-02-29T12:09:38.320" v="4667" actId="478"/>
          <ac:picMkLst>
            <pc:docMk/>
            <pc:sldMk cId="791172255" sldId="284"/>
            <ac:picMk id="16" creationId="{6CF9CE8B-3274-E161-F108-0B7B62149C13}"/>
          </ac:picMkLst>
        </pc:picChg>
        <pc:picChg chg="del">
          <ac:chgData name="Niki de Leeuw - In Summa" userId="c3c8674a-9f05-4455-b1d0-e40090bdf3ac" providerId="ADAL" clId="{E9A2C08B-C2DF-45E5-B9C9-B2BA63F21B76}" dt="2024-02-29T12:09:38.320" v="4667" actId="478"/>
          <ac:picMkLst>
            <pc:docMk/>
            <pc:sldMk cId="791172255" sldId="284"/>
            <ac:picMk id="20" creationId="{FBB32EC1-E776-BBDB-1317-F5ED2A5428FA}"/>
          </ac:picMkLst>
        </pc:picChg>
        <pc:picChg chg="del">
          <ac:chgData name="Niki de Leeuw - In Summa" userId="c3c8674a-9f05-4455-b1d0-e40090bdf3ac" providerId="ADAL" clId="{E9A2C08B-C2DF-45E5-B9C9-B2BA63F21B76}" dt="2024-02-29T12:09:38.320" v="4667" actId="478"/>
          <ac:picMkLst>
            <pc:docMk/>
            <pc:sldMk cId="791172255" sldId="284"/>
            <ac:picMk id="27" creationId="{71606A55-B04E-BF9A-E9ED-C99F246B1CF7}"/>
          </ac:picMkLst>
        </pc:picChg>
        <pc:picChg chg="del">
          <ac:chgData name="Niki de Leeuw - In Summa" userId="c3c8674a-9f05-4455-b1d0-e40090bdf3ac" providerId="ADAL" clId="{E9A2C08B-C2DF-45E5-B9C9-B2BA63F21B76}" dt="2024-02-29T12:09:38.320" v="4667" actId="478"/>
          <ac:picMkLst>
            <pc:docMk/>
            <pc:sldMk cId="791172255" sldId="284"/>
            <ac:picMk id="30" creationId="{0190F204-5E25-8C5D-86BF-A53150E99623}"/>
          </ac:picMkLst>
        </pc:picChg>
      </pc:sldChg>
      <pc:sldChg chg="modSp mod ord modShow modNotesTx">
        <pc:chgData name="Niki de Leeuw - In Summa" userId="c3c8674a-9f05-4455-b1d0-e40090bdf3ac" providerId="ADAL" clId="{E9A2C08B-C2DF-45E5-B9C9-B2BA63F21B76}" dt="2024-02-29T12:43:20.145" v="5423" actId="729"/>
        <pc:sldMkLst>
          <pc:docMk/>
          <pc:sldMk cId="720206436" sldId="285"/>
        </pc:sldMkLst>
        <pc:spChg chg="mod">
          <ac:chgData name="Niki de Leeuw - In Summa" userId="c3c8674a-9f05-4455-b1d0-e40090bdf3ac" providerId="ADAL" clId="{E9A2C08B-C2DF-45E5-B9C9-B2BA63F21B76}" dt="2024-02-29T12:43:13.530" v="5422" actId="20577"/>
          <ac:spMkLst>
            <pc:docMk/>
            <pc:sldMk cId="720206436" sldId="285"/>
            <ac:spMk id="3" creationId="{74B35FC1-3E34-2654-3DF2-F8D739AF07D5}"/>
          </ac:spMkLst>
        </pc:spChg>
        <pc:spChg chg="mod">
          <ac:chgData name="Niki de Leeuw - In Summa" userId="c3c8674a-9f05-4455-b1d0-e40090bdf3ac" providerId="ADAL" clId="{E9A2C08B-C2DF-45E5-B9C9-B2BA63F21B76}" dt="2024-02-28T08:34:26.126" v="172" actId="27636"/>
          <ac:spMkLst>
            <pc:docMk/>
            <pc:sldMk cId="720206436" sldId="285"/>
            <ac:spMk id="4" creationId="{2824B977-EBFD-A45A-BAD8-32D65F77B9AA}"/>
          </ac:spMkLst>
        </pc:spChg>
      </pc:sldChg>
      <pc:sldChg chg="delSp modSp mod delAnim modNotesTx">
        <pc:chgData name="Niki de Leeuw - In Summa" userId="c3c8674a-9f05-4455-b1d0-e40090bdf3ac" providerId="ADAL" clId="{E9A2C08B-C2DF-45E5-B9C9-B2BA63F21B76}" dt="2024-03-07T14:33:02.626" v="26745" actId="207"/>
        <pc:sldMkLst>
          <pc:docMk/>
          <pc:sldMk cId="2930780001" sldId="286"/>
        </pc:sldMkLst>
        <pc:spChg chg="mod">
          <ac:chgData name="Niki de Leeuw - In Summa" userId="c3c8674a-9f05-4455-b1d0-e40090bdf3ac" providerId="ADAL" clId="{E9A2C08B-C2DF-45E5-B9C9-B2BA63F21B76}" dt="2024-02-29T21:27:19.252" v="18354" actId="14100"/>
          <ac:spMkLst>
            <pc:docMk/>
            <pc:sldMk cId="2930780001" sldId="286"/>
            <ac:spMk id="19" creationId="{67E4CEAA-84DD-2FBB-F0D0-CDC038CA2E06}"/>
          </ac:spMkLst>
        </pc:spChg>
        <pc:spChg chg="mod">
          <ac:chgData name="Niki de Leeuw - In Summa" userId="c3c8674a-9f05-4455-b1d0-e40090bdf3ac" providerId="ADAL" clId="{E9A2C08B-C2DF-45E5-B9C9-B2BA63F21B76}" dt="2024-02-29T21:27:26.169" v="18356" actId="14100"/>
          <ac:spMkLst>
            <pc:docMk/>
            <pc:sldMk cId="2930780001" sldId="286"/>
            <ac:spMk id="21" creationId="{1B1A3586-BA86-E3BE-9A10-26A794B2B391}"/>
          </ac:spMkLst>
        </pc:spChg>
        <pc:spChg chg="del">
          <ac:chgData name="Niki de Leeuw - In Summa" userId="c3c8674a-9f05-4455-b1d0-e40090bdf3ac" providerId="ADAL" clId="{E9A2C08B-C2DF-45E5-B9C9-B2BA63F21B76}" dt="2024-02-29T21:27:14.829" v="18353" actId="478"/>
          <ac:spMkLst>
            <pc:docMk/>
            <pc:sldMk cId="2930780001" sldId="286"/>
            <ac:spMk id="22" creationId="{FCFDEA00-35BE-4E0A-90A9-E411AC797FE0}"/>
          </ac:spMkLst>
        </pc:spChg>
        <pc:spChg chg="del">
          <ac:chgData name="Niki de Leeuw - In Summa" userId="c3c8674a-9f05-4455-b1d0-e40090bdf3ac" providerId="ADAL" clId="{E9A2C08B-C2DF-45E5-B9C9-B2BA63F21B76}" dt="2024-02-29T21:27:13.947" v="18352" actId="478"/>
          <ac:spMkLst>
            <pc:docMk/>
            <pc:sldMk cId="2930780001" sldId="286"/>
            <ac:spMk id="23" creationId="{FE67A4CC-E806-7036-6092-7EBD48CF51A0}"/>
          </ac:spMkLst>
        </pc:spChg>
        <pc:spChg chg="mod">
          <ac:chgData name="Niki de Leeuw - In Summa" userId="c3c8674a-9f05-4455-b1d0-e40090bdf3ac" providerId="ADAL" clId="{E9A2C08B-C2DF-45E5-B9C9-B2BA63F21B76}" dt="2024-02-29T19:47:02.250" v="12303" actId="27636"/>
          <ac:spMkLst>
            <pc:docMk/>
            <pc:sldMk cId="2930780001" sldId="286"/>
            <ac:spMk id="27" creationId="{F931C711-BE75-1027-F060-A58C96966916}"/>
          </ac:spMkLst>
        </pc:spChg>
      </pc:sldChg>
      <pc:sldChg chg="addSp modSp mod modAnim modNotesTx">
        <pc:chgData name="Niki de Leeuw - In Summa" userId="c3c8674a-9f05-4455-b1d0-e40090bdf3ac" providerId="ADAL" clId="{E9A2C08B-C2DF-45E5-B9C9-B2BA63F21B76}" dt="2024-02-29T21:24:14.122" v="18167" actId="20577"/>
        <pc:sldMkLst>
          <pc:docMk/>
          <pc:sldMk cId="2382053472" sldId="288"/>
        </pc:sldMkLst>
        <pc:spChg chg="mod">
          <ac:chgData name="Niki de Leeuw - In Summa" userId="c3c8674a-9f05-4455-b1d0-e40090bdf3ac" providerId="ADAL" clId="{E9A2C08B-C2DF-45E5-B9C9-B2BA63F21B76}" dt="2024-02-29T21:10:47.670" v="17034" actId="1076"/>
          <ac:spMkLst>
            <pc:docMk/>
            <pc:sldMk cId="2382053472" sldId="288"/>
            <ac:spMk id="3" creationId="{DC4B944D-645C-2D0A-BB19-F6BA7D23ECB3}"/>
          </ac:spMkLst>
        </pc:spChg>
        <pc:spChg chg="add mod">
          <ac:chgData name="Niki de Leeuw - In Summa" userId="c3c8674a-9f05-4455-b1d0-e40090bdf3ac" providerId="ADAL" clId="{E9A2C08B-C2DF-45E5-B9C9-B2BA63F21B76}" dt="2024-02-29T21:08:04.908" v="16871" actId="6549"/>
          <ac:spMkLst>
            <pc:docMk/>
            <pc:sldMk cId="2382053472" sldId="288"/>
            <ac:spMk id="6" creationId="{E376D6E5-9F2F-C8E0-6879-5327569B780E}"/>
          </ac:spMkLst>
        </pc:spChg>
        <pc:spChg chg="add mod">
          <ac:chgData name="Niki de Leeuw - In Summa" userId="c3c8674a-9f05-4455-b1d0-e40090bdf3ac" providerId="ADAL" clId="{E9A2C08B-C2DF-45E5-B9C9-B2BA63F21B76}" dt="2024-02-29T21:08:30.663" v="16882" actId="20577"/>
          <ac:spMkLst>
            <pc:docMk/>
            <pc:sldMk cId="2382053472" sldId="288"/>
            <ac:spMk id="7" creationId="{1768D1AD-3573-5264-2724-6F1BE64A77B3}"/>
          </ac:spMkLst>
        </pc:spChg>
        <pc:spChg chg="mod">
          <ac:chgData name="Niki de Leeuw - In Summa" userId="c3c8674a-9f05-4455-b1d0-e40090bdf3ac" providerId="ADAL" clId="{E9A2C08B-C2DF-45E5-B9C9-B2BA63F21B76}" dt="2024-02-29T21:12:01.447" v="17056" actId="1037"/>
          <ac:spMkLst>
            <pc:docMk/>
            <pc:sldMk cId="2382053472" sldId="288"/>
            <ac:spMk id="15" creationId="{62814D89-0C12-0B85-EB82-A9F96F0BD7C9}"/>
          </ac:spMkLst>
        </pc:spChg>
        <pc:spChg chg="mod">
          <ac:chgData name="Niki de Leeuw - In Summa" userId="c3c8674a-9f05-4455-b1d0-e40090bdf3ac" providerId="ADAL" clId="{E9A2C08B-C2DF-45E5-B9C9-B2BA63F21B76}" dt="2024-02-29T21:11:54.083" v="17053" actId="1076"/>
          <ac:spMkLst>
            <pc:docMk/>
            <pc:sldMk cId="2382053472" sldId="288"/>
            <ac:spMk id="19" creationId="{F790CC3E-3E33-F71F-8496-95FDB3A4B54D}"/>
          </ac:spMkLst>
        </pc:spChg>
        <pc:spChg chg="mod">
          <ac:chgData name="Niki de Leeuw - In Summa" userId="c3c8674a-9f05-4455-b1d0-e40090bdf3ac" providerId="ADAL" clId="{E9A2C08B-C2DF-45E5-B9C9-B2BA63F21B76}" dt="2024-02-29T21:11:51.085" v="17052" actId="20577"/>
          <ac:spMkLst>
            <pc:docMk/>
            <pc:sldMk cId="2382053472" sldId="288"/>
            <ac:spMk id="21" creationId="{32F615B2-4179-9B89-7C7E-77E90ACE8BA8}"/>
          </ac:spMkLst>
        </pc:spChg>
        <pc:spChg chg="mod">
          <ac:chgData name="Niki de Leeuw - In Summa" userId="c3c8674a-9f05-4455-b1d0-e40090bdf3ac" providerId="ADAL" clId="{E9A2C08B-C2DF-45E5-B9C9-B2BA63F21B76}" dt="2024-02-29T21:11:12.513" v="17037" actId="14100"/>
          <ac:spMkLst>
            <pc:docMk/>
            <pc:sldMk cId="2382053472" sldId="288"/>
            <ac:spMk id="22" creationId="{8DD26DF6-0FC9-EEB6-D203-1E83715CA5C4}"/>
          </ac:spMkLst>
        </pc:spChg>
        <pc:spChg chg="mod">
          <ac:chgData name="Niki de Leeuw - In Summa" userId="c3c8674a-9f05-4455-b1d0-e40090bdf3ac" providerId="ADAL" clId="{E9A2C08B-C2DF-45E5-B9C9-B2BA63F21B76}" dt="2024-02-29T21:11:27.577" v="17043" actId="27636"/>
          <ac:spMkLst>
            <pc:docMk/>
            <pc:sldMk cId="2382053472" sldId="288"/>
            <ac:spMk id="23" creationId="{5030C8CF-82F0-38D4-8724-7F83FEF00CC2}"/>
          </ac:spMkLst>
        </pc:spChg>
        <pc:spChg chg="mod">
          <ac:chgData name="Niki de Leeuw - In Summa" userId="c3c8674a-9f05-4455-b1d0-e40090bdf3ac" providerId="ADAL" clId="{E9A2C08B-C2DF-45E5-B9C9-B2BA63F21B76}" dt="2024-02-29T21:11:16.832" v="17038" actId="14100"/>
          <ac:spMkLst>
            <pc:docMk/>
            <pc:sldMk cId="2382053472" sldId="288"/>
            <ac:spMk id="24" creationId="{11A6BB92-877E-AC32-7C21-9C15A78D05F9}"/>
          </ac:spMkLst>
        </pc:spChg>
        <pc:spChg chg="mod">
          <ac:chgData name="Niki de Leeuw - In Summa" userId="c3c8674a-9f05-4455-b1d0-e40090bdf3ac" providerId="ADAL" clId="{E9A2C08B-C2DF-45E5-B9C9-B2BA63F21B76}" dt="2024-02-29T21:23:53.615" v="18155" actId="27636"/>
          <ac:spMkLst>
            <pc:docMk/>
            <pc:sldMk cId="2382053472" sldId="288"/>
            <ac:spMk id="25" creationId="{F163FF7A-7AF6-DE49-E119-69985466ABF7}"/>
          </ac:spMkLst>
        </pc:spChg>
        <pc:spChg chg="mod">
          <ac:chgData name="Niki de Leeuw - In Summa" userId="c3c8674a-9f05-4455-b1d0-e40090bdf3ac" providerId="ADAL" clId="{E9A2C08B-C2DF-45E5-B9C9-B2BA63F21B76}" dt="2024-02-29T21:11:20.455" v="17039" actId="14100"/>
          <ac:spMkLst>
            <pc:docMk/>
            <pc:sldMk cId="2382053472" sldId="288"/>
            <ac:spMk id="26" creationId="{3C508D08-84D0-BF32-0EAF-816813C104F3}"/>
          </ac:spMkLst>
        </pc:spChg>
        <pc:spChg chg="mod">
          <ac:chgData name="Niki de Leeuw - In Summa" userId="c3c8674a-9f05-4455-b1d0-e40090bdf3ac" providerId="ADAL" clId="{E9A2C08B-C2DF-45E5-B9C9-B2BA63F21B76}" dt="2024-02-29T21:24:14.122" v="18167" actId="20577"/>
          <ac:spMkLst>
            <pc:docMk/>
            <pc:sldMk cId="2382053472" sldId="288"/>
            <ac:spMk id="27" creationId="{FCB6E938-BC03-2F82-D6C0-1CB07A25FE5F}"/>
          </ac:spMkLst>
        </pc:spChg>
        <pc:grpChg chg="mod">
          <ac:chgData name="Niki de Leeuw - In Summa" userId="c3c8674a-9f05-4455-b1d0-e40090bdf3ac" providerId="ADAL" clId="{E9A2C08B-C2DF-45E5-B9C9-B2BA63F21B76}" dt="2024-02-29T21:12:15.661" v="17058" actId="14100"/>
          <ac:grpSpMkLst>
            <pc:docMk/>
            <pc:sldMk cId="2382053472" sldId="288"/>
            <ac:grpSpMk id="18" creationId="{ED8ED715-275D-6AAE-C34A-BB3B2CC7D634}"/>
          </ac:grpSpMkLst>
        </pc:grpChg>
        <pc:cxnChg chg="add mod">
          <ac:chgData name="Niki de Leeuw - In Summa" userId="c3c8674a-9f05-4455-b1d0-e40090bdf3ac" providerId="ADAL" clId="{E9A2C08B-C2DF-45E5-B9C9-B2BA63F21B76}" dt="2024-02-29T21:07:26.228" v="16856" actId="1037"/>
          <ac:cxnSpMkLst>
            <pc:docMk/>
            <pc:sldMk cId="2382053472" sldId="288"/>
            <ac:cxnSpMk id="4" creationId="{699E4C3E-5583-BCB5-AC10-EC880D1025B9}"/>
          </ac:cxnSpMkLst>
        </pc:cxnChg>
      </pc:sldChg>
      <pc:sldChg chg="addSp delSp modSp mod ord delAnim modAnim modNotesTx">
        <pc:chgData name="Niki de Leeuw - In Summa" userId="c3c8674a-9f05-4455-b1d0-e40090bdf3ac" providerId="ADAL" clId="{E9A2C08B-C2DF-45E5-B9C9-B2BA63F21B76}" dt="2024-03-05T21:36:39.317" v="25750" actId="20577"/>
        <pc:sldMkLst>
          <pc:docMk/>
          <pc:sldMk cId="3603592639" sldId="289"/>
        </pc:sldMkLst>
        <pc:spChg chg="mod">
          <ac:chgData name="Niki de Leeuw - In Summa" userId="c3c8674a-9f05-4455-b1d0-e40090bdf3ac" providerId="ADAL" clId="{E9A2C08B-C2DF-45E5-B9C9-B2BA63F21B76}" dt="2024-02-29T21:54:51.960" v="20662" actId="1076"/>
          <ac:spMkLst>
            <pc:docMk/>
            <pc:sldMk cId="3603592639" sldId="289"/>
            <ac:spMk id="2" creationId="{29AFC1C4-8690-3986-16A6-1FDC600BE684}"/>
          </ac:spMkLst>
        </pc:spChg>
        <pc:spChg chg="mod">
          <ac:chgData name="Niki de Leeuw - In Summa" userId="c3c8674a-9f05-4455-b1d0-e40090bdf3ac" providerId="ADAL" clId="{E9A2C08B-C2DF-45E5-B9C9-B2BA63F21B76}" dt="2024-02-29T21:54:51.960" v="20662" actId="1076"/>
          <ac:spMkLst>
            <pc:docMk/>
            <pc:sldMk cId="3603592639" sldId="289"/>
            <ac:spMk id="3" creationId="{5911D236-3FA7-A8D9-FD56-9C9364A7BB8B}"/>
          </ac:spMkLst>
        </pc:spChg>
        <pc:spChg chg="mod">
          <ac:chgData name="Niki de Leeuw - In Summa" userId="c3c8674a-9f05-4455-b1d0-e40090bdf3ac" providerId="ADAL" clId="{E9A2C08B-C2DF-45E5-B9C9-B2BA63F21B76}" dt="2024-02-29T21:54:51.960" v="20662" actId="1076"/>
          <ac:spMkLst>
            <pc:docMk/>
            <pc:sldMk cId="3603592639" sldId="289"/>
            <ac:spMk id="4" creationId="{5F8F88A3-D431-9487-EF6D-DFB7FA837F7C}"/>
          </ac:spMkLst>
        </pc:spChg>
        <pc:spChg chg="mod">
          <ac:chgData name="Niki de Leeuw - In Summa" userId="c3c8674a-9f05-4455-b1d0-e40090bdf3ac" providerId="ADAL" clId="{E9A2C08B-C2DF-45E5-B9C9-B2BA63F21B76}" dt="2024-02-29T21:54:51.960" v="20662" actId="1076"/>
          <ac:spMkLst>
            <pc:docMk/>
            <pc:sldMk cId="3603592639" sldId="289"/>
            <ac:spMk id="5" creationId="{0A8BE0B3-9AB4-5B20-2470-73B11BDC26B8}"/>
          </ac:spMkLst>
        </pc:spChg>
        <pc:spChg chg="mod">
          <ac:chgData name="Niki de Leeuw - In Summa" userId="c3c8674a-9f05-4455-b1d0-e40090bdf3ac" providerId="ADAL" clId="{E9A2C08B-C2DF-45E5-B9C9-B2BA63F21B76}" dt="2024-02-29T21:54:41.179" v="20661" actId="14100"/>
          <ac:spMkLst>
            <pc:docMk/>
            <pc:sldMk cId="3603592639" sldId="289"/>
            <ac:spMk id="6" creationId="{546D2944-FEC5-F5EF-F54C-3F561F978950}"/>
          </ac:spMkLst>
        </pc:spChg>
        <pc:spChg chg="mod">
          <ac:chgData name="Niki de Leeuw - In Summa" userId="c3c8674a-9f05-4455-b1d0-e40090bdf3ac" providerId="ADAL" clId="{E9A2C08B-C2DF-45E5-B9C9-B2BA63F21B76}" dt="2024-02-29T21:54:51.960" v="20662" actId="1076"/>
          <ac:spMkLst>
            <pc:docMk/>
            <pc:sldMk cId="3603592639" sldId="289"/>
            <ac:spMk id="7" creationId="{1989C059-AEA8-EF54-D3A6-375349837077}"/>
          </ac:spMkLst>
        </pc:spChg>
        <pc:spChg chg="mod">
          <ac:chgData name="Niki de Leeuw - In Summa" userId="c3c8674a-9f05-4455-b1d0-e40090bdf3ac" providerId="ADAL" clId="{E9A2C08B-C2DF-45E5-B9C9-B2BA63F21B76}" dt="2024-02-29T21:54:51.960" v="20662" actId="1076"/>
          <ac:spMkLst>
            <pc:docMk/>
            <pc:sldMk cId="3603592639" sldId="289"/>
            <ac:spMk id="9" creationId="{9A2F1FC7-6941-A4CB-468E-194D9EE27848}"/>
          </ac:spMkLst>
        </pc:spChg>
        <pc:spChg chg="mod">
          <ac:chgData name="Niki de Leeuw - In Summa" userId="c3c8674a-9f05-4455-b1d0-e40090bdf3ac" providerId="ADAL" clId="{E9A2C08B-C2DF-45E5-B9C9-B2BA63F21B76}" dt="2024-02-29T21:54:51.960" v="20662" actId="1076"/>
          <ac:spMkLst>
            <pc:docMk/>
            <pc:sldMk cId="3603592639" sldId="289"/>
            <ac:spMk id="10" creationId="{E2BA27F4-6934-DB6F-3590-CF62845FB058}"/>
          </ac:spMkLst>
        </pc:spChg>
        <pc:spChg chg="mod">
          <ac:chgData name="Niki de Leeuw - In Summa" userId="c3c8674a-9f05-4455-b1d0-e40090bdf3ac" providerId="ADAL" clId="{E9A2C08B-C2DF-45E5-B9C9-B2BA63F21B76}" dt="2024-02-29T21:54:51.960" v="20662" actId="1076"/>
          <ac:spMkLst>
            <pc:docMk/>
            <pc:sldMk cId="3603592639" sldId="289"/>
            <ac:spMk id="11" creationId="{ED26EB5C-3256-EF67-B7DD-1942244FB4E1}"/>
          </ac:spMkLst>
        </pc:spChg>
        <pc:spChg chg="mod">
          <ac:chgData name="Niki de Leeuw - In Summa" userId="c3c8674a-9f05-4455-b1d0-e40090bdf3ac" providerId="ADAL" clId="{E9A2C08B-C2DF-45E5-B9C9-B2BA63F21B76}" dt="2024-02-29T21:54:51.960" v="20662" actId="1076"/>
          <ac:spMkLst>
            <pc:docMk/>
            <pc:sldMk cId="3603592639" sldId="289"/>
            <ac:spMk id="12" creationId="{940698EB-E7F8-370B-1D24-48822CE7EF91}"/>
          </ac:spMkLst>
        </pc:spChg>
        <pc:spChg chg="mod">
          <ac:chgData name="Niki de Leeuw - In Summa" userId="c3c8674a-9f05-4455-b1d0-e40090bdf3ac" providerId="ADAL" clId="{E9A2C08B-C2DF-45E5-B9C9-B2BA63F21B76}" dt="2024-02-29T21:54:51.960" v="20662" actId="1076"/>
          <ac:spMkLst>
            <pc:docMk/>
            <pc:sldMk cId="3603592639" sldId="289"/>
            <ac:spMk id="13" creationId="{90446587-6305-012C-E917-3F53BEAD130C}"/>
          </ac:spMkLst>
        </pc:spChg>
        <pc:spChg chg="mod">
          <ac:chgData name="Niki de Leeuw - In Summa" userId="c3c8674a-9f05-4455-b1d0-e40090bdf3ac" providerId="ADAL" clId="{E9A2C08B-C2DF-45E5-B9C9-B2BA63F21B76}" dt="2024-02-29T21:54:51.960" v="20662" actId="1076"/>
          <ac:spMkLst>
            <pc:docMk/>
            <pc:sldMk cId="3603592639" sldId="289"/>
            <ac:spMk id="14" creationId="{0C0D56A1-D04F-E2ED-2030-621D0521EAEE}"/>
          </ac:spMkLst>
        </pc:spChg>
        <pc:spChg chg="mod">
          <ac:chgData name="Niki de Leeuw - In Summa" userId="c3c8674a-9f05-4455-b1d0-e40090bdf3ac" providerId="ADAL" clId="{E9A2C08B-C2DF-45E5-B9C9-B2BA63F21B76}" dt="2024-02-29T21:54:51.960" v="20662" actId="1076"/>
          <ac:spMkLst>
            <pc:docMk/>
            <pc:sldMk cId="3603592639" sldId="289"/>
            <ac:spMk id="15" creationId="{D358C451-7DEE-121D-E96F-DAAD6535D82F}"/>
          </ac:spMkLst>
        </pc:spChg>
        <pc:spChg chg="mod">
          <ac:chgData name="Niki de Leeuw - In Summa" userId="c3c8674a-9f05-4455-b1d0-e40090bdf3ac" providerId="ADAL" clId="{E9A2C08B-C2DF-45E5-B9C9-B2BA63F21B76}" dt="2024-02-29T21:54:51.960" v="20662" actId="1076"/>
          <ac:spMkLst>
            <pc:docMk/>
            <pc:sldMk cId="3603592639" sldId="289"/>
            <ac:spMk id="17" creationId="{C428BD8F-DB74-7040-CB9C-922A87D1A36A}"/>
          </ac:spMkLst>
        </pc:spChg>
        <pc:spChg chg="add del mod">
          <ac:chgData name="Niki de Leeuw - In Summa" userId="c3c8674a-9f05-4455-b1d0-e40090bdf3ac" providerId="ADAL" clId="{E9A2C08B-C2DF-45E5-B9C9-B2BA63F21B76}" dt="2024-02-29T21:55:01.577" v="20665" actId="478"/>
          <ac:spMkLst>
            <pc:docMk/>
            <pc:sldMk cId="3603592639" sldId="289"/>
            <ac:spMk id="18" creationId="{31C4E1A8-9CF9-2DFC-B026-779F5088F25F}"/>
          </ac:spMkLst>
        </pc:spChg>
        <pc:spChg chg="add del mod">
          <ac:chgData name="Niki de Leeuw - In Summa" userId="c3c8674a-9f05-4455-b1d0-e40090bdf3ac" providerId="ADAL" clId="{E9A2C08B-C2DF-45E5-B9C9-B2BA63F21B76}" dt="2024-02-29T21:55:01.577" v="20665" actId="478"/>
          <ac:spMkLst>
            <pc:docMk/>
            <pc:sldMk cId="3603592639" sldId="289"/>
            <ac:spMk id="19" creationId="{C7987AC7-7415-45B6-E3D1-8218526BC0F5}"/>
          </ac:spMkLst>
        </pc:spChg>
        <pc:spChg chg="add del mod">
          <ac:chgData name="Niki de Leeuw - In Summa" userId="c3c8674a-9f05-4455-b1d0-e40090bdf3ac" providerId="ADAL" clId="{E9A2C08B-C2DF-45E5-B9C9-B2BA63F21B76}" dt="2024-02-29T21:55:01.577" v="20665" actId="478"/>
          <ac:spMkLst>
            <pc:docMk/>
            <pc:sldMk cId="3603592639" sldId="289"/>
            <ac:spMk id="20" creationId="{EF71224F-A77F-DEBE-ADBD-CA205FA34571}"/>
          </ac:spMkLst>
        </pc:spChg>
        <pc:spChg chg="mod">
          <ac:chgData name="Niki de Leeuw - In Summa" userId="c3c8674a-9f05-4455-b1d0-e40090bdf3ac" providerId="ADAL" clId="{E9A2C08B-C2DF-45E5-B9C9-B2BA63F21B76}" dt="2024-02-29T21:54:51.960" v="20662" actId="1076"/>
          <ac:spMkLst>
            <pc:docMk/>
            <pc:sldMk cId="3603592639" sldId="289"/>
            <ac:spMk id="21" creationId="{4FA48E72-8790-B4BB-D394-3697C0F02904}"/>
          </ac:spMkLst>
        </pc:spChg>
        <pc:spChg chg="add del mod">
          <ac:chgData name="Niki de Leeuw - In Summa" userId="c3c8674a-9f05-4455-b1d0-e40090bdf3ac" providerId="ADAL" clId="{E9A2C08B-C2DF-45E5-B9C9-B2BA63F21B76}" dt="2024-02-29T21:55:01.577" v="20665" actId="478"/>
          <ac:spMkLst>
            <pc:docMk/>
            <pc:sldMk cId="3603592639" sldId="289"/>
            <ac:spMk id="22" creationId="{09505A98-0F86-EEFD-EF21-5D5F2676E460}"/>
          </ac:spMkLst>
        </pc:spChg>
        <pc:spChg chg="add del mod">
          <ac:chgData name="Niki de Leeuw - In Summa" userId="c3c8674a-9f05-4455-b1d0-e40090bdf3ac" providerId="ADAL" clId="{E9A2C08B-C2DF-45E5-B9C9-B2BA63F21B76}" dt="2024-02-29T21:55:01.577" v="20665" actId="478"/>
          <ac:spMkLst>
            <pc:docMk/>
            <pc:sldMk cId="3603592639" sldId="289"/>
            <ac:spMk id="23" creationId="{68AF11D3-75C1-D961-EF9E-DB0863394A29}"/>
          </ac:spMkLst>
        </pc:spChg>
        <pc:spChg chg="add del mod">
          <ac:chgData name="Niki de Leeuw - In Summa" userId="c3c8674a-9f05-4455-b1d0-e40090bdf3ac" providerId="ADAL" clId="{E9A2C08B-C2DF-45E5-B9C9-B2BA63F21B76}" dt="2024-02-29T21:55:01.577" v="20665" actId="478"/>
          <ac:spMkLst>
            <pc:docMk/>
            <pc:sldMk cId="3603592639" sldId="289"/>
            <ac:spMk id="24" creationId="{EA971549-D2BE-D18A-CE8C-5D4A04859135}"/>
          </ac:spMkLst>
        </pc:spChg>
        <pc:spChg chg="add del mod">
          <ac:chgData name="Niki de Leeuw - In Summa" userId="c3c8674a-9f05-4455-b1d0-e40090bdf3ac" providerId="ADAL" clId="{E9A2C08B-C2DF-45E5-B9C9-B2BA63F21B76}" dt="2024-02-29T21:55:01.577" v="20665" actId="478"/>
          <ac:spMkLst>
            <pc:docMk/>
            <pc:sldMk cId="3603592639" sldId="289"/>
            <ac:spMk id="25" creationId="{5D8D63B4-8D07-C20A-54DD-D1323E7C8471}"/>
          </ac:spMkLst>
        </pc:spChg>
        <pc:picChg chg="mod">
          <ac:chgData name="Niki de Leeuw - In Summa" userId="c3c8674a-9f05-4455-b1d0-e40090bdf3ac" providerId="ADAL" clId="{E9A2C08B-C2DF-45E5-B9C9-B2BA63F21B76}" dt="2024-02-29T21:54:51.960" v="20662" actId="1076"/>
          <ac:picMkLst>
            <pc:docMk/>
            <pc:sldMk cId="3603592639" sldId="289"/>
            <ac:picMk id="16" creationId="{62A5F3B7-A128-2D7F-FF26-473762260A7B}"/>
          </ac:picMkLst>
        </pc:picChg>
        <pc:picChg chg="mod">
          <ac:chgData name="Niki de Leeuw - In Summa" userId="c3c8674a-9f05-4455-b1d0-e40090bdf3ac" providerId="ADAL" clId="{E9A2C08B-C2DF-45E5-B9C9-B2BA63F21B76}" dt="2024-02-29T21:54:51.960" v="20662" actId="1076"/>
          <ac:picMkLst>
            <pc:docMk/>
            <pc:sldMk cId="3603592639" sldId="289"/>
            <ac:picMk id="27" creationId="{8E3D5CBE-3496-EC38-BDE5-DEC6A3BB5D22}"/>
          </ac:picMkLst>
        </pc:picChg>
        <pc:picChg chg="mod">
          <ac:chgData name="Niki de Leeuw - In Summa" userId="c3c8674a-9f05-4455-b1d0-e40090bdf3ac" providerId="ADAL" clId="{E9A2C08B-C2DF-45E5-B9C9-B2BA63F21B76}" dt="2024-02-29T21:54:51.960" v="20662" actId="1076"/>
          <ac:picMkLst>
            <pc:docMk/>
            <pc:sldMk cId="3603592639" sldId="289"/>
            <ac:picMk id="4098" creationId="{DA8D18A5-53A0-5098-082B-0DB1086DD9D4}"/>
          </ac:picMkLst>
        </pc:picChg>
        <pc:picChg chg="mod">
          <ac:chgData name="Niki de Leeuw - In Summa" userId="c3c8674a-9f05-4455-b1d0-e40090bdf3ac" providerId="ADAL" clId="{E9A2C08B-C2DF-45E5-B9C9-B2BA63F21B76}" dt="2024-02-29T21:54:51.960" v="20662" actId="1076"/>
          <ac:picMkLst>
            <pc:docMk/>
            <pc:sldMk cId="3603592639" sldId="289"/>
            <ac:picMk id="4100" creationId="{81CA42F7-C0FA-E298-E91E-0B8A0D37EAE8}"/>
          </ac:picMkLst>
        </pc:picChg>
      </pc:sldChg>
      <pc:sldChg chg="modSp mod ord modShow modNotesTx">
        <pc:chgData name="Niki de Leeuw - In Summa" userId="c3c8674a-9f05-4455-b1d0-e40090bdf3ac" providerId="ADAL" clId="{E9A2C08B-C2DF-45E5-B9C9-B2BA63F21B76}" dt="2024-03-05T21:46:19.493" v="26687" actId="20577"/>
        <pc:sldMkLst>
          <pc:docMk/>
          <pc:sldMk cId="3594419986" sldId="290"/>
        </pc:sldMkLst>
        <pc:spChg chg="mod">
          <ac:chgData name="Niki de Leeuw - In Summa" userId="c3c8674a-9f05-4455-b1d0-e40090bdf3ac" providerId="ADAL" clId="{E9A2C08B-C2DF-45E5-B9C9-B2BA63F21B76}" dt="2024-02-29T22:51:11.611" v="24128" actId="403"/>
          <ac:spMkLst>
            <pc:docMk/>
            <pc:sldMk cId="3594419986" sldId="290"/>
            <ac:spMk id="4" creationId="{2FBC3FC6-236D-4B23-1E3E-1D316AFAF9D3}"/>
          </ac:spMkLst>
        </pc:spChg>
      </pc:sldChg>
      <pc:sldChg chg="modSp mod modNotesTx">
        <pc:chgData name="Niki de Leeuw - In Summa" userId="c3c8674a-9f05-4455-b1d0-e40090bdf3ac" providerId="ADAL" clId="{E9A2C08B-C2DF-45E5-B9C9-B2BA63F21B76}" dt="2024-03-07T14:33:31.234" v="26748" actId="207"/>
        <pc:sldMkLst>
          <pc:docMk/>
          <pc:sldMk cId="263657089" sldId="291"/>
        </pc:sldMkLst>
        <pc:spChg chg="mod">
          <ac:chgData name="Niki de Leeuw - In Summa" userId="c3c8674a-9f05-4455-b1d0-e40090bdf3ac" providerId="ADAL" clId="{E9A2C08B-C2DF-45E5-B9C9-B2BA63F21B76}" dt="2024-03-05T21:39:07.532" v="25806"/>
          <ac:spMkLst>
            <pc:docMk/>
            <pc:sldMk cId="263657089" sldId="291"/>
            <ac:spMk id="4" creationId="{258328CA-1CB2-D12C-D4E7-31617749E3A9}"/>
          </ac:spMkLst>
        </pc:spChg>
      </pc:sldChg>
      <pc:sldChg chg="modSp mod ord modNotesTx">
        <pc:chgData name="Niki de Leeuw - In Summa" userId="c3c8674a-9f05-4455-b1d0-e40090bdf3ac" providerId="ADAL" clId="{E9A2C08B-C2DF-45E5-B9C9-B2BA63F21B76}" dt="2024-03-07T14:32:31.244" v="26740" actId="207"/>
        <pc:sldMkLst>
          <pc:docMk/>
          <pc:sldMk cId="2463924613" sldId="292"/>
        </pc:sldMkLst>
        <pc:spChg chg="mod">
          <ac:chgData name="Niki de Leeuw - In Summa" userId="c3c8674a-9f05-4455-b1d0-e40090bdf3ac" providerId="ADAL" clId="{E9A2C08B-C2DF-45E5-B9C9-B2BA63F21B76}" dt="2024-02-29T12:58:31.471" v="6012" actId="20577"/>
          <ac:spMkLst>
            <pc:docMk/>
            <pc:sldMk cId="2463924613" sldId="292"/>
            <ac:spMk id="3" creationId="{3BD6FD01-C735-9F02-CCCD-DD47F21ACB2F}"/>
          </ac:spMkLst>
        </pc:spChg>
        <pc:spChg chg="mod">
          <ac:chgData name="Niki de Leeuw - In Summa" userId="c3c8674a-9f05-4455-b1d0-e40090bdf3ac" providerId="ADAL" clId="{E9A2C08B-C2DF-45E5-B9C9-B2BA63F21B76}" dt="2024-02-29T20:21:44.756" v="14940" actId="404"/>
          <ac:spMkLst>
            <pc:docMk/>
            <pc:sldMk cId="2463924613" sldId="292"/>
            <ac:spMk id="4" creationId="{47A348D1-C7F0-20EE-0045-9B636FB3D1C0}"/>
          </ac:spMkLst>
        </pc:spChg>
      </pc:sldChg>
      <pc:sldChg chg="mod modShow">
        <pc:chgData name="Niki de Leeuw - In Summa" userId="c3c8674a-9f05-4455-b1d0-e40090bdf3ac" providerId="ADAL" clId="{E9A2C08B-C2DF-45E5-B9C9-B2BA63F21B76}" dt="2024-02-29T14:58:27.323" v="10967" actId="729"/>
        <pc:sldMkLst>
          <pc:docMk/>
          <pc:sldMk cId="1848333717" sldId="294"/>
        </pc:sldMkLst>
      </pc:sldChg>
      <pc:sldChg chg="modNotesTx">
        <pc:chgData name="Niki de Leeuw - In Summa" userId="c3c8674a-9f05-4455-b1d0-e40090bdf3ac" providerId="ADAL" clId="{E9A2C08B-C2DF-45E5-B9C9-B2BA63F21B76}" dt="2024-02-29T22:01:57.710" v="21647" actId="20577"/>
        <pc:sldMkLst>
          <pc:docMk/>
          <pc:sldMk cId="1022008133" sldId="295"/>
        </pc:sldMkLst>
      </pc:sldChg>
      <pc:sldChg chg="modSp mod modNotesTx">
        <pc:chgData name="Niki de Leeuw - In Summa" userId="c3c8674a-9f05-4455-b1d0-e40090bdf3ac" providerId="ADAL" clId="{E9A2C08B-C2DF-45E5-B9C9-B2BA63F21B76}" dt="2024-03-07T14:33:49.942" v="26752" actId="207"/>
        <pc:sldMkLst>
          <pc:docMk/>
          <pc:sldMk cId="2423890828" sldId="296"/>
        </pc:sldMkLst>
        <pc:spChg chg="mod">
          <ac:chgData name="Niki de Leeuw - In Summa" userId="c3c8674a-9f05-4455-b1d0-e40090bdf3ac" providerId="ADAL" clId="{E9A2C08B-C2DF-45E5-B9C9-B2BA63F21B76}" dt="2024-02-29T22:51:37.251" v="24139" actId="403"/>
          <ac:spMkLst>
            <pc:docMk/>
            <pc:sldMk cId="2423890828" sldId="296"/>
            <ac:spMk id="4" creationId="{82DDC86C-7B64-F0FE-F4E6-0EF000FCA4AF}"/>
          </ac:spMkLst>
        </pc:spChg>
      </pc:sldChg>
      <pc:sldChg chg="mod ord modShow modNotesTx">
        <pc:chgData name="Niki de Leeuw - In Summa" userId="c3c8674a-9f05-4455-b1d0-e40090bdf3ac" providerId="ADAL" clId="{E9A2C08B-C2DF-45E5-B9C9-B2BA63F21B76}" dt="2024-02-29T13:54:00.123" v="8034" actId="729"/>
        <pc:sldMkLst>
          <pc:docMk/>
          <pc:sldMk cId="3070760896" sldId="297"/>
        </pc:sldMkLst>
      </pc:sldChg>
      <pc:sldChg chg="modNotesTx">
        <pc:chgData name="Niki de Leeuw - In Summa" userId="c3c8674a-9f05-4455-b1d0-e40090bdf3ac" providerId="ADAL" clId="{E9A2C08B-C2DF-45E5-B9C9-B2BA63F21B76}" dt="2024-02-29T20:45:44.611" v="15760" actId="20577"/>
        <pc:sldMkLst>
          <pc:docMk/>
          <pc:sldMk cId="3097023025" sldId="298"/>
        </pc:sldMkLst>
      </pc:sldChg>
      <pc:sldChg chg="ord modNotesTx">
        <pc:chgData name="Niki de Leeuw - In Summa" userId="c3c8674a-9f05-4455-b1d0-e40090bdf3ac" providerId="ADAL" clId="{E9A2C08B-C2DF-45E5-B9C9-B2BA63F21B76}" dt="2024-02-29T20:55:26.972" v="16251" actId="20577"/>
        <pc:sldMkLst>
          <pc:docMk/>
          <pc:sldMk cId="762568807" sldId="299"/>
        </pc:sldMkLst>
      </pc:sldChg>
      <pc:sldChg chg="add modNotesTx">
        <pc:chgData name="Niki de Leeuw - In Summa" userId="c3c8674a-9f05-4455-b1d0-e40090bdf3ac" providerId="ADAL" clId="{E9A2C08B-C2DF-45E5-B9C9-B2BA63F21B76}" dt="2024-03-07T14:33:09.726" v="26746" actId="207"/>
        <pc:sldMkLst>
          <pc:docMk/>
          <pc:sldMk cId="847524964" sldId="300"/>
        </pc:sldMkLst>
      </pc:sldChg>
      <pc:sldChg chg="del ord modNotesTx">
        <pc:chgData name="Niki de Leeuw - In Summa" userId="c3c8674a-9f05-4455-b1d0-e40090bdf3ac" providerId="ADAL" clId="{E9A2C08B-C2DF-45E5-B9C9-B2BA63F21B76}" dt="2024-02-29T15:33:29.658" v="11803" actId="2696"/>
        <pc:sldMkLst>
          <pc:docMk/>
          <pc:sldMk cId="3916708860" sldId="300"/>
        </pc:sldMkLst>
      </pc:sldChg>
      <pc:sldChg chg="addSp modSp mod ord modAnim modNotesTx">
        <pc:chgData name="Niki de Leeuw - In Summa" userId="c3c8674a-9f05-4455-b1d0-e40090bdf3ac" providerId="ADAL" clId="{E9A2C08B-C2DF-45E5-B9C9-B2BA63F21B76}" dt="2024-02-29T21:54:29.361" v="20660" actId="571"/>
        <pc:sldMkLst>
          <pc:docMk/>
          <pc:sldMk cId="1846590521" sldId="302"/>
        </pc:sldMkLst>
        <pc:spChg chg="mod">
          <ac:chgData name="Niki de Leeuw - In Summa" userId="c3c8674a-9f05-4455-b1d0-e40090bdf3ac" providerId="ADAL" clId="{E9A2C08B-C2DF-45E5-B9C9-B2BA63F21B76}" dt="2024-02-29T15:03:24.434" v="10980" actId="20577"/>
          <ac:spMkLst>
            <pc:docMk/>
            <pc:sldMk cId="1846590521" sldId="302"/>
            <ac:spMk id="3" creationId="{4CB03C11-522C-0055-6A5B-26F568ABC318}"/>
          </ac:spMkLst>
        </pc:spChg>
        <pc:spChg chg="add mod">
          <ac:chgData name="Niki de Leeuw - In Summa" userId="c3c8674a-9f05-4455-b1d0-e40090bdf3ac" providerId="ADAL" clId="{E9A2C08B-C2DF-45E5-B9C9-B2BA63F21B76}" dt="2024-02-29T21:54:29.361" v="20660" actId="571"/>
          <ac:spMkLst>
            <pc:docMk/>
            <pc:sldMk cId="1846590521" sldId="302"/>
            <ac:spMk id="16" creationId="{A027DC56-BDB5-DE98-16A9-72576853556B}"/>
          </ac:spMkLst>
        </pc:spChg>
        <pc:spChg chg="add mod">
          <ac:chgData name="Niki de Leeuw - In Summa" userId="c3c8674a-9f05-4455-b1d0-e40090bdf3ac" providerId="ADAL" clId="{E9A2C08B-C2DF-45E5-B9C9-B2BA63F21B76}" dt="2024-02-29T21:54:29.361" v="20660" actId="571"/>
          <ac:spMkLst>
            <pc:docMk/>
            <pc:sldMk cId="1846590521" sldId="302"/>
            <ac:spMk id="17" creationId="{700955A8-B4FE-2F90-1439-EBC72C2396B6}"/>
          </ac:spMkLst>
        </pc:spChg>
        <pc:spChg chg="add mod">
          <ac:chgData name="Niki de Leeuw - In Summa" userId="c3c8674a-9f05-4455-b1d0-e40090bdf3ac" providerId="ADAL" clId="{E9A2C08B-C2DF-45E5-B9C9-B2BA63F21B76}" dt="2024-02-29T21:54:29.361" v="20660" actId="571"/>
          <ac:spMkLst>
            <pc:docMk/>
            <pc:sldMk cId="1846590521" sldId="302"/>
            <ac:spMk id="18" creationId="{ADF7695C-A1A0-C9C0-B72A-524FD11FD16C}"/>
          </ac:spMkLst>
        </pc:spChg>
        <pc:spChg chg="mod">
          <ac:chgData name="Niki de Leeuw - In Summa" userId="c3c8674a-9f05-4455-b1d0-e40090bdf3ac" providerId="ADAL" clId="{E9A2C08B-C2DF-45E5-B9C9-B2BA63F21B76}" dt="2024-02-29T21:44:22.580" v="19543" actId="20577"/>
          <ac:spMkLst>
            <pc:docMk/>
            <pc:sldMk cId="1846590521" sldId="302"/>
            <ac:spMk id="20" creationId="{D60A68AF-A6F9-2361-6490-950214F78D62}"/>
          </ac:spMkLst>
        </pc:spChg>
        <pc:spChg chg="add mod">
          <ac:chgData name="Niki de Leeuw - In Summa" userId="c3c8674a-9f05-4455-b1d0-e40090bdf3ac" providerId="ADAL" clId="{E9A2C08B-C2DF-45E5-B9C9-B2BA63F21B76}" dt="2024-02-29T21:54:29.361" v="20660" actId="571"/>
          <ac:spMkLst>
            <pc:docMk/>
            <pc:sldMk cId="1846590521" sldId="302"/>
            <ac:spMk id="21" creationId="{BA987C51-26A4-7186-D715-C46CFD0F8D3B}"/>
          </ac:spMkLst>
        </pc:spChg>
        <pc:spChg chg="add mod">
          <ac:chgData name="Niki de Leeuw - In Summa" userId="c3c8674a-9f05-4455-b1d0-e40090bdf3ac" providerId="ADAL" clId="{E9A2C08B-C2DF-45E5-B9C9-B2BA63F21B76}" dt="2024-02-29T21:54:29.361" v="20660" actId="571"/>
          <ac:spMkLst>
            <pc:docMk/>
            <pc:sldMk cId="1846590521" sldId="302"/>
            <ac:spMk id="22" creationId="{947C1E6A-25F1-D9ED-3362-6BE246571B6B}"/>
          </ac:spMkLst>
        </pc:spChg>
        <pc:spChg chg="add mod">
          <ac:chgData name="Niki de Leeuw - In Summa" userId="c3c8674a-9f05-4455-b1d0-e40090bdf3ac" providerId="ADAL" clId="{E9A2C08B-C2DF-45E5-B9C9-B2BA63F21B76}" dt="2024-02-29T21:54:29.361" v="20660" actId="571"/>
          <ac:spMkLst>
            <pc:docMk/>
            <pc:sldMk cId="1846590521" sldId="302"/>
            <ac:spMk id="23" creationId="{690AFE76-5198-2C4A-5EE9-71DD56DF59E4}"/>
          </ac:spMkLst>
        </pc:spChg>
        <pc:spChg chg="mod">
          <ac:chgData name="Niki de Leeuw - In Summa" userId="c3c8674a-9f05-4455-b1d0-e40090bdf3ac" providerId="ADAL" clId="{E9A2C08B-C2DF-45E5-B9C9-B2BA63F21B76}" dt="2024-02-29T15:01:29.432" v="10969" actId="20577"/>
          <ac:spMkLst>
            <pc:docMk/>
            <pc:sldMk cId="1846590521" sldId="302"/>
            <ac:spMk id="31" creationId="{48DD0F7B-67A5-E262-18D7-1352611535B0}"/>
          </ac:spMkLst>
        </pc:spChg>
      </pc:sldChg>
      <pc:sldChg chg="ord modNotesTx">
        <pc:chgData name="Niki de Leeuw - In Summa" userId="c3c8674a-9f05-4455-b1d0-e40090bdf3ac" providerId="ADAL" clId="{E9A2C08B-C2DF-45E5-B9C9-B2BA63F21B76}" dt="2024-02-29T21:59:40.305" v="21344" actId="20577"/>
        <pc:sldMkLst>
          <pc:docMk/>
          <pc:sldMk cId="907339089" sldId="303"/>
        </pc:sldMkLst>
      </pc:sldChg>
      <pc:sldChg chg="ord modNotesTx">
        <pc:chgData name="Niki de Leeuw - In Summa" userId="c3c8674a-9f05-4455-b1d0-e40090bdf3ac" providerId="ADAL" clId="{E9A2C08B-C2DF-45E5-B9C9-B2BA63F21B76}" dt="2024-03-05T21:36:50.846" v="25752" actId="6549"/>
        <pc:sldMkLst>
          <pc:docMk/>
          <pc:sldMk cId="3505362832" sldId="304"/>
        </pc:sldMkLst>
      </pc:sldChg>
      <pc:sldChg chg="modNotesTx">
        <pc:chgData name="Niki de Leeuw - In Summa" userId="c3c8674a-9f05-4455-b1d0-e40090bdf3ac" providerId="ADAL" clId="{E9A2C08B-C2DF-45E5-B9C9-B2BA63F21B76}" dt="2024-02-29T15:44:04.379" v="11932" actId="20577"/>
        <pc:sldMkLst>
          <pc:docMk/>
          <pc:sldMk cId="3330633933" sldId="305"/>
        </pc:sldMkLst>
      </pc:sldChg>
      <pc:sldChg chg="modSp mod ord modNotesTx">
        <pc:chgData name="Niki de Leeuw - In Summa" userId="c3c8674a-9f05-4455-b1d0-e40090bdf3ac" providerId="ADAL" clId="{E9A2C08B-C2DF-45E5-B9C9-B2BA63F21B76}" dt="2024-02-29T22:56:02.971" v="24348" actId="20577"/>
        <pc:sldMkLst>
          <pc:docMk/>
          <pc:sldMk cId="1209481787" sldId="306"/>
        </pc:sldMkLst>
        <pc:spChg chg="mod">
          <ac:chgData name="Niki de Leeuw - In Summa" userId="c3c8674a-9f05-4455-b1d0-e40090bdf3ac" providerId="ADAL" clId="{E9A2C08B-C2DF-45E5-B9C9-B2BA63F21B76}" dt="2024-02-29T15:29:02.921" v="11669" actId="14100"/>
          <ac:spMkLst>
            <pc:docMk/>
            <pc:sldMk cId="1209481787" sldId="306"/>
            <ac:spMk id="3" creationId="{E69CF2D1-CCEF-C8EA-10DD-553C30A04372}"/>
          </ac:spMkLst>
        </pc:spChg>
      </pc:sldChg>
      <pc:sldChg chg="modSp add mod modNotesTx">
        <pc:chgData name="Niki de Leeuw - In Summa" userId="c3c8674a-9f05-4455-b1d0-e40090bdf3ac" providerId="ADAL" clId="{E9A2C08B-C2DF-45E5-B9C9-B2BA63F21B76}" dt="2024-03-07T14:34:03.788" v="26754" actId="207"/>
        <pc:sldMkLst>
          <pc:docMk/>
          <pc:sldMk cId="2442719980" sldId="307"/>
        </pc:sldMkLst>
        <pc:spChg chg="mod">
          <ac:chgData name="Niki de Leeuw - In Summa" userId="c3c8674a-9f05-4455-b1d0-e40090bdf3ac" providerId="ADAL" clId="{E9A2C08B-C2DF-45E5-B9C9-B2BA63F21B76}" dt="2024-02-29T22:51:42.226" v="24141" actId="403"/>
          <ac:spMkLst>
            <pc:docMk/>
            <pc:sldMk cId="2442719980" sldId="307"/>
            <ac:spMk id="4" creationId="{F474AD5E-D831-6407-1822-0C0686E46C6E}"/>
          </ac:spMkLst>
        </pc:spChg>
      </pc:sldChg>
      <pc:sldChg chg="del">
        <pc:chgData name="Niki de Leeuw - In Summa" userId="c3c8674a-9f05-4455-b1d0-e40090bdf3ac" providerId="ADAL" clId="{E9A2C08B-C2DF-45E5-B9C9-B2BA63F21B76}" dt="2024-02-29T08:27:08.648" v="2995" actId="2696"/>
        <pc:sldMkLst>
          <pc:docMk/>
          <pc:sldMk cId="3833836510" sldId="307"/>
        </pc:sldMkLst>
      </pc:sldChg>
      <pc:sldChg chg="addSp delSp modSp add mod modNotesTx">
        <pc:chgData name="Niki de Leeuw - In Summa" userId="c3c8674a-9f05-4455-b1d0-e40090bdf3ac" providerId="ADAL" clId="{E9A2C08B-C2DF-45E5-B9C9-B2BA63F21B76}" dt="2024-03-07T14:34:28.771" v="26760" actId="207"/>
        <pc:sldMkLst>
          <pc:docMk/>
          <pc:sldMk cId="1679174412" sldId="308"/>
        </pc:sldMkLst>
        <pc:spChg chg="mod">
          <ac:chgData name="Niki de Leeuw - In Summa" userId="c3c8674a-9f05-4455-b1d0-e40090bdf3ac" providerId="ADAL" clId="{E9A2C08B-C2DF-45E5-B9C9-B2BA63F21B76}" dt="2024-02-29T22:51:47.114" v="24143" actId="403"/>
          <ac:spMkLst>
            <pc:docMk/>
            <pc:sldMk cId="1679174412" sldId="308"/>
            <ac:spMk id="4" creationId="{C9F1D42C-1B94-813A-CFBD-26321FE08514}"/>
          </ac:spMkLst>
        </pc:spChg>
        <pc:picChg chg="add del mod">
          <ac:chgData name="Niki de Leeuw - In Summa" userId="c3c8674a-9f05-4455-b1d0-e40090bdf3ac" providerId="ADAL" clId="{E9A2C08B-C2DF-45E5-B9C9-B2BA63F21B76}" dt="2024-02-29T22:32:47.869" v="23441" actId="478"/>
          <ac:picMkLst>
            <pc:docMk/>
            <pc:sldMk cId="1679174412" sldId="308"/>
            <ac:picMk id="5" creationId="{5C5B5696-09D2-9797-791B-8FC2EB3B9650}"/>
          </ac:picMkLst>
        </pc:picChg>
        <pc:picChg chg="mod">
          <ac:chgData name="Niki de Leeuw - In Summa" userId="c3c8674a-9f05-4455-b1d0-e40090bdf3ac" providerId="ADAL" clId="{E9A2C08B-C2DF-45E5-B9C9-B2BA63F21B76}" dt="2024-02-29T22:32:53.463" v="23442" actId="1076"/>
          <ac:picMkLst>
            <pc:docMk/>
            <pc:sldMk cId="1679174412" sldId="308"/>
            <ac:picMk id="6" creationId="{3C169DA5-8AB0-A635-1978-3F30A858D696}"/>
          </ac:picMkLst>
        </pc:picChg>
        <pc:picChg chg="add del">
          <ac:chgData name="Niki de Leeuw - In Summa" userId="c3c8674a-9f05-4455-b1d0-e40090bdf3ac" providerId="ADAL" clId="{E9A2C08B-C2DF-45E5-B9C9-B2BA63F21B76}" dt="2024-02-29T22:32:46.215" v="23440" actId="478"/>
          <ac:picMkLst>
            <pc:docMk/>
            <pc:sldMk cId="1679174412" sldId="308"/>
            <ac:picMk id="7" creationId="{56B16ABA-6782-7D27-A7A9-03D86CB39421}"/>
          </ac:picMkLst>
        </pc:picChg>
      </pc:sldChg>
      <pc:sldChg chg="addSp delSp modSp add mod modNotesTx">
        <pc:chgData name="Niki de Leeuw - In Summa" userId="c3c8674a-9f05-4455-b1d0-e40090bdf3ac" providerId="ADAL" clId="{E9A2C08B-C2DF-45E5-B9C9-B2BA63F21B76}" dt="2024-03-07T14:34:33.153" v="26761" actId="207"/>
        <pc:sldMkLst>
          <pc:docMk/>
          <pc:sldMk cId="2801832031" sldId="309"/>
        </pc:sldMkLst>
        <pc:spChg chg="mod">
          <ac:chgData name="Niki de Leeuw - In Summa" userId="c3c8674a-9f05-4455-b1d0-e40090bdf3ac" providerId="ADAL" clId="{E9A2C08B-C2DF-45E5-B9C9-B2BA63F21B76}" dt="2024-02-29T22:51:53.843" v="24145" actId="403"/>
          <ac:spMkLst>
            <pc:docMk/>
            <pc:sldMk cId="2801832031" sldId="309"/>
            <ac:spMk id="4" creationId="{E780A8C6-4656-3FB6-0714-BB2EF891D082}"/>
          </ac:spMkLst>
        </pc:spChg>
        <pc:spChg chg="add del mod">
          <ac:chgData name="Niki de Leeuw - In Summa" userId="c3c8674a-9f05-4455-b1d0-e40090bdf3ac" providerId="ADAL" clId="{E9A2C08B-C2DF-45E5-B9C9-B2BA63F21B76}" dt="2024-02-29T22:40:24.277" v="23464" actId="478"/>
          <ac:spMkLst>
            <pc:docMk/>
            <pc:sldMk cId="2801832031" sldId="309"/>
            <ac:spMk id="5" creationId="{BB2432D5-0AC4-8650-552C-FFDBC956832B}"/>
          </ac:spMkLst>
        </pc:spChg>
        <pc:picChg chg="del mod">
          <ac:chgData name="Niki de Leeuw - In Summa" userId="c3c8674a-9f05-4455-b1d0-e40090bdf3ac" providerId="ADAL" clId="{E9A2C08B-C2DF-45E5-B9C9-B2BA63F21B76}" dt="2024-02-29T22:40:23.228" v="23463" actId="478"/>
          <ac:picMkLst>
            <pc:docMk/>
            <pc:sldMk cId="2801832031" sldId="309"/>
            <ac:picMk id="6" creationId="{DA8F9284-FE60-D44B-8FA7-162D7BE0F4A3}"/>
          </ac:picMkLst>
        </pc:picChg>
        <pc:picChg chg="add mod">
          <ac:chgData name="Niki de Leeuw - In Summa" userId="c3c8674a-9f05-4455-b1d0-e40090bdf3ac" providerId="ADAL" clId="{E9A2C08B-C2DF-45E5-B9C9-B2BA63F21B76}" dt="2024-02-29T22:44:39.819" v="23747" actId="1076"/>
          <ac:picMkLst>
            <pc:docMk/>
            <pc:sldMk cId="2801832031" sldId="309"/>
            <ac:picMk id="7" creationId="{9E4304E4-CEC5-D8FB-A73E-986299801D6E}"/>
          </ac:picMkLst>
        </pc:picChg>
        <pc:picChg chg="add del mod">
          <ac:chgData name="Niki de Leeuw - In Summa" userId="c3c8674a-9f05-4455-b1d0-e40090bdf3ac" providerId="ADAL" clId="{E9A2C08B-C2DF-45E5-B9C9-B2BA63F21B76}" dt="2024-02-29T22:44:18.667" v="23740" actId="478"/>
          <ac:picMkLst>
            <pc:docMk/>
            <pc:sldMk cId="2801832031" sldId="309"/>
            <ac:picMk id="10" creationId="{E88CD05F-3114-CB20-8A60-5AE210B9FF8A}"/>
          </ac:picMkLst>
        </pc:picChg>
        <pc:picChg chg="add mod">
          <ac:chgData name="Niki de Leeuw - In Summa" userId="c3c8674a-9f05-4455-b1d0-e40090bdf3ac" providerId="ADAL" clId="{E9A2C08B-C2DF-45E5-B9C9-B2BA63F21B76}" dt="2024-02-29T22:44:32.760" v="23745" actId="1076"/>
          <ac:picMkLst>
            <pc:docMk/>
            <pc:sldMk cId="2801832031" sldId="309"/>
            <ac:picMk id="12" creationId="{CC676C0C-0E26-6379-0B2B-C4ADEBCEC7F8}"/>
          </ac:picMkLst>
        </pc:picChg>
      </pc:sldChg>
      <pc:sldChg chg="addSp delSp modSp add del mod modNotesTx">
        <pc:chgData name="Niki de Leeuw - In Summa" userId="c3c8674a-9f05-4455-b1d0-e40090bdf3ac" providerId="ADAL" clId="{E9A2C08B-C2DF-45E5-B9C9-B2BA63F21B76}" dt="2024-02-29T22:44:49.936" v="23748" actId="47"/>
        <pc:sldMkLst>
          <pc:docMk/>
          <pc:sldMk cId="1476227389" sldId="310"/>
        </pc:sldMkLst>
        <pc:spChg chg="mod">
          <ac:chgData name="Niki de Leeuw - In Summa" userId="c3c8674a-9f05-4455-b1d0-e40090bdf3ac" providerId="ADAL" clId="{E9A2C08B-C2DF-45E5-B9C9-B2BA63F21B76}" dt="2024-02-29T12:04:32.778" v="4654" actId="113"/>
          <ac:spMkLst>
            <pc:docMk/>
            <pc:sldMk cId="1476227389" sldId="310"/>
            <ac:spMk id="4" creationId="{C9CC9632-FCB0-B276-7FBD-8C55CA531E79}"/>
          </ac:spMkLst>
        </pc:spChg>
        <pc:spChg chg="add del mod">
          <ac:chgData name="Niki de Leeuw - In Summa" userId="c3c8674a-9f05-4455-b1d0-e40090bdf3ac" providerId="ADAL" clId="{E9A2C08B-C2DF-45E5-B9C9-B2BA63F21B76}" dt="2024-02-29T22:38:51.627" v="23457" actId="478"/>
          <ac:spMkLst>
            <pc:docMk/>
            <pc:sldMk cId="1476227389" sldId="310"/>
            <ac:spMk id="5" creationId="{03F1F9B8-1300-AB15-2F4B-2B2D7C8E6C8D}"/>
          </ac:spMkLst>
        </pc:spChg>
        <pc:picChg chg="del mod">
          <ac:chgData name="Niki de Leeuw - In Summa" userId="c3c8674a-9f05-4455-b1d0-e40090bdf3ac" providerId="ADAL" clId="{E9A2C08B-C2DF-45E5-B9C9-B2BA63F21B76}" dt="2024-02-29T22:38:49.403" v="23455" actId="478"/>
          <ac:picMkLst>
            <pc:docMk/>
            <pc:sldMk cId="1476227389" sldId="310"/>
            <ac:picMk id="6" creationId="{6CCD00B0-3DF4-A409-D9DF-BDC9980BD1F3}"/>
          </ac:picMkLst>
        </pc:picChg>
        <pc:picChg chg="add del mod">
          <ac:chgData name="Niki de Leeuw - In Summa" userId="c3c8674a-9f05-4455-b1d0-e40090bdf3ac" providerId="ADAL" clId="{E9A2C08B-C2DF-45E5-B9C9-B2BA63F21B76}" dt="2024-02-29T22:38:57.726" v="23460" actId="478"/>
          <ac:picMkLst>
            <pc:docMk/>
            <pc:sldMk cId="1476227389" sldId="310"/>
            <ac:picMk id="9" creationId="{69103700-06A1-733C-824F-E46A6352D159}"/>
          </ac:picMkLst>
        </pc:picChg>
        <pc:picChg chg="add mod">
          <ac:chgData name="Niki de Leeuw - In Summa" userId="c3c8674a-9f05-4455-b1d0-e40090bdf3ac" providerId="ADAL" clId="{E9A2C08B-C2DF-45E5-B9C9-B2BA63F21B76}" dt="2024-02-29T22:39:19.836" v="23462" actId="1076"/>
          <ac:picMkLst>
            <pc:docMk/>
            <pc:sldMk cId="1476227389" sldId="310"/>
            <ac:picMk id="11" creationId="{B79E9EEE-B1E2-E5A5-BC36-8BB20B1D00E5}"/>
          </ac:picMkLst>
        </pc:picChg>
      </pc:sldChg>
      <pc:sldChg chg="modSp add mod modNotesTx">
        <pc:chgData name="Niki de Leeuw - In Summa" userId="c3c8674a-9f05-4455-b1d0-e40090bdf3ac" providerId="ADAL" clId="{E9A2C08B-C2DF-45E5-B9C9-B2BA63F21B76}" dt="2024-03-07T14:34:09.227" v="26755" actId="207"/>
        <pc:sldMkLst>
          <pc:docMk/>
          <pc:sldMk cId="1869623304" sldId="311"/>
        </pc:sldMkLst>
        <pc:spChg chg="mod">
          <ac:chgData name="Niki de Leeuw - In Summa" userId="c3c8674a-9f05-4455-b1d0-e40090bdf3ac" providerId="ADAL" clId="{E9A2C08B-C2DF-45E5-B9C9-B2BA63F21B76}" dt="2024-02-29T22:52:07.176" v="24147" actId="403"/>
          <ac:spMkLst>
            <pc:docMk/>
            <pc:sldMk cId="1869623304" sldId="311"/>
            <ac:spMk id="4" creationId="{8C200951-40D6-8574-698D-5D2F63E73F97}"/>
          </ac:spMkLst>
        </pc:spChg>
        <pc:picChg chg="mod">
          <ac:chgData name="Niki de Leeuw - In Summa" userId="c3c8674a-9f05-4455-b1d0-e40090bdf3ac" providerId="ADAL" clId="{E9A2C08B-C2DF-45E5-B9C9-B2BA63F21B76}" dt="2024-02-29T22:53:54.596" v="24152" actId="14826"/>
          <ac:picMkLst>
            <pc:docMk/>
            <pc:sldMk cId="1869623304" sldId="311"/>
            <ac:picMk id="6" creationId="{31DD0231-78C3-DF89-9C81-F04C4CE003B9}"/>
          </ac:picMkLst>
        </pc:picChg>
      </pc:sldChg>
      <pc:sldChg chg="modSp add mod modNotesTx">
        <pc:chgData name="Niki de Leeuw - In Summa" userId="c3c8674a-9f05-4455-b1d0-e40090bdf3ac" providerId="ADAL" clId="{E9A2C08B-C2DF-45E5-B9C9-B2BA63F21B76}" dt="2024-03-07T14:34:21.152" v="26758" actId="207"/>
        <pc:sldMkLst>
          <pc:docMk/>
          <pc:sldMk cId="3313021513" sldId="312"/>
        </pc:sldMkLst>
        <pc:spChg chg="mod">
          <ac:chgData name="Niki de Leeuw - In Summa" userId="c3c8674a-9f05-4455-b1d0-e40090bdf3ac" providerId="ADAL" clId="{E9A2C08B-C2DF-45E5-B9C9-B2BA63F21B76}" dt="2024-02-29T22:52:14.690" v="24149" actId="403"/>
          <ac:spMkLst>
            <pc:docMk/>
            <pc:sldMk cId="3313021513" sldId="312"/>
            <ac:spMk id="4" creationId="{2A2FA19E-882E-DDCE-0784-4D15B7584F5F}"/>
          </ac:spMkLst>
        </pc:spChg>
      </pc:sldChg>
      <pc:sldChg chg="add mod ord modShow modNotesTx">
        <pc:chgData name="Niki de Leeuw - In Summa" userId="c3c8674a-9f05-4455-b1d0-e40090bdf3ac" providerId="ADAL" clId="{E9A2C08B-C2DF-45E5-B9C9-B2BA63F21B76}" dt="2024-02-29T12:44:49.090" v="5498"/>
        <pc:sldMkLst>
          <pc:docMk/>
          <pc:sldMk cId="4027139854" sldId="313"/>
        </pc:sldMkLst>
      </pc:sldChg>
      <pc:sldChg chg="addSp delSp modSp add mod ord modNotesTx">
        <pc:chgData name="Niki de Leeuw - In Summa" userId="c3c8674a-9f05-4455-b1d0-e40090bdf3ac" providerId="ADAL" clId="{E9A2C08B-C2DF-45E5-B9C9-B2BA63F21B76}" dt="2024-03-07T14:32:21.881" v="26738" actId="207"/>
        <pc:sldMkLst>
          <pc:docMk/>
          <pc:sldMk cId="3274689096" sldId="314"/>
        </pc:sldMkLst>
        <pc:spChg chg="mod">
          <ac:chgData name="Niki de Leeuw - In Summa" userId="c3c8674a-9f05-4455-b1d0-e40090bdf3ac" providerId="ADAL" clId="{E9A2C08B-C2DF-45E5-B9C9-B2BA63F21B76}" dt="2024-02-29T12:10:20.633" v="4682" actId="6549"/>
          <ac:spMkLst>
            <pc:docMk/>
            <pc:sldMk cId="3274689096" sldId="314"/>
            <ac:spMk id="3" creationId="{D2141BAF-485F-0636-AC54-66651376EA7F}"/>
          </ac:spMkLst>
        </pc:spChg>
        <pc:spChg chg="del mod">
          <ac:chgData name="Niki de Leeuw - In Summa" userId="c3c8674a-9f05-4455-b1d0-e40090bdf3ac" providerId="ADAL" clId="{E9A2C08B-C2DF-45E5-B9C9-B2BA63F21B76}" dt="2024-02-29T12:16:05.360" v="4689" actId="478"/>
          <ac:spMkLst>
            <pc:docMk/>
            <pc:sldMk cId="3274689096" sldId="314"/>
            <ac:spMk id="4" creationId="{85F1DF22-433B-0584-D6B6-09B8E8C9C194}"/>
          </ac:spMkLst>
        </pc:spChg>
        <pc:spChg chg="del">
          <ac:chgData name="Niki de Leeuw - In Summa" userId="c3c8674a-9f05-4455-b1d0-e40090bdf3ac" providerId="ADAL" clId="{E9A2C08B-C2DF-45E5-B9C9-B2BA63F21B76}" dt="2024-02-29T12:10:27.717" v="4683" actId="478"/>
          <ac:spMkLst>
            <pc:docMk/>
            <pc:sldMk cId="3274689096" sldId="314"/>
            <ac:spMk id="6" creationId="{E02C7521-7171-12BB-7AD9-FE5C5049D5CA}"/>
          </ac:spMkLst>
        </pc:spChg>
        <pc:picChg chg="add mod">
          <ac:chgData name="Niki de Leeuw - In Summa" userId="c3c8674a-9f05-4455-b1d0-e40090bdf3ac" providerId="ADAL" clId="{E9A2C08B-C2DF-45E5-B9C9-B2BA63F21B76}" dt="2024-02-29T12:16:11.142" v="4690" actId="1076"/>
          <ac:picMkLst>
            <pc:docMk/>
            <pc:sldMk cId="3274689096" sldId="314"/>
            <ac:picMk id="7" creationId="{B3D4FE1C-7027-60F9-12B5-ECD0326A54A1}"/>
          </ac:picMkLst>
        </pc:picChg>
      </pc:sldChg>
      <pc:sldChg chg="addSp delSp modSp add mod ord modNotesTx">
        <pc:chgData name="Niki de Leeuw - In Summa" userId="c3c8674a-9f05-4455-b1d0-e40090bdf3ac" providerId="ADAL" clId="{E9A2C08B-C2DF-45E5-B9C9-B2BA63F21B76}" dt="2024-02-29T19:46:53.616" v="12301" actId="20577"/>
        <pc:sldMkLst>
          <pc:docMk/>
          <pc:sldMk cId="1273690654" sldId="315"/>
        </pc:sldMkLst>
        <pc:picChg chg="add mod">
          <ac:chgData name="Niki de Leeuw - In Summa" userId="c3c8674a-9f05-4455-b1d0-e40090bdf3ac" providerId="ADAL" clId="{E9A2C08B-C2DF-45E5-B9C9-B2BA63F21B76}" dt="2024-02-29T12:17:51.540" v="4695" actId="1076"/>
          <ac:picMkLst>
            <pc:docMk/>
            <pc:sldMk cId="1273690654" sldId="315"/>
            <ac:picMk id="4" creationId="{12F2FCEB-2C2F-6916-DA4D-78F1BD0DE4C3}"/>
          </ac:picMkLst>
        </pc:picChg>
        <pc:picChg chg="del">
          <ac:chgData name="Niki de Leeuw - In Summa" userId="c3c8674a-9f05-4455-b1d0-e40090bdf3ac" providerId="ADAL" clId="{E9A2C08B-C2DF-45E5-B9C9-B2BA63F21B76}" dt="2024-02-29T12:17:41.727" v="4692" actId="478"/>
          <ac:picMkLst>
            <pc:docMk/>
            <pc:sldMk cId="1273690654" sldId="315"/>
            <ac:picMk id="7" creationId="{BE9FED3F-3FCB-79B8-CF0D-76D2E2E53970}"/>
          </ac:picMkLst>
        </pc:picChg>
      </pc:sldChg>
      <pc:sldChg chg="addSp delSp modSp add del mod modNotesTx">
        <pc:chgData name="Niki de Leeuw - In Summa" userId="c3c8674a-9f05-4455-b1d0-e40090bdf3ac" providerId="ADAL" clId="{E9A2C08B-C2DF-45E5-B9C9-B2BA63F21B76}" dt="2024-02-29T19:51:43.598" v="12349" actId="47"/>
        <pc:sldMkLst>
          <pc:docMk/>
          <pc:sldMk cId="446844487" sldId="316"/>
        </pc:sldMkLst>
        <pc:spChg chg="add mod">
          <ac:chgData name="Niki de Leeuw - In Summa" userId="c3c8674a-9f05-4455-b1d0-e40090bdf3ac" providerId="ADAL" clId="{E9A2C08B-C2DF-45E5-B9C9-B2BA63F21B76}" dt="2024-02-29T19:49:44.101" v="12325" actId="1076"/>
          <ac:spMkLst>
            <pc:docMk/>
            <pc:sldMk cId="446844487" sldId="316"/>
            <ac:spMk id="2" creationId="{F2449595-2961-B1ED-9615-C312990F8CFF}"/>
          </ac:spMkLst>
        </pc:spChg>
        <pc:spChg chg="add">
          <ac:chgData name="Niki de Leeuw - In Summa" userId="c3c8674a-9f05-4455-b1d0-e40090bdf3ac" providerId="ADAL" clId="{E9A2C08B-C2DF-45E5-B9C9-B2BA63F21B76}" dt="2024-02-29T19:48:29.388" v="12322"/>
          <ac:spMkLst>
            <pc:docMk/>
            <pc:sldMk cId="446844487" sldId="316"/>
            <ac:spMk id="4" creationId="{71A0F596-293C-D60E-610B-5F04AEFEC911}"/>
          </ac:spMkLst>
        </pc:spChg>
        <pc:picChg chg="del">
          <ac:chgData name="Niki de Leeuw - In Summa" userId="c3c8674a-9f05-4455-b1d0-e40090bdf3ac" providerId="ADAL" clId="{E9A2C08B-C2DF-45E5-B9C9-B2BA63F21B76}" dt="2024-02-29T12:21:40.850" v="4782" actId="478"/>
          <ac:picMkLst>
            <pc:docMk/>
            <pc:sldMk cId="446844487" sldId="316"/>
            <ac:picMk id="4" creationId="{DD5D4A3D-65BD-7F8E-1321-61CB031860F5}"/>
          </ac:picMkLst>
        </pc:picChg>
        <pc:picChg chg="add mod">
          <ac:chgData name="Niki de Leeuw - In Summa" userId="c3c8674a-9f05-4455-b1d0-e40090bdf3ac" providerId="ADAL" clId="{E9A2C08B-C2DF-45E5-B9C9-B2BA63F21B76}" dt="2024-02-29T19:49:48.666" v="12326" actId="1076"/>
          <ac:picMkLst>
            <pc:docMk/>
            <pc:sldMk cId="446844487" sldId="316"/>
            <ac:picMk id="7" creationId="{38B1324E-236A-E0B1-44F5-4BDE68184879}"/>
          </ac:picMkLst>
        </pc:picChg>
      </pc:sldChg>
      <pc:sldChg chg="addSp modSp add mod ord modShow modNotesTx">
        <pc:chgData name="Niki de Leeuw - In Summa" userId="c3c8674a-9f05-4455-b1d0-e40090bdf3ac" providerId="ADAL" clId="{E9A2C08B-C2DF-45E5-B9C9-B2BA63F21B76}" dt="2024-03-07T14:32:46.908" v="26743" actId="207"/>
        <pc:sldMkLst>
          <pc:docMk/>
          <pc:sldMk cId="1980582226" sldId="317"/>
        </pc:sldMkLst>
        <pc:spChg chg="mod">
          <ac:chgData name="Niki de Leeuw - In Summa" userId="c3c8674a-9f05-4455-b1d0-e40090bdf3ac" providerId="ADAL" clId="{E9A2C08B-C2DF-45E5-B9C9-B2BA63F21B76}" dt="2024-02-29T20:48:11.161" v="15951" actId="14100"/>
          <ac:spMkLst>
            <pc:docMk/>
            <pc:sldMk cId="1980582226" sldId="317"/>
            <ac:spMk id="3" creationId="{67E8BAAD-0D61-6E92-F06B-0E2FAE6376D3}"/>
          </ac:spMkLst>
        </pc:spChg>
        <pc:spChg chg="mod">
          <ac:chgData name="Niki de Leeuw - In Summa" userId="c3c8674a-9f05-4455-b1d0-e40090bdf3ac" providerId="ADAL" clId="{E9A2C08B-C2DF-45E5-B9C9-B2BA63F21B76}" dt="2024-02-29T20:48:34.364" v="15960" actId="27636"/>
          <ac:spMkLst>
            <pc:docMk/>
            <pc:sldMk cId="1980582226" sldId="317"/>
            <ac:spMk id="4" creationId="{9B657BAC-14C5-9689-4BDB-C6C81BD3A622}"/>
          </ac:spMkLst>
        </pc:spChg>
        <pc:picChg chg="add mod">
          <ac:chgData name="Niki de Leeuw - In Summa" userId="c3c8674a-9f05-4455-b1d0-e40090bdf3ac" providerId="ADAL" clId="{E9A2C08B-C2DF-45E5-B9C9-B2BA63F21B76}" dt="2024-02-29T20:48:52.140" v="15965" actId="1035"/>
          <ac:picMkLst>
            <pc:docMk/>
            <pc:sldMk cId="1980582226" sldId="317"/>
            <ac:picMk id="2" creationId="{73570A85-0A68-FAC7-D965-4E5FB8B80A6F}"/>
          </ac:picMkLst>
        </pc:picChg>
      </pc:sldChg>
      <pc:sldChg chg="modSp add mod modNotesTx">
        <pc:chgData name="Niki de Leeuw - In Summa" userId="c3c8674a-9f05-4455-b1d0-e40090bdf3ac" providerId="ADAL" clId="{E9A2C08B-C2DF-45E5-B9C9-B2BA63F21B76}" dt="2024-03-07T14:32:35.344" v="26741" actId="207"/>
        <pc:sldMkLst>
          <pc:docMk/>
          <pc:sldMk cId="3370042392" sldId="318"/>
        </pc:sldMkLst>
        <pc:spChg chg="mod">
          <ac:chgData name="Niki de Leeuw - In Summa" userId="c3c8674a-9f05-4455-b1d0-e40090bdf3ac" providerId="ADAL" clId="{E9A2C08B-C2DF-45E5-B9C9-B2BA63F21B76}" dt="2024-02-29T13:01:35.847" v="6111" actId="20577"/>
          <ac:spMkLst>
            <pc:docMk/>
            <pc:sldMk cId="3370042392" sldId="318"/>
            <ac:spMk id="3" creationId="{FB2E2DEF-373B-70F6-BDD6-7259D3E3D26D}"/>
          </ac:spMkLst>
        </pc:spChg>
        <pc:spChg chg="mod">
          <ac:chgData name="Niki de Leeuw - In Summa" userId="c3c8674a-9f05-4455-b1d0-e40090bdf3ac" providerId="ADAL" clId="{E9A2C08B-C2DF-45E5-B9C9-B2BA63F21B76}" dt="2024-02-29T20:21:40.077" v="14939" actId="404"/>
          <ac:spMkLst>
            <pc:docMk/>
            <pc:sldMk cId="3370042392" sldId="318"/>
            <ac:spMk id="4" creationId="{90F69208-7E06-569A-C97C-59745B21B7D6}"/>
          </ac:spMkLst>
        </pc:spChg>
      </pc:sldChg>
      <pc:sldChg chg="modSp add mod modNotesTx">
        <pc:chgData name="Niki de Leeuw - In Summa" userId="c3c8674a-9f05-4455-b1d0-e40090bdf3ac" providerId="ADAL" clId="{E9A2C08B-C2DF-45E5-B9C9-B2BA63F21B76}" dt="2024-02-29T20:26:07.731" v="15507" actId="20577"/>
        <pc:sldMkLst>
          <pc:docMk/>
          <pc:sldMk cId="46684863" sldId="319"/>
        </pc:sldMkLst>
        <pc:spChg chg="mod">
          <ac:chgData name="Niki de Leeuw - In Summa" userId="c3c8674a-9f05-4455-b1d0-e40090bdf3ac" providerId="ADAL" clId="{E9A2C08B-C2DF-45E5-B9C9-B2BA63F21B76}" dt="2024-02-29T20:20:53.476" v="14928" actId="20577"/>
          <ac:spMkLst>
            <pc:docMk/>
            <pc:sldMk cId="46684863" sldId="319"/>
            <ac:spMk id="3" creationId="{266D1345-3633-45FF-BB05-4E852105AE85}"/>
          </ac:spMkLst>
        </pc:spChg>
        <pc:spChg chg="mod">
          <ac:chgData name="Niki de Leeuw - In Summa" userId="c3c8674a-9f05-4455-b1d0-e40090bdf3ac" providerId="ADAL" clId="{E9A2C08B-C2DF-45E5-B9C9-B2BA63F21B76}" dt="2024-02-29T20:21:19.057" v="14938" actId="27636"/>
          <ac:spMkLst>
            <pc:docMk/>
            <pc:sldMk cId="46684863" sldId="319"/>
            <ac:spMk id="4" creationId="{CEB01198-D21C-B474-1590-2C74A1D72960}"/>
          </ac:spMkLst>
        </pc:spChg>
      </pc:sldChg>
      <pc:sldChg chg="modSp add mod modNotesTx">
        <pc:chgData name="Niki de Leeuw - In Summa" userId="c3c8674a-9f05-4455-b1d0-e40090bdf3ac" providerId="ADAL" clId="{E9A2C08B-C2DF-45E5-B9C9-B2BA63F21B76}" dt="2024-03-05T21:17:27.252" v="25583" actId="113"/>
        <pc:sldMkLst>
          <pc:docMk/>
          <pc:sldMk cId="2524721817" sldId="320"/>
        </pc:sldMkLst>
        <pc:spChg chg="mod">
          <ac:chgData name="Niki de Leeuw - In Summa" userId="c3c8674a-9f05-4455-b1d0-e40090bdf3ac" providerId="ADAL" clId="{E9A2C08B-C2DF-45E5-B9C9-B2BA63F21B76}" dt="2024-02-29T14:39:58.468" v="9903" actId="6549"/>
          <ac:spMkLst>
            <pc:docMk/>
            <pc:sldMk cId="2524721817" sldId="320"/>
            <ac:spMk id="3" creationId="{9B5F083D-600A-D008-1FB1-A6D1937EE197}"/>
          </ac:spMkLst>
        </pc:spChg>
        <pc:spChg chg="mod">
          <ac:chgData name="Niki de Leeuw - In Summa" userId="c3c8674a-9f05-4455-b1d0-e40090bdf3ac" providerId="ADAL" clId="{E9A2C08B-C2DF-45E5-B9C9-B2BA63F21B76}" dt="2024-02-29T15:23:06.905" v="11501" actId="5793"/>
          <ac:spMkLst>
            <pc:docMk/>
            <pc:sldMk cId="2524721817" sldId="320"/>
            <ac:spMk id="4" creationId="{23673D2A-2397-365A-15F7-16944E2D73AC}"/>
          </ac:spMkLst>
        </pc:spChg>
      </pc:sldChg>
      <pc:sldChg chg="modSp new mod modNotesTx">
        <pc:chgData name="Niki de Leeuw - In Summa" userId="c3c8674a-9f05-4455-b1d0-e40090bdf3ac" providerId="ADAL" clId="{E9A2C08B-C2DF-45E5-B9C9-B2BA63F21B76}" dt="2024-02-29T21:05:39.886" v="16843" actId="6549"/>
        <pc:sldMkLst>
          <pc:docMk/>
          <pc:sldMk cId="2806790800" sldId="321"/>
        </pc:sldMkLst>
        <pc:spChg chg="mod">
          <ac:chgData name="Niki de Leeuw - In Summa" userId="c3c8674a-9f05-4455-b1d0-e40090bdf3ac" providerId="ADAL" clId="{E9A2C08B-C2DF-45E5-B9C9-B2BA63F21B76}" dt="2024-02-29T14:51:36.536" v="10796" actId="20577"/>
          <ac:spMkLst>
            <pc:docMk/>
            <pc:sldMk cId="2806790800" sldId="321"/>
            <ac:spMk id="3" creationId="{95673583-AC27-25C8-1D25-C1A7AF0CFC90}"/>
          </ac:spMkLst>
        </pc:spChg>
        <pc:spChg chg="mod">
          <ac:chgData name="Niki de Leeuw - In Summa" userId="c3c8674a-9f05-4455-b1d0-e40090bdf3ac" providerId="ADAL" clId="{E9A2C08B-C2DF-45E5-B9C9-B2BA63F21B76}" dt="2024-02-29T14:52:48.409" v="10959" actId="1076"/>
          <ac:spMkLst>
            <pc:docMk/>
            <pc:sldMk cId="2806790800" sldId="321"/>
            <ac:spMk id="4" creationId="{163905EC-DAF7-A49C-A365-C6790E767958}"/>
          </ac:spMkLst>
        </pc:spChg>
      </pc:sldChg>
      <pc:sldChg chg="modSp new mod modNotesTx">
        <pc:chgData name="Niki de Leeuw - In Summa" userId="c3c8674a-9f05-4455-b1d0-e40090bdf3ac" providerId="ADAL" clId="{E9A2C08B-C2DF-45E5-B9C9-B2BA63F21B76}" dt="2024-03-05T21:36:31.337" v="25749" actId="20577"/>
        <pc:sldMkLst>
          <pc:docMk/>
          <pc:sldMk cId="707311796" sldId="322"/>
        </pc:sldMkLst>
        <pc:spChg chg="mod">
          <ac:chgData name="Niki de Leeuw - In Summa" userId="c3c8674a-9f05-4455-b1d0-e40090bdf3ac" providerId="ADAL" clId="{E9A2C08B-C2DF-45E5-B9C9-B2BA63F21B76}" dt="2024-02-29T21:50:39.245" v="20113"/>
          <ac:spMkLst>
            <pc:docMk/>
            <pc:sldMk cId="707311796" sldId="322"/>
            <ac:spMk id="3" creationId="{C4807D32-1768-12D8-B93D-AD3276AF56B3}"/>
          </ac:spMkLst>
        </pc:spChg>
        <pc:spChg chg="mod">
          <ac:chgData name="Niki de Leeuw - In Summa" userId="c3c8674a-9f05-4455-b1d0-e40090bdf3ac" providerId="ADAL" clId="{E9A2C08B-C2DF-45E5-B9C9-B2BA63F21B76}" dt="2024-02-29T15:04:44.954" v="10985" actId="5793"/>
          <ac:spMkLst>
            <pc:docMk/>
            <pc:sldMk cId="707311796" sldId="322"/>
            <ac:spMk id="4" creationId="{C3125C3A-9F11-34D6-FCB7-2F845C510A97}"/>
          </ac:spMkLst>
        </pc:spChg>
      </pc:sldChg>
      <pc:sldChg chg="modSp add mod modNotesTx">
        <pc:chgData name="Niki de Leeuw - In Summa" userId="c3c8674a-9f05-4455-b1d0-e40090bdf3ac" providerId="ADAL" clId="{E9A2C08B-C2DF-45E5-B9C9-B2BA63F21B76}" dt="2024-03-07T14:33:25.375" v="26747" actId="207"/>
        <pc:sldMkLst>
          <pc:docMk/>
          <pc:sldMk cId="3993071769" sldId="323"/>
        </pc:sldMkLst>
        <pc:spChg chg="mod">
          <ac:chgData name="Niki de Leeuw - In Summa" userId="c3c8674a-9f05-4455-b1d0-e40090bdf3ac" providerId="ADAL" clId="{E9A2C08B-C2DF-45E5-B9C9-B2BA63F21B76}" dt="2024-02-29T15:23:22.781" v="11504" actId="20577"/>
          <ac:spMkLst>
            <pc:docMk/>
            <pc:sldMk cId="3993071769" sldId="323"/>
            <ac:spMk id="4" creationId="{297F295C-BE66-7D0D-84EF-DA59F9D34F11}"/>
          </ac:spMkLst>
        </pc:spChg>
      </pc:sldChg>
      <pc:sldChg chg="modSp add mod modNotesTx">
        <pc:chgData name="Niki de Leeuw - In Summa" userId="c3c8674a-9f05-4455-b1d0-e40090bdf3ac" providerId="ADAL" clId="{E9A2C08B-C2DF-45E5-B9C9-B2BA63F21B76}" dt="2024-02-29T22:51:27.774" v="24137" actId="27636"/>
        <pc:sldMkLst>
          <pc:docMk/>
          <pc:sldMk cId="3235584722" sldId="324"/>
        </pc:sldMkLst>
        <pc:spChg chg="mod">
          <ac:chgData name="Niki de Leeuw - In Summa" userId="c3c8674a-9f05-4455-b1d0-e40090bdf3ac" providerId="ADAL" clId="{E9A2C08B-C2DF-45E5-B9C9-B2BA63F21B76}" dt="2024-02-29T22:51:27.774" v="24137" actId="27636"/>
          <ac:spMkLst>
            <pc:docMk/>
            <pc:sldMk cId="3235584722" sldId="324"/>
            <ac:spMk id="4" creationId="{D623DBDC-C8F4-C435-EB41-5EDA9114BDE5}"/>
          </ac:spMkLst>
        </pc:spChg>
      </pc:sldChg>
      <pc:sldChg chg="addSp delSp modSp new mod setBg addAnim delAnim modNotesTx">
        <pc:chgData name="Niki de Leeuw - In Summa" userId="c3c8674a-9f05-4455-b1d0-e40090bdf3ac" providerId="ADAL" clId="{E9A2C08B-C2DF-45E5-B9C9-B2BA63F21B76}" dt="2024-03-07T14:33:35.172" v="26749" actId="207"/>
        <pc:sldMkLst>
          <pc:docMk/>
          <pc:sldMk cId="3417090492" sldId="325"/>
        </pc:sldMkLst>
        <pc:spChg chg="del">
          <ac:chgData name="Niki de Leeuw - In Summa" userId="c3c8674a-9f05-4455-b1d0-e40090bdf3ac" providerId="ADAL" clId="{E9A2C08B-C2DF-45E5-B9C9-B2BA63F21B76}" dt="2024-03-03T19:37:22.384" v="24369"/>
          <ac:spMkLst>
            <pc:docMk/>
            <pc:sldMk cId="3417090492" sldId="325"/>
            <ac:spMk id="2" creationId="{09D31D2E-FA98-AE20-950A-B0930149D150}"/>
          </ac:spMkLst>
        </pc:spChg>
        <pc:spChg chg="del mod">
          <ac:chgData name="Niki de Leeuw - In Summa" userId="c3c8674a-9f05-4455-b1d0-e40090bdf3ac" providerId="ADAL" clId="{E9A2C08B-C2DF-45E5-B9C9-B2BA63F21B76}" dt="2024-03-03T19:37:54.211" v="24375" actId="478"/>
          <ac:spMkLst>
            <pc:docMk/>
            <pc:sldMk cId="3417090492" sldId="325"/>
            <ac:spMk id="3" creationId="{CCC70696-AA07-2338-112F-D9535881EA50}"/>
          </ac:spMkLst>
        </pc:spChg>
        <pc:spChg chg="del mod">
          <ac:chgData name="Niki de Leeuw - In Summa" userId="c3c8674a-9f05-4455-b1d0-e40090bdf3ac" providerId="ADAL" clId="{E9A2C08B-C2DF-45E5-B9C9-B2BA63F21B76}" dt="2024-03-03T19:37:50.584" v="24374" actId="478"/>
          <ac:spMkLst>
            <pc:docMk/>
            <pc:sldMk cId="3417090492" sldId="325"/>
            <ac:spMk id="4" creationId="{032BF869-F048-9C95-EBAE-75D9BE22F84C}"/>
          </ac:spMkLst>
        </pc:spChg>
        <pc:spChg chg="add del mod">
          <ac:chgData name="Niki de Leeuw - In Summa" userId="c3c8674a-9f05-4455-b1d0-e40090bdf3ac" providerId="ADAL" clId="{E9A2C08B-C2DF-45E5-B9C9-B2BA63F21B76}" dt="2024-03-03T19:38:28.833" v="24380" actId="478"/>
          <ac:spMkLst>
            <pc:docMk/>
            <pc:sldMk cId="3417090492" sldId="325"/>
            <ac:spMk id="8" creationId="{0813A726-760C-7C70-0852-A32A11C849EE}"/>
          </ac:spMkLst>
        </pc:spChg>
        <pc:spChg chg="add del mod">
          <ac:chgData name="Niki de Leeuw - In Summa" userId="c3c8674a-9f05-4455-b1d0-e40090bdf3ac" providerId="ADAL" clId="{E9A2C08B-C2DF-45E5-B9C9-B2BA63F21B76}" dt="2024-03-03T19:38:04.086" v="24377" actId="478"/>
          <ac:spMkLst>
            <pc:docMk/>
            <pc:sldMk cId="3417090492" sldId="325"/>
            <ac:spMk id="10" creationId="{BFC516B3-5E53-EA7C-8076-552C7A1DB0CB}"/>
          </ac:spMkLst>
        </pc:spChg>
        <pc:spChg chg="add del mod">
          <ac:chgData name="Niki de Leeuw - In Summa" userId="c3c8674a-9f05-4455-b1d0-e40090bdf3ac" providerId="ADAL" clId="{E9A2C08B-C2DF-45E5-B9C9-B2BA63F21B76}" dt="2024-03-03T19:38:43.749" v="24383"/>
          <ac:spMkLst>
            <pc:docMk/>
            <pc:sldMk cId="3417090492" sldId="325"/>
            <ac:spMk id="15" creationId="{F40B819D-8AE7-CE99-E4B7-2490E0BCFD42}"/>
          </ac:spMkLst>
        </pc:spChg>
        <pc:spChg chg="add del mod">
          <ac:chgData name="Niki de Leeuw - In Summa" userId="c3c8674a-9f05-4455-b1d0-e40090bdf3ac" providerId="ADAL" clId="{E9A2C08B-C2DF-45E5-B9C9-B2BA63F21B76}" dt="2024-03-03T19:38:47.100" v="24387" actId="478"/>
          <ac:spMkLst>
            <pc:docMk/>
            <pc:sldMk cId="3417090492" sldId="325"/>
            <ac:spMk id="19" creationId="{94D48BCB-BD00-307A-1E48-C9C7FF94AC82}"/>
          </ac:spMkLst>
        </pc:spChg>
        <pc:spChg chg="add mod">
          <ac:chgData name="Niki de Leeuw - In Summa" userId="c3c8674a-9f05-4455-b1d0-e40090bdf3ac" providerId="ADAL" clId="{E9A2C08B-C2DF-45E5-B9C9-B2BA63F21B76}" dt="2024-03-03T19:43:26.900" v="24851" actId="20577"/>
          <ac:spMkLst>
            <pc:docMk/>
            <pc:sldMk cId="3417090492" sldId="325"/>
            <ac:spMk id="22" creationId="{711D03A1-7DF8-93A0-69D8-DFE8A2E20621}"/>
          </ac:spMkLst>
        </pc:spChg>
        <pc:grpChg chg="add">
          <ac:chgData name="Niki de Leeuw - In Summa" userId="c3c8674a-9f05-4455-b1d0-e40090bdf3ac" providerId="ADAL" clId="{E9A2C08B-C2DF-45E5-B9C9-B2BA63F21B76}" dt="2024-03-03T19:37:42.132" v="24372" actId="26606"/>
          <ac:grpSpMkLst>
            <pc:docMk/>
            <pc:sldMk cId="3417090492" sldId="325"/>
            <ac:grpSpMk id="11" creationId="{0E76F6F3-F5F0-B26D-1B63-73AD0299B731}"/>
          </ac:grpSpMkLst>
        </pc:grpChg>
        <pc:picChg chg="add del mod ord">
          <ac:chgData name="Niki de Leeuw - In Summa" userId="c3c8674a-9f05-4455-b1d0-e40090bdf3ac" providerId="ADAL" clId="{E9A2C08B-C2DF-45E5-B9C9-B2BA63F21B76}" dt="2024-03-03T19:38:41.347" v="24382" actId="478"/>
          <ac:picMkLst>
            <pc:docMk/>
            <pc:sldMk cId="3417090492" sldId="325"/>
            <ac:picMk id="6" creationId="{03C1602D-87E8-D238-9366-799B04ED84A1}"/>
          </ac:picMkLst>
        </pc:picChg>
        <pc:picChg chg="add del mod">
          <ac:chgData name="Niki de Leeuw - In Summa" userId="c3c8674a-9f05-4455-b1d0-e40090bdf3ac" providerId="ADAL" clId="{E9A2C08B-C2DF-45E5-B9C9-B2BA63F21B76}" dt="2024-03-03T19:38:45.696" v="24386" actId="478"/>
          <ac:picMkLst>
            <pc:docMk/>
            <pc:sldMk cId="3417090492" sldId="325"/>
            <ac:picMk id="17" creationId="{221A8D99-A227-EEF2-9451-57C37374211B}"/>
          </ac:picMkLst>
        </pc:picChg>
        <pc:picChg chg="add mod">
          <ac:chgData name="Niki de Leeuw - In Summa" userId="c3c8674a-9f05-4455-b1d0-e40090bdf3ac" providerId="ADAL" clId="{E9A2C08B-C2DF-45E5-B9C9-B2BA63F21B76}" dt="2024-03-03T19:42:55.192" v="24800" actId="1076"/>
          <ac:picMkLst>
            <pc:docMk/>
            <pc:sldMk cId="3417090492" sldId="325"/>
            <ac:picMk id="21" creationId="{5E578B3C-6B96-D0FE-C4F4-151D96F6280B}"/>
          </ac:picMkLst>
        </pc:picChg>
      </pc:sldChg>
      <pc:sldChg chg="addSp delSp modSp add mod ord modShow modNotesTx">
        <pc:chgData name="Niki de Leeuw - In Summa" userId="c3c8674a-9f05-4455-b1d0-e40090bdf3ac" providerId="ADAL" clId="{E9A2C08B-C2DF-45E5-B9C9-B2BA63F21B76}" dt="2024-03-07T14:32:26.501" v="26739" actId="207"/>
        <pc:sldMkLst>
          <pc:docMk/>
          <pc:sldMk cId="2343765576" sldId="326"/>
        </pc:sldMkLst>
        <pc:spChg chg="del mod">
          <ac:chgData name="Niki de Leeuw - In Summa" userId="c3c8674a-9f05-4455-b1d0-e40090bdf3ac" providerId="ADAL" clId="{E9A2C08B-C2DF-45E5-B9C9-B2BA63F21B76}" dt="2024-02-29T19:50:35.244" v="12337" actId="478"/>
          <ac:spMkLst>
            <pc:docMk/>
            <pc:sldMk cId="2343765576" sldId="326"/>
            <ac:spMk id="3" creationId="{95EB70F3-C7CE-CEC6-3F8E-33E3FEF481B9}"/>
          </ac:spMkLst>
        </pc:spChg>
        <pc:spChg chg="del">
          <ac:chgData name="Niki de Leeuw - In Summa" userId="c3c8674a-9f05-4455-b1d0-e40090bdf3ac" providerId="ADAL" clId="{E9A2C08B-C2DF-45E5-B9C9-B2BA63F21B76}" dt="2024-02-29T19:50:29.823" v="12335" actId="478"/>
          <ac:spMkLst>
            <pc:docMk/>
            <pc:sldMk cId="2343765576" sldId="326"/>
            <ac:spMk id="4" creationId="{2A4EF0DC-2EA5-9BC3-FB4E-FBEEFEA3CD4B}"/>
          </ac:spMkLst>
        </pc:spChg>
        <pc:spChg chg="add del mod">
          <ac:chgData name="Niki de Leeuw - In Summa" userId="c3c8674a-9f05-4455-b1d0-e40090bdf3ac" providerId="ADAL" clId="{E9A2C08B-C2DF-45E5-B9C9-B2BA63F21B76}" dt="2024-02-29T19:50:43.275" v="12339" actId="478"/>
          <ac:spMkLst>
            <pc:docMk/>
            <pc:sldMk cId="2343765576" sldId="326"/>
            <ac:spMk id="7" creationId="{2D367076-ABD1-7629-67F5-B44087DC3D6D}"/>
          </ac:spMkLst>
        </pc:spChg>
        <pc:spChg chg="add del mod">
          <ac:chgData name="Niki de Leeuw - In Summa" userId="c3c8674a-9f05-4455-b1d0-e40090bdf3ac" providerId="ADAL" clId="{E9A2C08B-C2DF-45E5-B9C9-B2BA63F21B76}" dt="2024-02-29T19:50:38.465" v="12338" actId="478"/>
          <ac:spMkLst>
            <pc:docMk/>
            <pc:sldMk cId="2343765576" sldId="326"/>
            <ac:spMk id="9" creationId="{049C390D-A554-A21A-3AC6-5B5D92B8D66D}"/>
          </ac:spMkLst>
        </pc:spChg>
        <pc:spChg chg="add mod">
          <ac:chgData name="Niki de Leeuw - In Summa" userId="c3c8674a-9f05-4455-b1d0-e40090bdf3ac" providerId="ADAL" clId="{E9A2C08B-C2DF-45E5-B9C9-B2BA63F21B76}" dt="2024-02-29T20:00:32.240" v="12776" actId="20577"/>
          <ac:spMkLst>
            <pc:docMk/>
            <pc:sldMk cId="2343765576" sldId="326"/>
            <ac:spMk id="11" creationId="{9B52E43F-BD2C-F200-F4F6-C63D5D92DAC8}"/>
          </ac:spMkLst>
        </pc:spChg>
        <pc:picChg chg="add mod">
          <ac:chgData name="Niki de Leeuw - In Summa" userId="c3c8674a-9f05-4455-b1d0-e40090bdf3ac" providerId="ADAL" clId="{E9A2C08B-C2DF-45E5-B9C9-B2BA63F21B76}" dt="2024-02-29T19:50:48.706" v="12340" actId="1076"/>
          <ac:picMkLst>
            <pc:docMk/>
            <pc:sldMk cId="2343765576" sldId="326"/>
            <ac:picMk id="2" creationId="{BF0BCD0D-A3A7-321C-8BA5-7F5666B69CAA}"/>
          </ac:picMkLst>
        </pc:picChg>
        <pc:picChg chg="mod">
          <ac:chgData name="Niki de Leeuw - In Summa" userId="c3c8674a-9f05-4455-b1d0-e40090bdf3ac" providerId="ADAL" clId="{E9A2C08B-C2DF-45E5-B9C9-B2BA63F21B76}" dt="2024-02-29T19:50:53.261" v="12343" actId="1035"/>
          <ac:picMkLst>
            <pc:docMk/>
            <pc:sldMk cId="2343765576" sldId="326"/>
            <ac:picMk id="5" creationId="{57E4F578-BAA7-9C9A-E381-6ED35C9E15C7}"/>
          </ac:picMkLst>
        </pc:picChg>
        <pc:picChg chg="del">
          <ac:chgData name="Niki de Leeuw - In Summa" userId="c3c8674a-9f05-4455-b1d0-e40090bdf3ac" providerId="ADAL" clId="{E9A2C08B-C2DF-45E5-B9C9-B2BA63F21B76}" dt="2024-02-29T19:50:17.438" v="12331" actId="478"/>
          <ac:picMkLst>
            <pc:docMk/>
            <pc:sldMk cId="2343765576" sldId="326"/>
            <ac:picMk id="10" creationId="{6B914AD2-E90B-0F4B-8F0C-2149B67BF9A3}"/>
          </ac:picMkLst>
        </pc:picChg>
        <pc:picChg chg="add mod">
          <ac:chgData name="Niki de Leeuw - In Summa" userId="c3c8674a-9f05-4455-b1d0-e40090bdf3ac" providerId="ADAL" clId="{E9A2C08B-C2DF-45E5-B9C9-B2BA63F21B76}" dt="2024-02-29T19:58:58.521" v="12696" actId="1076"/>
          <ac:picMkLst>
            <pc:docMk/>
            <pc:sldMk cId="2343765576" sldId="326"/>
            <ac:picMk id="13" creationId="{61187ED8-3DA1-12D6-18B9-391E5FD942F8}"/>
          </ac:picMkLst>
        </pc:picChg>
      </pc:sldChg>
      <pc:sldChg chg="addSp delSp modSp add mod modNotesTx">
        <pc:chgData name="Niki de Leeuw - In Summa" userId="c3c8674a-9f05-4455-b1d0-e40090bdf3ac" providerId="ADAL" clId="{E9A2C08B-C2DF-45E5-B9C9-B2BA63F21B76}" dt="2024-03-07T14:34:37.040" v="26762" actId="207"/>
        <pc:sldMkLst>
          <pc:docMk/>
          <pc:sldMk cId="2177924536" sldId="327"/>
        </pc:sldMkLst>
        <pc:spChg chg="mod">
          <ac:chgData name="Niki de Leeuw - In Summa" userId="c3c8674a-9f05-4455-b1d0-e40090bdf3ac" providerId="ADAL" clId="{E9A2C08B-C2DF-45E5-B9C9-B2BA63F21B76}" dt="2024-02-29T22:51:59.248" v="24146" actId="403"/>
          <ac:spMkLst>
            <pc:docMk/>
            <pc:sldMk cId="2177924536" sldId="327"/>
            <ac:spMk id="4" creationId="{93D6B5AC-3B7A-D4F9-66D6-193288E98FEB}"/>
          </ac:spMkLst>
        </pc:spChg>
        <pc:spChg chg="add del mod">
          <ac:chgData name="Niki de Leeuw - In Summa" userId="c3c8674a-9f05-4455-b1d0-e40090bdf3ac" providerId="ADAL" clId="{E9A2C08B-C2DF-45E5-B9C9-B2BA63F21B76}" dt="2024-02-29T22:49:17.425" v="23925" actId="478"/>
          <ac:spMkLst>
            <pc:docMk/>
            <pc:sldMk cId="2177924536" sldId="327"/>
            <ac:spMk id="5" creationId="{82859E04-F7C0-BCCE-E5CA-42E77401A420}"/>
          </ac:spMkLst>
        </pc:spChg>
        <pc:picChg chg="del">
          <ac:chgData name="Niki de Leeuw - In Summa" userId="c3c8674a-9f05-4455-b1d0-e40090bdf3ac" providerId="ADAL" clId="{E9A2C08B-C2DF-45E5-B9C9-B2BA63F21B76}" dt="2024-02-29T22:49:16.599" v="23924" actId="478"/>
          <ac:picMkLst>
            <pc:docMk/>
            <pc:sldMk cId="2177924536" sldId="327"/>
            <ac:picMk id="6" creationId="{E09D1060-9D5E-456B-ED04-2B56F380FC0E}"/>
          </ac:picMkLst>
        </pc:picChg>
        <pc:picChg chg="add mod">
          <ac:chgData name="Niki de Leeuw - In Summa" userId="c3c8674a-9f05-4455-b1d0-e40090bdf3ac" providerId="ADAL" clId="{E9A2C08B-C2DF-45E5-B9C9-B2BA63F21B76}" dt="2024-02-29T22:49:59.178" v="23935" actId="14100"/>
          <ac:picMkLst>
            <pc:docMk/>
            <pc:sldMk cId="2177924536" sldId="327"/>
            <ac:picMk id="9" creationId="{79579E7E-6DFA-BF89-91D4-D8CB5A91E0C0}"/>
          </ac:picMkLst>
        </pc:picChg>
      </pc:sldChg>
      <pc:sldChg chg="modNotesTx">
        <pc:chgData name="Niki de Leeuw - In Summa" userId="c3c8674a-9f05-4455-b1d0-e40090bdf3ac" providerId="ADAL" clId="{E9A2C08B-C2DF-45E5-B9C9-B2BA63F21B76}" dt="2024-03-07T14:32:42.672" v="26742" actId="207"/>
        <pc:sldMkLst>
          <pc:docMk/>
          <pc:sldMk cId="3225247239" sldId="328"/>
        </pc:sldMkLst>
      </pc:sldChg>
      <pc:sldChg chg="modNotesTx">
        <pc:chgData name="Niki de Leeuw - In Summa" userId="c3c8674a-9f05-4455-b1d0-e40090bdf3ac" providerId="ADAL" clId="{E9A2C08B-C2DF-45E5-B9C9-B2BA63F21B76}" dt="2024-03-07T14:34:42.060" v="26763" actId="207"/>
        <pc:sldMkLst>
          <pc:docMk/>
          <pc:sldMk cId="3290758204" sldId="329"/>
        </pc:sldMkLst>
      </pc:sldChg>
      <pc:sldChg chg="modNotesTx">
        <pc:chgData name="Niki de Leeuw - In Summa" userId="c3c8674a-9f05-4455-b1d0-e40090bdf3ac" providerId="ADAL" clId="{E9A2C08B-C2DF-45E5-B9C9-B2BA63F21B76}" dt="2024-03-07T14:32:53.565" v="26744" actId="207"/>
        <pc:sldMkLst>
          <pc:docMk/>
          <pc:sldMk cId="3845406330" sldId="333"/>
        </pc:sldMkLst>
      </pc:sldChg>
      <pc:sldChg chg="modNotesTx">
        <pc:chgData name="Niki de Leeuw - In Summa" userId="c3c8674a-9f05-4455-b1d0-e40090bdf3ac" providerId="ADAL" clId="{E9A2C08B-C2DF-45E5-B9C9-B2BA63F21B76}" dt="2024-03-07T14:33:42.473" v="26750" actId="207"/>
        <pc:sldMkLst>
          <pc:docMk/>
          <pc:sldMk cId="4063180221" sldId="334"/>
        </pc:sldMkLst>
      </pc:sldChg>
    </pc:docChg>
  </pc:docChgLst>
  <pc:docChgLst>
    <pc:chgData name="Martijn Giltay - In Summa" userId="78513b55-2465-40f6-a2fa-1d8ecb3097f5" providerId="ADAL" clId="{4E8295F5-624C-4673-96DF-819E4BE3C628}"/>
    <pc:docChg chg="undo redo custSel addSld delSld modSld sldOrd modMainMaster modSection">
      <pc:chgData name="Martijn Giltay - In Summa" userId="78513b55-2465-40f6-a2fa-1d8ecb3097f5" providerId="ADAL" clId="{4E8295F5-624C-4673-96DF-819E4BE3C628}" dt="2024-03-08T05:47:45.134" v="8889" actId="478"/>
      <pc:docMkLst>
        <pc:docMk/>
      </pc:docMkLst>
      <pc:sldChg chg="modSp mod modNotesTx">
        <pc:chgData name="Martijn Giltay - In Summa" userId="78513b55-2465-40f6-a2fa-1d8ecb3097f5" providerId="ADAL" clId="{4E8295F5-624C-4673-96DF-819E4BE3C628}" dt="2024-03-06T06:39:59.844" v="8149" actId="20577"/>
        <pc:sldMkLst>
          <pc:docMk/>
          <pc:sldMk cId="1304716820" sldId="283"/>
        </pc:sldMkLst>
        <pc:spChg chg="mod">
          <ac:chgData name="Martijn Giltay - In Summa" userId="78513b55-2465-40f6-a2fa-1d8ecb3097f5" providerId="ADAL" clId="{4E8295F5-624C-4673-96DF-819E4BE3C628}" dt="2024-02-29T10:19:14.034" v="5488" actId="20577"/>
          <ac:spMkLst>
            <pc:docMk/>
            <pc:sldMk cId="1304716820" sldId="283"/>
            <ac:spMk id="3" creationId="{69E745B2-9FC4-B199-2F75-2D4AC88466B1}"/>
          </ac:spMkLst>
        </pc:spChg>
      </pc:sldChg>
      <pc:sldChg chg="modNotesTx">
        <pc:chgData name="Martijn Giltay - In Summa" userId="78513b55-2465-40f6-a2fa-1d8ecb3097f5" providerId="ADAL" clId="{4E8295F5-624C-4673-96DF-819E4BE3C628}" dt="2024-02-28T08:49:41.755" v="637" actId="20577"/>
        <pc:sldMkLst>
          <pc:docMk/>
          <pc:sldMk cId="791172255" sldId="284"/>
        </pc:sldMkLst>
      </pc:sldChg>
      <pc:sldChg chg="modSp del mod modNotesTx">
        <pc:chgData name="Martijn Giltay - In Summa" userId="78513b55-2465-40f6-a2fa-1d8ecb3097f5" providerId="ADAL" clId="{4E8295F5-624C-4673-96DF-819E4BE3C628}" dt="2024-03-05T13:02:14.568" v="7944" actId="47"/>
        <pc:sldMkLst>
          <pc:docMk/>
          <pc:sldMk cId="720206436" sldId="285"/>
        </pc:sldMkLst>
        <pc:spChg chg="mod">
          <ac:chgData name="Martijn Giltay - In Summa" userId="78513b55-2465-40f6-a2fa-1d8ecb3097f5" providerId="ADAL" clId="{4E8295F5-624C-4673-96DF-819E4BE3C628}" dt="2024-02-29T10:48:32.105" v="6223" actId="20577"/>
          <ac:spMkLst>
            <pc:docMk/>
            <pc:sldMk cId="720206436" sldId="285"/>
            <ac:spMk id="4" creationId="{2824B977-EBFD-A45A-BAD8-32D65F77B9AA}"/>
          </ac:spMkLst>
        </pc:spChg>
      </pc:sldChg>
      <pc:sldChg chg="addSp modSp mod modAnim modNotesTx">
        <pc:chgData name="Martijn Giltay - In Summa" userId="78513b55-2465-40f6-a2fa-1d8ecb3097f5" providerId="ADAL" clId="{4E8295F5-624C-4673-96DF-819E4BE3C628}" dt="2024-03-05T12:58:59.841" v="7914"/>
        <pc:sldMkLst>
          <pc:docMk/>
          <pc:sldMk cId="2930780001" sldId="286"/>
        </pc:sldMkLst>
        <pc:spChg chg="add mod">
          <ac:chgData name="Martijn Giltay - In Summa" userId="78513b55-2465-40f6-a2fa-1d8ecb3097f5" providerId="ADAL" clId="{4E8295F5-624C-4673-96DF-819E4BE3C628}" dt="2024-03-05T12:48:25.196" v="7744" actId="14100"/>
          <ac:spMkLst>
            <pc:docMk/>
            <pc:sldMk cId="2930780001" sldId="286"/>
            <ac:spMk id="3" creationId="{50A399B3-9750-D260-9E92-41F841433FC8}"/>
          </ac:spMkLst>
        </pc:spChg>
        <pc:spChg chg="mod">
          <ac:chgData name="Martijn Giltay - In Summa" userId="78513b55-2465-40f6-a2fa-1d8ecb3097f5" providerId="ADAL" clId="{4E8295F5-624C-4673-96DF-819E4BE3C628}" dt="2024-03-05T12:30:39.745" v="7395" actId="14100"/>
          <ac:spMkLst>
            <pc:docMk/>
            <pc:sldMk cId="2930780001" sldId="286"/>
            <ac:spMk id="19" creationId="{67E4CEAA-84DD-2FBB-F0D0-CDC038CA2E06}"/>
          </ac:spMkLst>
        </pc:spChg>
        <pc:spChg chg="mod">
          <ac:chgData name="Martijn Giltay - In Summa" userId="78513b55-2465-40f6-a2fa-1d8ecb3097f5" providerId="ADAL" clId="{4E8295F5-624C-4673-96DF-819E4BE3C628}" dt="2024-03-05T12:27:12.476" v="7285" actId="20577"/>
          <ac:spMkLst>
            <pc:docMk/>
            <pc:sldMk cId="2930780001" sldId="286"/>
            <ac:spMk id="21" creationId="{1B1A3586-BA86-E3BE-9A10-26A794B2B391}"/>
          </ac:spMkLst>
        </pc:spChg>
        <pc:spChg chg="mod">
          <ac:chgData name="Martijn Giltay - In Summa" userId="78513b55-2465-40f6-a2fa-1d8ecb3097f5" providerId="ADAL" clId="{4E8295F5-624C-4673-96DF-819E4BE3C628}" dt="2024-03-05T12:30:31.070" v="7392" actId="14100"/>
          <ac:spMkLst>
            <pc:docMk/>
            <pc:sldMk cId="2930780001" sldId="286"/>
            <ac:spMk id="24" creationId="{571F0609-228B-8969-E132-922B33365035}"/>
          </ac:spMkLst>
        </pc:spChg>
        <pc:spChg chg="mod">
          <ac:chgData name="Martijn Giltay - In Summa" userId="78513b55-2465-40f6-a2fa-1d8ecb3097f5" providerId="ADAL" clId="{4E8295F5-624C-4673-96DF-819E4BE3C628}" dt="2024-03-05T12:48:16.417" v="7743" actId="1036"/>
          <ac:spMkLst>
            <pc:docMk/>
            <pc:sldMk cId="2930780001" sldId="286"/>
            <ac:spMk id="25" creationId="{04A18D16-3944-D7EB-00CC-0D9323248E08}"/>
          </ac:spMkLst>
        </pc:spChg>
        <pc:spChg chg="mod">
          <ac:chgData name="Martijn Giltay - In Summa" userId="78513b55-2465-40f6-a2fa-1d8ecb3097f5" providerId="ADAL" clId="{4E8295F5-624C-4673-96DF-819E4BE3C628}" dt="2024-03-05T12:30:27.301" v="7391" actId="14100"/>
          <ac:spMkLst>
            <pc:docMk/>
            <pc:sldMk cId="2930780001" sldId="286"/>
            <ac:spMk id="26" creationId="{06C5C4B8-42E6-E481-7AA1-038510D9CD37}"/>
          </ac:spMkLst>
        </pc:spChg>
        <pc:spChg chg="mod">
          <ac:chgData name="Martijn Giltay - In Summa" userId="78513b55-2465-40f6-a2fa-1d8ecb3097f5" providerId="ADAL" clId="{4E8295F5-624C-4673-96DF-819E4BE3C628}" dt="2024-03-05T12:48:09.784" v="7735" actId="1035"/>
          <ac:spMkLst>
            <pc:docMk/>
            <pc:sldMk cId="2930780001" sldId="286"/>
            <ac:spMk id="27" creationId="{F931C711-BE75-1027-F060-A58C96966916}"/>
          </ac:spMkLst>
        </pc:spChg>
        <pc:picChg chg="mod">
          <ac:chgData name="Martijn Giltay - In Summa" userId="78513b55-2465-40f6-a2fa-1d8ecb3097f5" providerId="ADAL" clId="{4E8295F5-624C-4673-96DF-819E4BE3C628}" dt="2024-03-05T12:30:33.482" v="7393" actId="1076"/>
          <ac:picMkLst>
            <pc:docMk/>
            <pc:sldMk cId="2930780001" sldId="286"/>
            <ac:picMk id="30" creationId="{2DD41F1F-450B-80AE-78C8-C617BA876A84}"/>
          </ac:picMkLst>
        </pc:picChg>
      </pc:sldChg>
      <pc:sldChg chg="addSp delSp modSp mod">
        <pc:chgData name="Martijn Giltay - In Summa" userId="78513b55-2465-40f6-a2fa-1d8ecb3097f5" providerId="ADAL" clId="{4E8295F5-624C-4673-96DF-819E4BE3C628}" dt="2024-03-04T13:53:28.839" v="6678"/>
        <pc:sldMkLst>
          <pc:docMk/>
          <pc:sldMk cId="4280283562" sldId="287"/>
        </pc:sldMkLst>
        <pc:spChg chg="add del mod">
          <ac:chgData name="Martijn Giltay - In Summa" userId="78513b55-2465-40f6-a2fa-1d8ecb3097f5" providerId="ADAL" clId="{4E8295F5-624C-4673-96DF-819E4BE3C628}" dt="2024-03-04T13:53:17.326" v="6675" actId="931"/>
          <ac:spMkLst>
            <pc:docMk/>
            <pc:sldMk cId="4280283562" sldId="287"/>
            <ac:spMk id="4" creationId="{0BF984EF-9E9A-6772-2F7E-C5928B4B6322}"/>
          </ac:spMkLst>
        </pc:spChg>
        <pc:spChg chg="add del mod">
          <ac:chgData name="Martijn Giltay - In Summa" userId="78513b55-2465-40f6-a2fa-1d8ecb3097f5" providerId="ADAL" clId="{4E8295F5-624C-4673-96DF-819E4BE3C628}" dt="2024-02-29T08:27:24.252" v="4960" actId="931"/>
          <ac:spMkLst>
            <pc:docMk/>
            <pc:sldMk cId="4280283562" sldId="287"/>
            <ac:spMk id="4" creationId="{E6A91B41-60B3-4E5C-2CA6-A78DAA83A583}"/>
          </ac:spMkLst>
        </pc:spChg>
        <pc:spChg chg="add del mod">
          <ac:chgData name="Martijn Giltay - In Summa" userId="78513b55-2465-40f6-a2fa-1d8ecb3097f5" providerId="ADAL" clId="{4E8295F5-624C-4673-96DF-819E4BE3C628}" dt="2024-02-29T08:27:52.011" v="4964" actId="931"/>
          <ac:spMkLst>
            <pc:docMk/>
            <pc:sldMk cId="4280283562" sldId="287"/>
            <ac:spMk id="11" creationId="{B08C984F-E76A-2F51-1469-31CED8A7EFCC}"/>
          </ac:spMkLst>
        </pc:spChg>
        <pc:picChg chg="add mod">
          <ac:chgData name="Martijn Giltay - In Summa" userId="78513b55-2465-40f6-a2fa-1d8ecb3097f5" providerId="ADAL" clId="{4E8295F5-624C-4673-96DF-819E4BE3C628}" dt="2024-03-04T13:53:28.839" v="6678"/>
          <ac:picMkLst>
            <pc:docMk/>
            <pc:sldMk cId="4280283562" sldId="287"/>
            <ac:picMk id="6" creationId="{53F7B45E-555B-9CC4-86B1-65E7BDE9AEBA}"/>
          </ac:picMkLst>
        </pc:picChg>
        <pc:picChg chg="add del mod">
          <ac:chgData name="Martijn Giltay - In Summa" userId="78513b55-2465-40f6-a2fa-1d8ecb3097f5" providerId="ADAL" clId="{4E8295F5-624C-4673-96DF-819E4BE3C628}" dt="2024-02-29T08:26:20.551" v="4959" actId="478"/>
          <ac:picMkLst>
            <pc:docMk/>
            <pc:sldMk cId="4280283562" sldId="287"/>
            <ac:picMk id="6" creationId="{8ECC4209-9B02-4B7E-D7B5-613FE867D5CC}"/>
          </ac:picMkLst>
        </pc:picChg>
        <pc:picChg chg="add del mod">
          <ac:chgData name="Martijn Giltay - In Summa" userId="78513b55-2465-40f6-a2fa-1d8ecb3097f5" providerId="ADAL" clId="{4E8295F5-624C-4673-96DF-819E4BE3C628}" dt="2024-02-29T08:27:27.935" v="4963" actId="478"/>
          <ac:picMkLst>
            <pc:docMk/>
            <pc:sldMk cId="4280283562" sldId="287"/>
            <ac:picMk id="8" creationId="{6E71F880-6520-510B-EBA0-F7136705D39F}"/>
          </ac:picMkLst>
        </pc:picChg>
        <pc:picChg chg="del">
          <ac:chgData name="Martijn Giltay - In Summa" userId="78513b55-2465-40f6-a2fa-1d8ecb3097f5" providerId="ADAL" clId="{4E8295F5-624C-4673-96DF-819E4BE3C628}" dt="2024-02-29T08:26:16.378" v="4956" actId="478"/>
          <ac:picMkLst>
            <pc:docMk/>
            <pc:sldMk cId="4280283562" sldId="287"/>
            <ac:picMk id="9" creationId="{D8405CE6-B68C-E38E-9526-7F0EE30F1956}"/>
          </ac:picMkLst>
        </pc:picChg>
        <pc:picChg chg="add del mod">
          <ac:chgData name="Martijn Giltay - In Summa" userId="78513b55-2465-40f6-a2fa-1d8ecb3097f5" providerId="ADAL" clId="{4E8295F5-624C-4673-96DF-819E4BE3C628}" dt="2024-03-04T13:52:49.155" v="6674" actId="478"/>
          <ac:picMkLst>
            <pc:docMk/>
            <pc:sldMk cId="4280283562" sldId="287"/>
            <ac:picMk id="13" creationId="{ADBCF238-6F63-05A6-5CB0-4DE7B4B6A97E}"/>
          </ac:picMkLst>
        </pc:picChg>
      </pc:sldChg>
      <pc:sldChg chg="addSp modSp mod modAnim modNotesTx">
        <pc:chgData name="Martijn Giltay - In Summa" userId="78513b55-2465-40f6-a2fa-1d8ecb3097f5" providerId="ADAL" clId="{4E8295F5-624C-4673-96DF-819E4BE3C628}" dt="2024-03-06T09:59:16.868" v="8782"/>
        <pc:sldMkLst>
          <pc:docMk/>
          <pc:sldMk cId="2382053472" sldId="288"/>
        </pc:sldMkLst>
        <pc:spChg chg="add mod">
          <ac:chgData name="Martijn Giltay - In Summa" userId="78513b55-2465-40f6-a2fa-1d8ecb3097f5" providerId="ADAL" clId="{4E8295F5-624C-4673-96DF-819E4BE3C628}" dt="2024-03-05T12:48:31.056" v="7745" actId="14100"/>
          <ac:spMkLst>
            <pc:docMk/>
            <pc:sldMk cId="2382053472" sldId="288"/>
            <ac:spMk id="2" creationId="{F78CBB05-BC43-868B-79DE-2F6B8C8BD743}"/>
          </ac:spMkLst>
        </pc:spChg>
        <pc:spChg chg="mod">
          <ac:chgData name="Martijn Giltay - In Summa" userId="78513b55-2465-40f6-a2fa-1d8ecb3097f5" providerId="ADAL" clId="{4E8295F5-624C-4673-96DF-819E4BE3C628}" dt="2024-02-29T10:47:02.811" v="6221" actId="20577"/>
          <ac:spMkLst>
            <pc:docMk/>
            <pc:sldMk cId="2382053472" sldId="288"/>
            <ac:spMk id="3" creationId="{DC4B944D-645C-2D0A-BB19-F6BA7D23ECB3}"/>
          </ac:spMkLst>
        </pc:spChg>
        <pc:spChg chg="mod">
          <ac:chgData name="Martijn Giltay - In Summa" userId="78513b55-2465-40f6-a2fa-1d8ecb3097f5" providerId="ADAL" clId="{4E8295F5-624C-4673-96DF-819E4BE3C628}" dt="2024-03-04T12:51:29.427" v="6482" actId="20577"/>
          <ac:spMkLst>
            <pc:docMk/>
            <pc:sldMk cId="2382053472" sldId="288"/>
            <ac:spMk id="5" creationId="{09029D1C-8817-EC29-AC5A-3299CB66C4E4}"/>
          </ac:spMkLst>
        </pc:spChg>
        <pc:spChg chg="mod">
          <ac:chgData name="Martijn Giltay - In Summa" userId="78513b55-2465-40f6-a2fa-1d8ecb3097f5" providerId="ADAL" clId="{4E8295F5-624C-4673-96DF-819E4BE3C628}" dt="2024-03-04T12:51:15.927" v="6480" actId="20577"/>
          <ac:spMkLst>
            <pc:docMk/>
            <pc:sldMk cId="2382053472" sldId="288"/>
            <ac:spMk id="14" creationId="{ED1E36B3-1F5B-09F5-8C75-B5B53D9C36A8}"/>
          </ac:spMkLst>
        </pc:spChg>
        <pc:spChg chg="mod">
          <ac:chgData name="Martijn Giltay - In Summa" userId="78513b55-2465-40f6-a2fa-1d8ecb3097f5" providerId="ADAL" clId="{4E8295F5-624C-4673-96DF-819E4BE3C628}" dt="2024-03-05T12:47:11.510" v="7696" actId="14100"/>
          <ac:spMkLst>
            <pc:docMk/>
            <pc:sldMk cId="2382053472" sldId="288"/>
            <ac:spMk id="17" creationId="{0A8CF7C8-4D75-2FFA-F372-BF3AD065601A}"/>
          </ac:spMkLst>
        </pc:spChg>
        <pc:spChg chg="mod">
          <ac:chgData name="Martijn Giltay - In Summa" userId="78513b55-2465-40f6-a2fa-1d8ecb3097f5" providerId="ADAL" clId="{4E8295F5-624C-4673-96DF-819E4BE3C628}" dt="2024-03-05T12:44:46.931" v="7604" actId="20577"/>
          <ac:spMkLst>
            <pc:docMk/>
            <pc:sldMk cId="2382053472" sldId="288"/>
            <ac:spMk id="21" creationId="{32F615B2-4179-9B89-7C7E-77E90ACE8BA8}"/>
          </ac:spMkLst>
        </pc:spChg>
        <pc:spChg chg="mod">
          <ac:chgData name="Martijn Giltay - In Summa" userId="78513b55-2465-40f6-a2fa-1d8ecb3097f5" providerId="ADAL" clId="{4E8295F5-624C-4673-96DF-819E4BE3C628}" dt="2024-03-05T12:45:08.189" v="7662" actId="27636"/>
          <ac:spMkLst>
            <pc:docMk/>
            <pc:sldMk cId="2382053472" sldId="288"/>
            <ac:spMk id="23" creationId="{5030C8CF-82F0-38D4-8724-7F83FEF00CC2}"/>
          </ac:spMkLst>
        </pc:spChg>
        <pc:spChg chg="mod">
          <ac:chgData name="Martijn Giltay - In Summa" userId="78513b55-2465-40f6-a2fa-1d8ecb3097f5" providerId="ADAL" clId="{4E8295F5-624C-4673-96DF-819E4BE3C628}" dt="2024-03-06T09:02:19.082" v="8781" actId="20577"/>
          <ac:spMkLst>
            <pc:docMk/>
            <pc:sldMk cId="2382053472" sldId="288"/>
            <ac:spMk id="25" creationId="{F163FF7A-7AF6-DE49-E119-69985466ABF7}"/>
          </ac:spMkLst>
        </pc:spChg>
        <pc:spChg chg="mod">
          <ac:chgData name="Martijn Giltay - In Summa" userId="78513b55-2465-40f6-a2fa-1d8ecb3097f5" providerId="ADAL" clId="{4E8295F5-624C-4673-96DF-819E4BE3C628}" dt="2024-03-05T12:48:37.605" v="7747" actId="14100"/>
          <ac:spMkLst>
            <pc:docMk/>
            <pc:sldMk cId="2382053472" sldId="288"/>
            <ac:spMk id="26" creationId="{3C508D08-84D0-BF32-0EAF-816813C104F3}"/>
          </ac:spMkLst>
        </pc:spChg>
        <pc:spChg chg="mod">
          <ac:chgData name="Martijn Giltay - In Summa" userId="78513b55-2465-40f6-a2fa-1d8ecb3097f5" providerId="ADAL" clId="{4E8295F5-624C-4673-96DF-819E4BE3C628}" dt="2024-03-06T09:02:14.906" v="8776" actId="20577"/>
          <ac:spMkLst>
            <pc:docMk/>
            <pc:sldMk cId="2382053472" sldId="288"/>
            <ac:spMk id="27" creationId="{FCB6E938-BC03-2F82-D6C0-1CB07A25FE5F}"/>
          </ac:spMkLst>
        </pc:spChg>
      </pc:sldChg>
      <pc:sldChg chg="addSp delSp modSp mod modAnim modNotesTx">
        <pc:chgData name="Martijn Giltay - In Summa" userId="78513b55-2465-40f6-a2fa-1d8ecb3097f5" providerId="ADAL" clId="{4E8295F5-624C-4673-96DF-819E4BE3C628}" dt="2024-03-05T14:46:16.494" v="8146"/>
        <pc:sldMkLst>
          <pc:docMk/>
          <pc:sldMk cId="3603592639" sldId="289"/>
        </pc:sldMkLst>
        <pc:spChg chg="mod">
          <ac:chgData name="Martijn Giltay - In Summa" userId="78513b55-2465-40f6-a2fa-1d8ecb3097f5" providerId="ADAL" clId="{4E8295F5-624C-4673-96DF-819E4BE3C628}" dt="2024-03-04T08:14:20.446" v="6295" actId="1076"/>
          <ac:spMkLst>
            <pc:docMk/>
            <pc:sldMk cId="3603592639" sldId="289"/>
            <ac:spMk id="2" creationId="{29AFC1C4-8690-3986-16A6-1FDC600BE684}"/>
          </ac:spMkLst>
        </pc:spChg>
        <pc:spChg chg="mod">
          <ac:chgData name="Martijn Giltay - In Summa" userId="78513b55-2465-40f6-a2fa-1d8ecb3097f5" providerId="ADAL" clId="{4E8295F5-624C-4673-96DF-819E4BE3C628}" dt="2024-03-04T08:19:55.255" v="6365" actId="5793"/>
          <ac:spMkLst>
            <pc:docMk/>
            <pc:sldMk cId="3603592639" sldId="289"/>
            <ac:spMk id="3" creationId="{5911D236-3FA7-A8D9-FD56-9C9364A7BB8B}"/>
          </ac:spMkLst>
        </pc:spChg>
        <pc:spChg chg="mod">
          <ac:chgData name="Martijn Giltay - In Summa" userId="78513b55-2465-40f6-a2fa-1d8ecb3097f5" providerId="ADAL" clId="{4E8295F5-624C-4673-96DF-819E4BE3C628}" dt="2024-03-04T08:18:57.503" v="6353" actId="14100"/>
          <ac:spMkLst>
            <pc:docMk/>
            <pc:sldMk cId="3603592639" sldId="289"/>
            <ac:spMk id="4" creationId="{5F8F88A3-D431-9487-EF6D-DFB7FA837F7C}"/>
          </ac:spMkLst>
        </pc:spChg>
        <pc:spChg chg="mod">
          <ac:chgData name="Martijn Giltay - In Summa" userId="78513b55-2465-40f6-a2fa-1d8ecb3097f5" providerId="ADAL" clId="{4E8295F5-624C-4673-96DF-819E4BE3C628}" dt="2024-03-04T08:19:05.173" v="6356" actId="14100"/>
          <ac:spMkLst>
            <pc:docMk/>
            <pc:sldMk cId="3603592639" sldId="289"/>
            <ac:spMk id="5" creationId="{0A8BE0B3-9AB4-5B20-2470-73B11BDC26B8}"/>
          </ac:spMkLst>
        </pc:spChg>
        <pc:spChg chg="add mod">
          <ac:chgData name="Martijn Giltay - In Summa" userId="78513b55-2465-40f6-a2fa-1d8ecb3097f5" providerId="ADAL" clId="{4E8295F5-624C-4673-96DF-819E4BE3C628}" dt="2024-03-05T12:36:16.152" v="7535" actId="1036"/>
          <ac:spMkLst>
            <pc:docMk/>
            <pc:sldMk cId="3603592639" sldId="289"/>
            <ac:spMk id="6" creationId="{263AB62F-E358-9F20-79D7-F0FA64964291}"/>
          </ac:spMkLst>
        </pc:spChg>
        <pc:spChg chg="mod">
          <ac:chgData name="Martijn Giltay - In Summa" userId="78513b55-2465-40f6-a2fa-1d8ecb3097f5" providerId="ADAL" clId="{4E8295F5-624C-4673-96DF-819E4BE3C628}" dt="2024-03-04T08:14:29.321" v="6298" actId="14100"/>
          <ac:spMkLst>
            <pc:docMk/>
            <pc:sldMk cId="3603592639" sldId="289"/>
            <ac:spMk id="7" creationId="{1989C059-AEA8-EF54-D3A6-375349837077}"/>
          </ac:spMkLst>
        </pc:spChg>
        <pc:spChg chg="del">
          <ac:chgData name="Martijn Giltay - In Summa" userId="78513b55-2465-40f6-a2fa-1d8ecb3097f5" providerId="ADAL" clId="{4E8295F5-624C-4673-96DF-819E4BE3C628}" dt="2024-03-04T08:14:23.967" v="6296" actId="478"/>
          <ac:spMkLst>
            <pc:docMk/>
            <pc:sldMk cId="3603592639" sldId="289"/>
            <ac:spMk id="9" creationId="{9A2F1FC7-6941-A4CB-468E-194D9EE27848}"/>
          </ac:spMkLst>
        </pc:spChg>
        <pc:spChg chg="del">
          <ac:chgData name="Martijn Giltay - In Summa" userId="78513b55-2465-40f6-a2fa-1d8ecb3097f5" providerId="ADAL" clId="{4E8295F5-624C-4673-96DF-819E4BE3C628}" dt="2024-03-04T08:16:14.614" v="6343" actId="478"/>
          <ac:spMkLst>
            <pc:docMk/>
            <pc:sldMk cId="3603592639" sldId="289"/>
            <ac:spMk id="10" creationId="{E2BA27F4-6934-DB6F-3590-CF62845FB058}"/>
          </ac:spMkLst>
        </pc:spChg>
        <pc:spChg chg="del">
          <ac:chgData name="Martijn Giltay - In Summa" userId="78513b55-2465-40f6-a2fa-1d8ecb3097f5" providerId="ADAL" clId="{4E8295F5-624C-4673-96DF-819E4BE3C628}" dt="2024-03-04T08:16:15.880" v="6344" actId="478"/>
          <ac:spMkLst>
            <pc:docMk/>
            <pc:sldMk cId="3603592639" sldId="289"/>
            <ac:spMk id="11" creationId="{ED26EB5C-3256-EF67-B7DD-1942244FB4E1}"/>
          </ac:spMkLst>
        </pc:spChg>
        <pc:spChg chg="mod">
          <ac:chgData name="Martijn Giltay - In Summa" userId="78513b55-2465-40f6-a2fa-1d8ecb3097f5" providerId="ADAL" clId="{4E8295F5-624C-4673-96DF-819E4BE3C628}" dt="2024-03-04T08:19:02.123" v="6355" actId="1076"/>
          <ac:spMkLst>
            <pc:docMk/>
            <pc:sldMk cId="3603592639" sldId="289"/>
            <ac:spMk id="12" creationId="{940698EB-E7F8-370B-1D24-48822CE7EF91}"/>
          </ac:spMkLst>
        </pc:spChg>
        <pc:spChg chg="add mod">
          <ac:chgData name="Martijn Giltay - In Summa" userId="78513b55-2465-40f6-a2fa-1d8ecb3097f5" providerId="ADAL" clId="{4E8295F5-624C-4673-96DF-819E4BE3C628}" dt="2024-03-04T08:15:06.126" v="6321" actId="1076"/>
          <ac:spMkLst>
            <pc:docMk/>
            <pc:sldMk cId="3603592639" sldId="289"/>
            <ac:spMk id="13" creationId="{90446587-6305-012C-E917-3F53BEAD130C}"/>
          </ac:spMkLst>
        </pc:spChg>
        <pc:spChg chg="add mod">
          <ac:chgData name="Martijn Giltay - In Summa" userId="78513b55-2465-40f6-a2fa-1d8ecb3097f5" providerId="ADAL" clId="{4E8295F5-624C-4673-96DF-819E4BE3C628}" dt="2024-03-04T08:15:08.929" v="6322" actId="1076"/>
          <ac:spMkLst>
            <pc:docMk/>
            <pc:sldMk cId="3603592639" sldId="289"/>
            <ac:spMk id="14" creationId="{0C0D56A1-D04F-E2ED-2030-621D0521EAEE}"/>
          </ac:spMkLst>
        </pc:spChg>
        <pc:spChg chg="add mod">
          <ac:chgData name="Martijn Giltay - In Summa" userId="78513b55-2465-40f6-a2fa-1d8ecb3097f5" providerId="ADAL" clId="{4E8295F5-624C-4673-96DF-819E4BE3C628}" dt="2024-03-04T08:16:02.157" v="6340" actId="1076"/>
          <ac:spMkLst>
            <pc:docMk/>
            <pc:sldMk cId="3603592639" sldId="289"/>
            <ac:spMk id="15" creationId="{D358C451-7DEE-121D-E96F-DAAD6535D82F}"/>
          </ac:spMkLst>
        </pc:spChg>
        <pc:spChg chg="add mod">
          <ac:chgData name="Martijn Giltay - In Summa" userId="78513b55-2465-40f6-a2fa-1d8ecb3097f5" providerId="ADAL" clId="{4E8295F5-624C-4673-96DF-819E4BE3C628}" dt="2024-03-04T08:19:09.546" v="6357" actId="1076"/>
          <ac:spMkLst>
            <pc:docMk/>
            <pc:sldMk cId="3603592639" sldId="289"/>
            <ac:spMk id="17" creationId="{C428BD8F-DB74-7040-CB9C-922A87D1A36A}"/>
          </ac:spMkLst>
        </pc:spChg>
        <pc:spChg chg="add mod">
          <ac:chgData name="Martijn Giltay - In Summa" userId="78513b55-2465-40f6-a2fa-1d8ecb3097f5" providerId="ADAL" clId="{4E8295F5-624C-4673-96DF-819E4BE3C628}" dt="2024-03-04T08:14:41.287" v="6313" actId="1038"/>
          <ac:spMkLst>
            <pc:docMk/>
            <pc:sldMk cId="3603592639" sldId="289"/>
            <ac:spMk id="19" creationId="{2458A7A4-44BE-B2A3-4586-0A27828A30CF}"/>
          </ac:spMkLst>
        </pc:spChg>
        <pc:spChg chg="add mod">
          <ac:chgData name="Martijn Giltay - In Summa" userId="78513b55-2465-40f6-a2fa-1d8ecb3097f5" providerId="ADAL" clId="{4E8295F5-624C-4673-96DF-819E4BE3C628}" dt="2024-03-04T08:16:07.245" v="6342" actId="1076"/>
          <ac:spMkLst>
            <pc:docMk/>
            <pc:sldMk cId="3603592639" sldId="289"/>
            <ac:spMk id="20" creationId="{2BD815F3-F0F4-B81C-3E1C-F8124F6C187E}"/>
          </ac:spMkLst>
        </pc:spChg>
        <pc:spChg chg="add mod">
          <ac:chgData name="Martijn Giltay - In Summa" userId="78513b55-2465-40f6-a2fa-1d8ecb3097f5" providerId="ADAL" clId="{4E8295F5-624C-4673-96DF-819E4BE3C628}" dt="2024-03-04T08:16:22.441" v="6348" actId="20577"/>
          <ac:spMkLst>
            <pc:docMk/>
            <pc:sldMk cId="3603592639" sldId="289"/>
            <ac:spMk id="23" creationId="{7463FFBD-0110-646E-154A-636B7A821110}"/>
          </ac:spMkLst>
        </pc:spChg>
        <pc:spChg chg="add mod">
          <ac:chgData name="Martijn Giltay - In Summa" userId="78513b55-2465-40f6-a2fa-1d8ecb3097f5" providerId="ADAL" clId="{4E8295F5-624C-4673-96DF-819E4BE3C628}" dt="2024-03-04T08:16:30.187" v="6351" actId="20577"/>
          <ac:spMkLst>
            <pc:docMk/>
            <pc:sldMk cId="3603592639" sldId="289"/>
            <ac:spMk id="24" creationId="{E218BFEE-5172-8C85-C077-60AABB49F679}"/>
          </ac:spMkLst>
        </pc:spChg>
        <pc:spChg chg="add mod">
          <ac:chgData name="Martijn Giltay - In Summa" userId="78513b55-2465-40f6-a2fa-1d8ecb3097f5" providerId="ADAL" clId="{4E8295F5-624C-4673-96DF-819E4BE3C628}" dt="2024-03-04T08:19:29.882" v="6361" actId="20577"/>
          <ac:spMkLst>
            <pc:docMk/>
            <pc:sldMk cId="3603592639" sldId="289"/>
            <ac:spMk id="25" creationId="{DF764717-C90E-9CE9-48A1-875B29F2CA62}"/>
          </ac:spMkLst>
        </pc:spChg>
        <pc:spChg chg="add del mod">
          <ac:chgData name="Martijn Giltay - In Summa" userId="78513b55-2465-40f6-a2fa-1d8ecb3097f5" providerId="ADAL" clId="{4E8295F5-624C-4673-96DF-819E4BE3C628}" dt="2024-03-04T08:19:46.825" v="6364" actId="478"/>
          <ac:spMkLst>
            <pc:docMk/>
            <pc:sldMk cId="3603592639" sldId="289"/>
            <ac:spMk id="28" creationId="{AAE6DD9A-3E47-C287-E677-3A0BEE035FF1}"/>
          </ac:spMkLst>
        </pc:spChg>
        <pc:spChg chg="add mod">
          <ac:chgData name="Martijn Giltay - In Summa" userId="78513b55-2465-40f6-a2fa-1d8ecb3097f5" providerId="ADAL" clId="{4E8295F5-624C-4673-96DF-819E4BE3C628}" dt="2024-03-04T08:20:53.946" v="6416" actId="20577"/>
          <ac:spMkLst>
            <pc:docMk/>
            <pc:sldMk cId="3603592639" sldId="289"/>
            <ac:spMk id="29" creationId="{F0B2DD6C-A80C-7ABF-38DA-E6315EE6F4BB}"/>
          </ac:spMkLst>
        </pc:spChg>
        <pc:picChg chg="mod">
          <ac:chgData name="Martijn Giltay - In Summa" userId="78513b55-2465-40f6-a2fa-1d8ecb3097f5" providerId="ADAL" clId="{4E8295F5-624C-4673-96DF-819E4BE3C628}" dt="2024-03-04T08:14:18.230" v="6294" actId="1076"/>
          <ac:picMkLst>
            <pc:docMk/>
            <pc:sldMk cId="3603592639" sldId="289"/>
            <ac:picMk id="16" creationId="{62A5F3B7-A128-2D7F-FF26-473762260A7B}"/>
          </ac:picMkLst>
        </pc:picChg>
        <pc:picChg chg="mod">
          <ac:chgData name="Martijn Giltay - In Summa" userId="78513b55-2465-40f6-a2fa-1d8ecb3097f5" providerId="ADAL" clId="{4E8295F5-624C-4673-96DF-819E4BE3C628}" dt="2024-03-04T08:14:56.264" v="6319" actId="1076"/>
          <ac:picMkLst>
            <pc:docMk/>
            <pc:sldMk cId="3603592639" sldId="289"/>
            <ac:picMk id="27" creationId="{8E3D5CBE-3496-EC38-BDE5-DEC6A3BB5D22}"/>
          </ac:picMkLst>
        </pc:picChg>
        <pc:picChg chg="add mod">
          <ac:chgData name="Martijn Giltay - In Summa" userId="78513b55-2465-40f6-a2fa-1d8ecb3097f5" providerId="ADAL" clId="{4E8295F5-624C-4673-96DF-819E4BE3C628}" dt="2024-03-04T08:20:32.733" v="6397" actId="1076"/>
          <ac:picMkLst>
            <pc:docMk/>
            <pc:sldMk cId="3603592639" sldId="289"/>
            <ac:picMk id="30" creationId="{8FC1BC74-939E-118A-B9C6-F628C13A9E3F}"/>
          </ac:picMkLst>
        </pc:picChg>
        <pc:picChg chg="mod">
          <ac:chgData name="Martijn Giltay - In Summa" userId="78513b55-2465-40f6-a2fa-1d8ecb3097f5" providerId="ADAL" clId="{4E8295F5-624C-4673-96DF-819E4BE3C628}" dt="2024-03-04T08:19:00.452" v="6354" actId="1076"/>
          <ac:picMkLst>
            <pc:docMk/>
            <pc:sldMk cId="3603592639" sldId="289"/>
            <ac:picMk id="4098" creationId="{DA8D18A5-53A0-5098-082B-0DB1086DD9D4}"/>
          </ac:picMkLst>
        </pc:picChg>
        <pc:picChg chg="mod">
          <ac:chgData name="Martijn Giltay - In Summa" userId="78513b55-2465-40f6-a2fa-1d8ecb3097f5" providerId="ADAL" clId="{4E8295F5-624C-4673-96DF-819E4BE3C628}" dt="2024-03-04T08:15:50.814" v="6337" actId="1076"/>
          <ac:picMkLst>
            <pc:docMk/>
            <pc:sldMk cId="3603592639" sldId="289"/>
            <ac:picMk id="4100" creationId="{81CA42F7-C0FA-E298-E91E-0B8A0D37EAE8}"/>
          </ac:picMkLst>
        </pc:picChg>
      </pc:sldChg>
      <pc:sldChg chg="modNotesTx">
        <pc:chgData name="Martijn Giltay - In Summa" userId="78513b55-2465-40f6-a2fa-1d8ecb3097f5" providerId="ADAL" clId="{4E8295F5-624C-4673-96DF-819E4BE3C628}" dt="2024-02-28T13:00:59.109" v="3313" actId="20577"/>
        <pc:sldMkLst>
          <pc:docMk/>
          <pc:sldMk cId="3594419986" sldId="290"/>
        </pc:sldMkLst>
      </pc:sldChg>
      <pc:sldChg chg="modSp mod">
        <pc:chgData name="Martijn Giltay - In Summa" userId="78513b55-2465-40f6-a2fa-1d8ecb3097f5" providerId="ADAL" clId="{4E8295F5-624C-4673-96DF-819E4BE3C628}" dt="2024-02-29T07:19:08.739" v="4943" actId="20577"/>
        <pc:sldMkLst>
          <pc:docMk/>
          <pc:sldMk cId="263657089" sldId="291"/>
        </pc:sldMkLst>
        <pc:spChg chg="mod">
          <ac:chgData name="Martijn Giltay - In Summa" userId="78513b55-2465-40f6-a2fa-1d8ecb3097f5" providerId="ADAL" clId="{4E8295F5-624C-4673-96DF-819E4BE3C628}" dt="2024-02-29T07:19:08.739" v="4943" actId="20577"/>
          <ac:spMkLst>
            <pc:docMk/>
            <pc:sldMk cId="263657089" sldId="291"/>
            <ac:spMk id="4" creationId="{258328CA-1CB2-D12C-D4E7-31617749E3A9}"/>
          </ac:spMkLst>
        </pc:spChg>
      </pc:sldChg>
      <pc:sldChg chg="modSp mod modNotesTx">
        <pc:chgData name="Martijn Giltay - In Summa" userId="78513b55-2465-40f6-a2fa-1d8ecb3097f5" providerId="ADAL" clId="{4E8295F5-624C-4673-96DF-819E4BE3C628}" dt="2024-03-06T07:30:41.499" v="8749"/>
        <pc:sldMkLst>
          <pc:docMk/>
          <pc:sldMk cId="2463924613" sldId="292"/>
        </pc:sldMkLst>
        <pc:spChg chg="mod">
          <ac:chgData name="Martijn Giltay - In Summa" userId="78513b55-2465-40f6-a2fa-1d8ecb3097f5" providerId="ADAL" clId="{4E8295F5-624C-4673-96DF-819E4BE3C628}" dt="2024-03-06T07:30:29.620" v="8746" actId="20577"/>
          <ac:spMkLst>
            <pc:docMk/>
            <pc:sldMk cId="2463924613" sldId="292"/>
            <ac:spMk id="4" creationId="{47A348D1-C7F0-20EE-0045-9B636FB3D1C0}"/>
          </ac:spMkLst>
        </pc:spChg>
      </pc:sldChg>
      <pc:sldChg chg="addSp modSp del mod modNotesTx">
        <pc:chgData name="Martijn Giltay - In Summa" userId="78513b55-2465-40f6-a2fa-1d8ecb3097f5" providerId="ADAL" clId="{4E8295F5-624C-4673-96DF-819E4BE3C628}" dt="2024-03-05T13:02:25.305" v="7949" actId="47"/>
        <pc:sldMkLst>
          <pc:docMk/>
          <pc:sldMk cId="1848333717" sldId="294"/>
        </pc:sldMkLst>
        <pc:spChg chg="add mod">
          <ac:chgData name="Martijn Giltay - In Summa" userId="78513b55-2465-40f6-a2fa-1d8ecb3097f5" providerId="ADAL" clId="{4E8295F5-624C-4673-96DF-819E4BE3C628}" dt="2024-02-29T11:07:02.819" v="6234" actId="1076"/>
          <ac:spMkLst>
            <pc:docMk/>
            <pc:sldMk cId="1848333717" sldId="294"/>
            <ac:spMk id="6" creationId="{0E744854-A2B6-C0A8-1A29-D52093F6822B}"/>
          </ac:spMkLst>
        </pc:spChg>
      </pc:sldChg>
      <pc:sldChg chg="del mod modShow modNotesTx">
        <pc:chgData name="Martijn Giltay - In Summa" userId="78513b55-2465-40f6-a2fa-1d8ecb3097f5" providerId="ADAL" clId="{4E8295F5-624C-4673-96DF-819E4BE3C628}" dt="2024-03-05T13:02:26.444" v="7950" actId="47"/>
        <pc:sldMkLst>
          <pc:docMk/>
          <pc:sldMk cId="1022008133" sldId="295"/>
        </pc:sldMkLst>
      </pc:sldChg>
      <pc:sldChg chg="modSp mod modNotesTx">
        <pc:chgData name="Martijn Giltay - In Summa" userId="78513b55-2465-40f6-a2fa-1d8ecb3097f5" providerId="ADAL" clId="{4E8295F5-624C-4673-96DF-819E4BE3C628}" dt="2024-03-05T10:25:52.161" v="7081" actId="6549"/>
        <pc:sldMkLst>
          <pc:docMk/>
          <pc:sldMk cId="2423890828" sldId="296"/>
        </pc:sldMkLst>
        <pc:spChg chg="mod">
          <ac:chgData name="Martijn Giltay - In Summa" userId="78513b55-2465-40f6-a2fa-1d8ecb3097f5" providerId="ADAL" clId="{4E8295F5-624C-4673-96DF-819E4BE3C628}" dt="2024-03-05T10:25:52.161" v="7081" actId="6549"/>
          <ac:spMkLst>
            <pc:docMk/>
            <pc:sldMk cId="2423890828" sldId="296"/>
            <ac:spMk id="4" creationId="{82DDC86C-7B64-F0FE-F4E6-0EF000FCA4AF}"/>
          </ac:spMkLst>
        </pc:spChg>
      </pc:sldChg>
      <pc:sldChg chg="modSp del mod modNotesTx">
        <pc:chgData name="Martijn Giltay - In Summa" userId="78513b55-2465-40f6-a2fa-1d8ecb3097f5" providerId="ADAL" clId="{4E8295F5-624C-4673-96DF-819E4BE3C628}" dt="2024-03-05T13:02:20.523" v="7947" actId="47"/>
        <pc:sldMkLst>
          <pc:docMk/>
          <pc:sldMk cId="3070760896" sldId="297"/>
        </pc:sldMkLst>
        <pc:spChg chg="mod">
          <ac:chgData name="Martijn Giltay - In Summa" userId="78513b55-2465-40f6-a2fa-1d8ecb3097f5" providerId="ADAL" clId="{4E8295F5-624C-4673-96DF-819E4BE3C628}" dt="2024-02-29T10:19:04.653" v="5486" actId="20577"/>
          <ac:spMkLst>
            <pc:docMk/>
            <pc:sldMk cId="3070760896" sldId="297"/>
            <ac:spMk id="20" creationId="{2FC6153A-BC21-9503-8BFB-4AC5020F0D8B}"/>
          </ac:spMkLst>
        </pc:spChg>
        <pc:spChg chg="mod">
          <ac:chgData name="Martijn Giltay - In Summa" userId="78513b55-2465-40f6-a2fa-1d8ecb3097f5" providerId="ADAL" clId="{4E8295F5-624C-4673-96DF-819E4BE3C628}" dt="2024-02-28T08:06:09.670" v="541"/>
          <ac:spMkLst>
            <pc:docMk/>
            <pc:sldMk cId="3070760896" sldId="297"/>
            <ac:spMk id="22" creationId="{0E8FC775-8B38-EB1B-6271-6D6CEE11BDFD}"/>
          </ac:spMkLst>
        </pc:spChg>
      </pc:sldChg>
      <pc:sldChg chg="addSp delSp modSp del mod modNotesTx">
        <pc:chgData name="Martijn Giltay - In Summa" userId="78513b55-2465-40f6-a2fa-1d8ecb3097f5" providerId="ADAL" clId="{4E8295F5-624C-4673-96DF-819E4BE3C628}" dt="2024-03-05T13:02:21.819" v="7948" actId="47"/>
        <pc:sldMkLst>
          <pc:docMk/>
          <pc:sldMk cId="3097023025" sldId="298"/>
        </pc:sldMkLst>
        <pc:spChg chg="add mod">
          <ac:chgData name="Martijn Giltay - In Summa" userId="78513b55-2465-40f6-a2fa-1d8ecb3097f5" providerId="ADAL" clId="{4E8295F5-624C-4673-96DF-819E4BE3C628}" dt="2024-02-28T07:44:22.312" v="540" actId="1038"/>
          <ac:spMkLst>
            <pc:docMk/>
            <pc:sldMk cId="3097023025" sldId="298"/>
            <ac:spMk id="6" creationId="{E15E78A1-F5A0-1833-3469-856B77ABC1A9}"/>
          </ac:spMkLst>
        </pc:spChg>
        <pc:spChg chg="add mod">
          <ac:chgData name="Martijn Giltay - In Summa" userId="78513b55-2465-40f6-a2fa-1d8ecb3097f5" providerId="ADAL" clId="{4E8295F5-624C-4673-96DF-819E4BE3C628}" dt="2024-02-28T07:43:52.347" v="531" actId="1036"/>
          <ac:spMkLst>
            <pc:docMk/>
            <pc:sldMk cId="3097023025" sldId="298"/>
            <ac:spMk id="7" creationId="{6F4216DE-FA5D-DB7E-9429-CF7EE8D2A958}"/>
          </ac:spMkLst>
        </pc:spChg>
        <pc:spChg chg="add mod">
          <ac:chgData name="Martijn Giltay - In Summa" userId="78513b55-2465-40f6-a2fa-1d8ecb3097f5" providerId="ADAL" clId="{4E8295F5-624C-4673-96DF-819E4BE3C628}" dt="2024-02-28T07:43:59.884" v="533" actId="1076"/>
          <ac:spMkLst>
            <pc:docMk/>
            <pc:sldMk cId="3097023025" sldId="298"/>
            <ac:spMk id="8" creationId="{782ED455-5F2B-C04A-022A-86B64062CF76}"/>
          </ac:spMkLst>
        </pc:spChg>
        <pc:spChg chg="add mod">
          <ac:chgData name="Martijn Giltay - In Summa" userId="78513b55-2465-40f6-a2fa-1d8ecb3097f5" providerId="ADAL" clId="{4E8295F5-624C-4673-96DF-819E4BE3C628}" dt="2024-02-28T07:44:07.268" v="535" actId="1076"/>
          <ac:spMkLst>
            <pc:docMk/>
            <pc:sldMk cId="3097023025" sldId="298"/>
            <ac:spMk id="9" creationId="{46E18C54-CE5B-382A-B0F3-D6C90064DAF7}"/>
          </ac:spMkLst>
        </pc:spChg>
        <pc:spChg chg="add mod">
          <ac:chgData name="Martijn Giltay - In Summa" userId="78513b55-2465-40f6-a2fa-1d8ecb3097f5" providerId="ADAL" clId="{4E8295F5-624C-4673-96DF-819E4BE3C628}" dt="2024-02-28T09:24:55.634" v="701" actId="1076"/>
          <ac:spMkLst>
            <pc:docMk/>
            <pc:sldMk cId="3097023025" sldId="298"/>
            <ac:spMk id="10" creationId="{3F91BFF3-AB9C-038F-F862-4803B0EDE796}"/>
          </ac:spMkLst>
        </pc:spChg>
        <pc:spChg chg="add mod">
          <ac:chgData name="Martijn Giltay - In Summa" userId="78513b55-2465-40f6-a2fa-1d8ecb3097f5" providerId="ADAL" clId="{4E8295F5-624C-4673-96DF-819E4BE3C628}" dt="2024-02-28T09:26:14.587" v="754" actId="20577"/>
          <ac:spMkLst>
            <pc:docMk/>
            <pc:sldMk cId="3097023025" sldId="298"/>
            <ac:spMk id="11" creationId="{28B7AF6C-2730-B0A3-7FD3-38F321355F96}"/>
          </ac:spMkLst>
        </pc:spChg>
        <pc:spChg chg="add mod">
          <ac:chgData name="Martijn Giltay - In Summa" userId="78513b55-2465-40f6-a2fa-1d8ecb3097f5" providerId="ADAL" clId="{4E8295F5-624C-4673-96DF-819E4BE3C628}" dt="2024-02-28T09:27:17.354" v="837" actId="20577"/>
          <ac:spMkLst>
            <pc:docMk/>
            <pc:sldMk cId="3097023025" sldId="298"/>
            <ac:spMk id="12" creationId="{5906C9FE-EC6A-5671-24C5-0D8E3CD82776}"/>
          </ac:spMkLst>
        </pc:spChg>
        <pc:spChg chg="add mod">
          <ac:chgData name="Martijn Giltay - In Summa" userId="78513b55-2465-40f6-a2fa-1d8ecb3097f5" providerId="ADAL" clId="{4E8295F5-624C-4673-96DF-819E4BE3C628}" dt="2024-02-28T09:27:23.610" v="838" actId="1076"/>
          <ac:spMkLst>
            <pc:docMk/>
            <pc:sldMk cId="3097023025" sldId="298"/>
            <ac:spMk id="13" creationId="{D3339180-3B54-3AF9-41FC-751CACBEBE49}"/>
          </ac:spMkLst>
        </pc:spChg>
        <pc:picChg chg="del">
          <ac:chgData name="Martijn Giltay - In Summa" userId="78513b55-2465-40f6-a2fa-1d8ecb3097f5" providerId="ADAL" clId="{4E8295F5-624C-4673-96DF-819E4BE3C628}" dt="2024-02-28T07:42:10.412" v="467" actId="478"/>
          <ac:picMkLst>
            <pc:docMk/>
            <pc:sldMk cId="3097023025" sldId="298"/>
            <ac:picMk id="4" creationId="{AE005499-F3B9-B219-18C7-9388349FD4E8}"/>
          </ac:picMkLst>
        </pc:picChg>
        <pc:picChg chg="add mod ord">
          <ac:chgData name="Martijn Giltay - In Summa" userId="78513b55-2465-40f6-a2fa-1d8ecb3097f5" providerId="ADAL" clId="{4E8295F5-624C-4673-96DF-819E4BE3C628}" dt="2024-02-28T09:26:51.676" v="805" actId="1076"/>
          <ac:picMkLst>
            <pc:docMk/>
            <pc:sldMk cId="3097023025" sldId="298"/>
            <ac:picMk id="5" creationId="{B256256D-389D-95D7-F3AF-A17216BFE666}"/>
          </ac:picMkLst>
        </pc:picChg>
        <pc:picChg chg="add mod">
          <ac:chgData name="Martijn Giltay - In Summa" userId="78513b55-2465-40f6-a2fa-1d8ecb3097f5" providerId="ADAL" clId="{4E8295F5-624C-4673-96DF-819E4BE3C628}" dt="2024-02-28T09:40:25.892" v="1105"/>
          <ac:picMkLst>
            <pc:docMk/>
            <pc:sldMk cId="3097023025" sldId="298"/>
            <ac:picMk id="14" creationId="{7D2EA4A9-7F74-74D8-39AC-0F9F107DFAB0}"/>
          </ac:picMkLst>
        </pc:picChg>
      </pc:sldChg>
      <pc:sldChg chg="addSp delSp modSp del mod modNotesTx">
        <pc:chgData name="Martijn Giltay - In Summa" userId="78513b55-2465-40f6-a2fa-1d8ecb3097f5" providerId="ADAL" clId="{4E8295F5-624C-4673-96DF-819E4BE3C628}" dt="2024-03-04T08:03:21.667" v="6252" actId="47"/>
        <pc:sldMkLst>
          <pc:docMk/>
          <pc:sldMk cId="762568807" sldId="299"/>
        </pc:sldMkLst>
        <pc:spChg chg="mod">
          <ac:chgData name="Martijn Giltay - In Summa" userId="78513b55-2465-40f6-a2fa-1d8ecb3097f5" providerId="ADAL" clId="{4E8295F5-624C-4673-96DF-819E4BE3C628}" dt="2024-02-28T07:30:02.343" v="329" actId="20577"/>
          <ac:spMkLst>
            <pc:docMk/>
            <pc:sldMk cId="762568807" sldId="299"/>
            <ac:spMk id="3" creationId="{EBCCC8E6-F411-FA9A-37D3-FD2E0E71ADE7}"/>
          </ac:spMkLst>
        </pc:spChg>
        <pc:spChg chg="mod">
          <ac:chgData name="Martijn Giltay - In Summa" userId="78513b55-2465-40f6-a2fa-1d8ecb3097f5" providerId="ADAL" clId="{4E8295F5-624C-4673-96DF-819E4BE3C628}" dt="2024-02-29T07:31:43.376" v="4955" actId="14100"/>
          <ac:spMkLst>
            <pc:docMk/>
            <pc:sldMk cId="762568807" sldId="299"/>
            <ac:spMk id="4" creationId="{837CC8D0-21E6-2015-9F40-BBFB089535BA}"/>
          </ac:spMkLst>
        </pc:spChg>
        <pc:spChg chg="mod">
          <ac:chgData name="Martijn Giltay - In Summa" userId="78513b55-2465-40f6-a2fa-1d8ecb3097f5" providerId="ADAL" clId="{4E8295F5-624C-4673-96DF-819E4BE3C628}" dt="2024-02-29T07:31:31.119" v="4954" actId="14100"/>
          <ac:spMkLst>
            <pc:docMk/>
            <pc:sldMk cId="762568807" sldId="299"/>
            <ac:spMk id="7" creationId="{512BE643-AF20-CAD7-4196-6B8515073E2B}"/>
          </ac:spMkLst>
        </pc:spChg>
        <pc:spChg chg="add del mod">
          <ac:chgData name="Martijn Giltay - In Summa" userId="78513b55-2465-40f6-a2fa-1d8ecb3097f5" providerId="ADAL" clId="{4E8295F5-624C-4673-96DF-819E4BE3C628}" dt="2024-02-28T09:27:39.092" v="842" actId="22"/>
          <ac:spMkLst>
            <pc:docMk/>
            <pc:sldMk cId="762568807" sldId="299"/>
            <ac:spMk id="9" creationId="{965E4286-129B-4791-0061-71F7C0C6F1E1}"/>
          </ac:spMkLst>
        </pc:spChg>
        <pc:spChg chg="add mod">
          <ac:chgData name="Martijn Giltay - In Summa" userId="78513b55-2465-40f6-a2fa-1d8ecb3097f5" providerId="ADAL" clId="{4E8295F5-624C-4673-96DF-819E4BE3C628}" dt="2024-02-28T09:27:53.353" v="862" actId="20577"/>
          <ac:spMkLst>
            <pc:docMk/>
            <pc:sldMk cId="762568807" sldId="299"/>
            <ac:spMk id="11" creationId="{09F2D2A0-A6A1-6682-4037-D577ACC506F7}"/>
          </ac:spMkLst>
        </pc:spChg>
        <pc:spChg chg="add mod">
          <ac:chgData name="Martijn Giltay - In Summa" userId="78513b55-2465-40f6-a2fa-1d8ecb3097f5" providerId="ADAL" clId="{4E8295F5-624C-4673-96DF-819E4BE3C628}" dt="2024-02-28T09:28:00.619" v="864" actId="1076"/>
          <ac:spMkLst>
            <pc:docMk/>
            <pc:sldMk cId="762568807" sldId="299"/>
            <ac:spMk id="12" creationId="{F9FF24A3-9D11-7E06-01F0-A7E34E522F5C}"/>
          </ac:spMkLst>
        </pc:spChg>
        <pc:spChg chg="add mod">
          <ac:chgData name="Martijn Giltay - In Summa" userId="78513b55-2465-40f6-a2fa-1d8ecb3097f5" providerId="ADAL" clId="{4E8295F5-624C-4673-96DF-819E4BE3C628}" dt="2024-02-28T09:28:10.609" v="870" actId="1036"/>
          <ac:spMkLst>
            <pc:docMk/>
            <pc:sldMk cId="762568807" sldId="299"/>
            <ac:spMk id="13" creationId="{019C78AA-61B9-B470-77C3-B84878B24F37}"/>
          </ac:spMkLst>
        </pc:spChg>
        <pc:spChg chg="add mod">
          <ac:chgData name="Martijn Giltay - In Summa" userId="78513b55-2465-40f6-a2fa-1d8ecb3097f5" providerId="ADAL" clId="{4E8295F5-624C-4673-96DF-819E4BE3C628}" dt="2024-02-28T09:28:23.569" v="879" actId="1035"/>
          <ac:spMkLst>
            <pc:docMk/>
            <pc:sldMk cId="762568807" sldId="299"/>
            <ac:spMk id="14" creationId="{C00C0889-0AC6-52F1-D2BD-8F1EFA66D717}"/>
          </ac:spMkLst>
        </pc:spChg>
        <pc:picChg chg="add mod">
          <ac:chgData name="Martijn Giltay - In Summa" userId="78513b55-2465-40f6-a2fa-1d8ecb3097f5" providerId="ADAL" clId="{4E8295F5-624C-4673-96DF-819E4BE3C628}" dt="2024-03-04T08:01:52.849" v="6235"/>
          <ac:picMkLst>
            <pc:docMk/>
            <pc:sldMk cId="762568807" sldId="299"/>
            <ac:picMk id="2" creationId="{34D17612-52D9-2DA4-6C8E-4924D4929FF6}"/>
          </ac:picMkLst>
        </pc:picChg>
        <pc:picChg chg="del">
          <ac:chgData name="Martijn Giltay - In Summa" userId="78513b55-2465-40f6-a2fa-1d8ecb3097f5" providerId="ADAL" clId="{4E8295F5-624C-4673-96DF-819E4BE3C628}" dt="2024-02-28T07:42:21.419" v="470" actId="478"/>
          <ac:picMkLst>
            <pc:docMk/>
            <pc:sldMk cId="762568807" sldId="299"/>
            <ac:picMk id="2" creationId="{7DC08C00-D272-CF3E-CA1F-8B3A09BDE4F2}"/>
          </ac:picMkLst>
        </pc:picChg>
        <pc:picChg chg="add ord">
          <ac:chgData name="Martijn Giltay - In Summa" userId="78513b55-2465-40f6-a2fa-1d8ecb3097f5" providerId="ADAL" clId="{4E8295F5-624C-4673-96DF-819E4BE3C628}" dt="2024-02-28T07:42:24.160" v="472" actId="167"/>
          <ac:picMkLst>
            <pc:docMk/>
            <pc:sldMk cId="762568807" sldId="299"/>
            <ac:picMk id="6" creationId="{DB2E85C1-5807-C515-FE83-6BEFCDD934B6}"/>
          </ac:picMkLst>
        </pc:picChg>
        <pc:picChg chg="add mod">
          <ac:chgData name="Martijn Giltay - In Summa" userId="78513b55-2465-40f6-a2fa-1d8ecb3097f5" providerId="ADAL" clId="{4E8295F5-624C-4673-96DF-819E4BE3C628}" dt="2024-02-28T09:40:24.842" v="1104"/>
          <ac:picMkLst>
            <pc:docMk/>
            <pc:sldMk cId="762568807" sldId="299"/>
            <ac:picMk id="15" creationId="{C37974AE-C7A2-0BA6-57A0-AF5019B6FE29}"/>
          </ac:picMkLst>
        </pc:picChg>
      </pc:sldChg>
      <pc:sldChg chg="addSp modSp mod modNotesTx">
        <pc:chgData name="Martijn Giltay - In Summa" userId="78513b55-2465-40f6-a2fa-1d8ecb3097f5" providerId="ADAL" clId="{4E8295F5-624C-4673-96DF-819E4BE3C628}" dt="2024-03-05T13:00:03.641" v="7943" actId="1038"/>
        <pc:sldMkLst>
          <pc:docMk/>
          <pc:sldMk cId="847524964" sldId="300"/>
        </pc:sldMkLst>
        <pc:spChg chg="add mod">
          <ac:chgData name="Martijn Giltay - In Summa" userId="78513b55-2465-40f6-a2fa-1d8ecb3097f5" providerId="ADAL" clId="{4E8295F5-624C-4673-96DF-819E4BE3C628}" dt="2024-03-05T12:59:57.337" v="7940" actId="1038"/>
          <ac:spMkLst>
            <pc:docMk/>
            <pc:sldMk cId="847524964" sldId="300"/>
            <ac:spMk id="3" creationId="{4A5D670C-010A-2E1C-8555-051363911835}"/>
          </ac:spMkLst>
        </pc:spChg>
        <pc:spChg chg="add mod">
          <ac:chgData name="Martijn Giltay - In Summa" userId="78513b55-2465-40f6-a2fa-1d8ecb3097f5" providerId="ADAL" clId="{4E8295F5-624C-4673-96DF-819E4BE3C628}" dt="2024-03-05T13:00:03.641" v="7943" actId="1038"/>
          <ac:spMkLst>
            <pc:docMk/>
            <pc:sldMk cId="847524964" sldId="300"/>
            <ac:spMk id="4" creationId="{231479A2-5EA8-8BAD-4FE5-B225DBB33C0D}"/>
          </ac:spMkLst>
        </pc:spChg>
        <pc:spChg chg="mod">
          <ac:chgData name="Martijn Giltay - In Summa" userId="78513b55-2465-40f6-a2fa-1d8ecb3097f5" providerId="ADAL" clId="{4E8295F5-624C-4673-96DF-819E4BE3C628}" dt="2024-03-05T12:59:22.715" v="7916" actId="14100"/>
          <ac:spMkLst>
            <pc:docMk/>
            <pc:sldMk cId="847524964" sldId="300"/>
            <ac:spMk id="9" creationId="{6C2B7198-57EC-4B5A-04DB-26FAE62FA06E}"/>
          </ac:spMkLst>
        </pc:spChg>
      </pc:sldChg>
      <pc:sldChg chg="addSp delSp modSp mod modNotesTx">
        <pc:chgData name="Martijn Giltay - In Summa" userId="78513b55-2465-40f6-a2fa-1d8ecb3097f5" providerId="ADAL" clId="{4E8295F5-624C-4673-96DF-819E4BE3C628}" dt="2024-02-29T07:29:45.974" v="4953" actId="20577"/>
        <pc:sldMkLst>
          <pc:docMk/>
          <pc:sldMk cId="3916708860" sldId="300"/>
        </pc:sldMkLst>
        <pc:spChg chg="add mod">
          <ac:chgData name="Martijn Giltay - In Summa" userId="78513b55-2465-40f6-a2fa-1d8ecb3097f5" providerId="ADAL" clId="{4E8295F5-624C-4673-96DF-819E4BE3C628}" dt="2024-02-28T12:31:35.372" v="1950" actId="1076"/>
          <ac:spMkLst>
            <pc:docMk/>
            <pc:sldMk cId="3916708860" sldId="300"/>
            <ac:spMk id="7" creationId="{F29D8845-3AE6-67EE-5C28-4F5B23134A08}"/>
          </ac:spMkLst>
        </pc:spChg>
        <pc:spChg chg="del">
          <ac:chgData name="Martijn Giltay - In Summa" userId="78513b55-2465-40f6-a2fa-1d8ecb3097f5" providerId="ADAL" clId="{4E8295F5-624C-4673-96DF-819E4BE3C628}" dt="2024-02-28T12:26:25.493" v="1874" actId="478"/>
          <ac:spMkLst>
            <pc:docMk/>
            <pc:sldMk cId="3916708860" sldId="300"/>
            <ac:spMk id="9" creationId="{9D6026FA-D6F8-D02C-919C-819846B0400F}"/>
          </ac:spMkLst>
        </pc:spChg>
        <pc:spChg chg="del">
          <ac:chgData name="Martijn Giltay - In Summa" userId="78513b55-2465-40f6-a2fa-1d8ecb3097f5" providerId="ADAL" clId="{4E8295F5-624C-4673-96DF-819E4BE3C628}" dt="2024-02-28T12:26:56.101" v="1881" actId="478"/>
          <ac:spMkLst>
            <pc:docMk/>
            <pc:sldMk cId="3916708860" sldId="300"/>
            <ac:spMk id="10" creationId="{90939A05-391D-1BA5-D97A-022858BB505F}"/>
          </ac:spMkLst>
        </pc:spChg>
        <pc:spChg chg="mod">
          <ac:chgData name="Martijn Giltay - In Summa" userId="78513b55-2465-40f6-a2fa-1d8ecb3097f5" providerId="ADAL" clId="{4E8295F5-624C-4673-96DF-819E4BE3C628}" dt="2024-02-28T12:27:46.093" v="1889" actId="1076"/>
          <ac:spMkLst>
            <pc:docMk/>
            <pc:sldMk cId="3916708860" sldId="300"/>
            <ac:spMk id="12" creationId="{BE558CCC-91D3-5C4A-EB27-12F407294228}"/>
          </ac:spMkLst>
        </pc:spChg>
        <pc:spChg chg="del mod">
          <ac:chgData name="Martijn Giltay - In Summa" userId="78513b55-2465-40f6-a2fa-1d8ecb3097f5" providerId="ADAL" clId="{4E8295F5-624C-4673-96DF-819E4BE3C628}" dt="2024-02-28T12:28:54.412" v="1908" actId="478"/>
          <ac:spMkLst>
            <pc:docMk/>
            <pc:sldMk cId="3916708860" sldId="300"/>
            <ac:spMk id="15" creationId="{66F449F4-74F5-FD4D-6A2E-64D8CC1C0ADC}"/>
          </ac:spMkLst>
        </pc:spChg>
        <pc:spChg chg="add del">
          <ac:chgData name="Martijn Giltay - In Summa" userId="78513b55-2465-40f6-a2fa-1d8ecb3097f5" providerId="ADAL" clId="{4E8295F5-624C-4673-96DF-819E4BE3C628}" dt="2024-02-28T12:30:41.648" v="1928" actId="22"/>
          <ac:spMkLst>
            <pc:docMk/>
            <pc:sldMk cId="3916708860" sldId="300"/>
            <ac:spMk id="16" creationId="{19968499-2BC4-06B5-37B1-A3743357438C}"/>
          </ac:spMkLst>
        </pc:spChg>
        <pc:spChg chg="mod">
          <ac:chgData name="Martijn Giltay - In Summa" userId="78513b55-2465-40f6-a2fa-1d8ecb3097f5" providerId="ADAL" clId="{4E8295F5-624C-4673-96DF-819E4BE3C628}" dt="2024-02-28T12:29:29.723" v="1921" actId="1076"/>
          <ac:spMkLst>
            <pc:docMk/>
            <pc:sldMk cId="3916708860" sldId="300"/>
            <ac:spMk id="20" creationId="{7BB350CB-82C0-451F-9DE0-7325FA5A0D24}"/>
          </ac:spMkLst>
        </pc:spChg>
        <pc:spChg chg="del">
          <ac:chgData name="Martijn Giltay - In Summa" userId="78513b55-2465-40f6-a2fa-1d8ecb3097f5" providerId="ADAL" clId="{4E8295F5-624C-4673-96DF-819E4BE3C628}" dt="2024-02-28T12:29:05.893" v="1915" actId="478"/>
          <ac:spMkLst>
            <pc:docMk/>
            <pc:sldMk cId="3916708860" sldId="300"/>
            <ac:spMk id="28" creationId="{2EB92943-D1A3-95B6-D5FF-AFD967F03BD4}"/>
          </ac:spMkLst>
        </pc:spChg>
        <pc:spChg chg="del">
          <ac:chgData name="Martijn Giltay - In Summa" userId="78513b55-2465-40f6-a2fa-1d8ecb3097f5" providerId="ADAL" clId="{4E8295F5-624C-4673-96DF-819E4BE3C628}" dt="2024-02-28T12:26:26.329" v="1875" actId="478"/>
          <ac:spMkLst>
            <pc:docMk/>
            <pc:sldMk cId="3916708860" sldId="300"/>
            <ac:spMk id="29" creationId="{F9343C1C-82EE-46D9-7E28-158770293AC8}"/>
          </ac:spMkLst>
        </pc:spChg>
        <pc:spChg chg="mod">
          <ac:chgData name="Martijn Giltay - In Summa" userId="78513b55-2465-40f6-a2fa-1d8ecb3097f5" providerId="ADAL" clId="{4E8295F5-624C-4673-96DF-819E4BE3C628}" dt="2024-02-28T12:31:03.507" v="1937" actId="1076"/>
          <ac:spMkLst>
            <pc:docMk/>
            <pc:sldMk cId="3916708860" sldId="300"/>
            <ac:spMk id="31" creationId="{059692B7-6D84-8C5E-108D-15D2118D3B8E}"/>
          </ac:spMkLst>
        </pc:spChg>
        <pc:spChg chg="del">
          <ac:chgData name="Martijn Giltay - In Summa" userId="78513b55-2465-40f6-a2fa-1d8ecb3097f5" providerId="ADAL" clId="{4E8295F5-624C-4673-96DF-819E4BE3C628}" dt="2024-02-28T12:26:49.356" v="1879" actId="478"/>
          <ac:spMkLst>
            <pc:docMk/>
            <pc:sldMk cId="3916708860" sldId="300"/>
            <ac:spMk id="33" creationId="{5D2AB0B6-FFBE-0A85-D10B-910CACED1213}"/>
          </ac:spMkLst>
        </pc:spChg>
        <pc:spChg chg="del">
          <ac:chgData name="Martijn Giltay - In Summa" userId="78513b55-2465-40f6-a2fa-1d8ecb3097f5" providerId="ADAL" clId="{4E8295F5-624C-4673-96DF-819E4BE3C628}" dt="2024-02-28T12:26:27.997" v="1876" actId="478"/>
          <ac:spMkLst>
            <pc:docMk/>
            <pc:sldMk cId="3916708860" sldId="300"/>
            <ac:spMk id="36" creationId="{EA37804A-391B-13A0-7902-AA8833629BFD}"/>
          </ac:spMkLst>
        </pc:spChg>
        <pc:spChg chg="add mod">
          <ac:chgData name="Martijn Giltay - In Summa" userId="78513b55-2465-40f6-a2fa-1d8ecb3097f5" providerId="ADAL" clId="{4E8295F5-624C-4673-96DF-819E4BE3C628}" dt="2024-02-28T12:35:43.723" v="2161" actId="1076"/>
          <ac:spMkLst>
            <pc:docMk/>
            <pc:sldMk cId="3916708860" sldId="300"/>
            <ac:spMk id="38" creationId="{00DD29BB-F6F8-1ED1-6E9E-B1C0DBE8650D}"/>
          </ac:spMkLst>
        </pc:spChg>
        <pc:spChg chg="mod">
          <ac:chgData name="Martijn Giltay - In Summa" userId="78513b55-2465-40f6-a2fa-1d8ecb3097f5" providerId="ADAL" clId="{4E8295F5-624C-4673-96DF-819E4BE3C628}" dt="2024-02-29T07:29:45.974" v="4953" actId="20577"/>
          <ac:spMkLst>
            <pc:docMk/>
            <pc:sldMk cId="3916708860" sldId="300"/>
            <ac:spMk id="39" creationId="{9F557E4A-19ED-76C7-1D87-93DF40344EB4}"/>
          </ac:spMkLst>
        </pc:spChg>
        <pc:spChg chg="del mod">
          <ac:chgData name="Martijn Giltay - In Summa" userId="78513b55-2465-40f6-a2fa-1d8ecb3097f5" providerId="ADAL" clId="{4E8295F5-624C-4673-96DF-819E4BE3C628}" dt="2024-02-28T12:34:33.108" v="2063" actId="478"/>
          <ac:spMkLst>
            <pc:docMk/>
            <pc:sldMk cId="3916708860" sldId="300"/>
            <ac:spMk id="40" creationId="{ED4B30E8-977B-4491-F6DD-97B61068C1AB}"/>
          </ac:spMkLst>
        </pc:spChg>
        <pc:picChg chg="add mod">
          <ac:chgData name="Martijn Giltay - In Summa" userId="78513b55-2465-40f6-a2fa-1d8ecb3097f5" providerId="ADAL" clId="{4E8295F5-624C-4673-96DF-819E4BE3C628}" dt="2024-02-28T12:29:25.468" v="1920" actId="1076"/>
          <ac:picMkLst>
            <pc:docMk/>
            <pc:sldMk cId="3916708860" sldId="300"/>
            <ac:picMk id="6" creationId="{F9873172-553D-DDBC-BDC3-B147B14B4F8A}"/>
          </ac:picMkLst>
        </pc:picChg>
        <pc:picChg chg="mod">
          <ac:chgData name="Martijn Giltay - In Summa" userId="78513b55-2465-40f6-a2fa-1d8ecb3097f5" providerId="ADAL" clId="{4E8295F5-624C-4673-96DF-819E4BE3C628}" dt="2024-02-28T12:31:35.372" v="1950" actId="1076"/>
          <ac:picMkLst>
            <pc:docMk/>
            <pc:sldMk cId="3916708860" sldId="300"/>
            <ac:picMk id="8" creationId="{7B6AE37F-0A13-7AA1-2E8E-F88693742963}"/>
          </ac:picMkLst>
        </pc:picChg>
        <pc:picChg chg="mod">
          <ac:chgData name="Martijn Giltay - In Summa" userId="78513b55-2465-40f6-a2fa-1d8ecb3097f5" providerId="ADAL" clId="{4E8295F5-624C-4673-96DF-819E4BE3C628}" dt="2024-02-28T12:27:41.998" v="1888" actId="1076"/>
          <ac:picMkLst>
            <pc:docMk/>
            <pc:sldMk cId="3916708860" sldId="300"/>
            <ac:picMk id="11" creationId="{CB56D537-7B00-B6EB-A5D5-B0C442CE4AF3}"/>
          </ac:picMkLst>
        </pc:picChg>
        <pc:picChg chg="del">
          <ac:chgData name="Martijn Giltay - In Summa" userId="78513b55-2465-40f6-a2fa-1d8ecb3097f5" providerId="ADAL" clId="{4E8295F5-624C-4673-96DF-819E4BE3C628}" dt="2024-02-28T12:27:52.301" v="1890" actId="478"/>
          <ac:picMkLst>
            <pc:docMk/>
            <pc:sldMk cId="3916708860" sldId="300"/>
            <ac:picMk id="13" creationId="{4DE27675-7AEA-188E-5076-11ECF5D1C462}"/>
          </ac:picMkLst>
        </pc:picChg>
        <pc:picChg chg="add mod">
          <ac:chgData name="Martijn Giltay - In Summa" userId="78513b55-2465-40f6-a2fa-1d8ecb3097f5" providerId="ADAL" clId="{4E8295F5-624C-4673-96DF-819E4BE3C628}" dt="2024-02-28T12:31:12.627" v="1944" actId="1076"/>
          <ac:picMkLst>
            <pc:docMk/>
            <pc:sldMk cId="3916708860" sldId="300"/>
            <ac:picMk id="17" creationId="{D33E2A0D-1A10-7062-9FE7-063885C7216C}"/>
          </ac:picMkLst>
        </pc:picChg>
        <pc:picChg chg="add mod">
          <ac:chgData name="Martijn Giltay - In Summa" userId="78513b55-2465-40f6-a2fa-1d8ecb3097f5" providerId="ADAL" clId="{4E8295F5-624C-4673-96DF-819E4BE3C628}" dt="2024-02-28T12:31:06.037" v="1939" actId="1076"/>
          <ac:picMkLst>
            <pc:docMk/>
            <pc:sldMk cId="3916708860" sldId="300"/>
            <ac:picMk id="18" creationId="{DAA2D0F7-00AD-7AC4-6276-1FD70C40D9EC}"/>
          </ac:picMkLst>
        </pc:picChg>
        <pc:picChg chg="add mod">
          <ac:chgData name="Martijn Giltay - In Summa" userId="78513b55-2465-40f6-a2fa-1d8ecb3097f5" providerId="ADAL" clId="{4E8295F5-624C-4673-96DF-819E4BE3C628}" dt="2024-02-28T12:31:11.804" v="1943" actId="1076"/>
          <ac:picMkLst>
            <pc:docMk/>
            <pc:sldMk cId="3916708860" sldId="300"/>
            <ac:picMk id="19" creationId="{74DAF8E3-12BC-D8F1-990D-F4B154ABC54D}"/>
          </ac:picMkLst>
        </pc:picChg>
        <pc:picChg chg="add mod">
          <ac:chgData name="Martijn Giltay - In Summa" userId="78513b55-2465-40f6-a2fa-1d8ecb3097f5" providerId="ADAL" clId="{4E8295F5-624C-4673-96DF-819E4BE3C628}" dt="2024-02-28T12:31:38.267" v="1951" actId="1076"/>
          <ac:picMkLst>
            <pc:docMk/>
            <pc:sldMk cId="3916708860" sldId="300"/>
            <ac:picMk id="27" creationId="{7566E69E-25D7-D83F-1EB1-12A3767E00A9}"/>
          </ac:picMkLst>
        </pc:picChg>
        <pc:picChg chg="mod">
          <ac:chgData name="Martijn Giltay - In Summa" userId="78513b55-2465-40f6-a2fa-1d8ecb3097f5" providerId="ADAL" clId="{4E8295F5-624C-4673-96DF-819E4BE3C628}" dt="2024-02-28T12:31:03.507" v="1937" actId="1076"/>
          <ac:picMkLst>
            <pc:docMk/>
            <pc:sldMk cId="3916708860" sldId="300"/>
            <ac:picMk id="32" creationId="{BCA8D376-096F-8808-52B0-150FB5490EE6}"/>
          </ac:picMkLst>
        </pc:picChg>
        <pc:cxnChg chg="add mod">
          <ac:chgData name="Martijn Giltay - In Summa" userId="78513b55-2465-40f6-a2fa-1d8ecb3097f5" providerId="ADAL" clId="{4E8295F5-624C-4673-96DF-819E4BE3C628}" dt="2024-02-28T12:36:08.339" v="2164" actId="14100"/>
          <ac:cxnSpMkLst>
            <pc:docMk/>
            <pc:sldMk cId="3916708860" sldId="300"/>
            <ac:cxnSpMk id="5" creationId="{824C367B-929B-EC89-8BC0-14CD82D770C4}"/>
          </ac:cxnSpMkLst>
        </pc:cxnChg>
        <pc:cxnChg chg="add">
          <ac:chgData name="Martijn Giltay - In Summa" userId="78513b55-2465-40f6-a2fa-1d8ecb3097f5" providerId="ADAL" clId="{4E8295F5-624C-4673-96DF-819E4BE3C628}" dt="2024-02-28T12:31:16.885" v="1945" actId="11529"/>
          <ac:cxnSpMkLst>
            <pc:docMk/>
            <pc:sldMk cId="3916708860" sldId="300"/>
            <ac:cxnSpMk id="22" creationId="{BAD7FBA0-E87B-96F6-CC93-4D60F74123B9}"/>
          </ac:cxnSpMkLst>
        </pc:cxnChg>
        <pc:cxnChg chg="add">
          <ac:chgData name="Martijn Giltay - In Summa" userId="78513b55-2465-40f6-a2fa-1d8ecb3097f5" providerId="ADAL" clId="{4E8295F5-624C-4673-96DF-819E4BE3C628}" dt="2024-02-28T12:31:20.892" v="1946" actId="11529"/>
          <ac:cxnSpMkLst>
            <pc:docMk/>
            <pc:sldMk cId="3916708860" sldId="300"/>
            <ac:cxnSpMk id="24" creationId="{C95FDFC4-FA05-8955-A911-D5D16CA82913}"/>
          </ac:cxnSpMkLst>
        </pc:cxnChg>
        <pc:cxnChg chg="add">
          <ac:chgData name="Martijn Giltay - In Summa" userId="78513b55-2465-40f6-a2fa-1d8ecb3097f5" providerId="ADAL" clId="{4E8295F5-624C-4673-96DF-819E4BE3C628}" dt="2024-02-28T12:31:25.716" v="1947" actId="11529"/>
          <ac:cxnSpMkLst>
            <pc:docMk/>
            <pc:sldMk cId="3916708860" sldId="300"/>
            <ac:cxnSpMk id="26" creationId="{FECA22E8-BD04-9272-6172-2490CD753F3C}"/>
          </ac:cxnSpMkLst>
        </pc:cxnChg>
        <pc:cxnChg chg="add mod">
          <ac:chgData name="Martijn Giltay - In Summa" userId="78513b55-2465-40f6-a2fa-1d8ecb3097f5" providerId="ADAL" clId="{4E8295F5-624C-4673-96DF-819E4BE3C628}" dt="2024-02-28T12:31:50.923" v="1954" actId="14100"/>
          <ac:cxnSpMkLst>
            <pc:docMk/>
            <pc:sldMk cId="3916708860" sldId="300"/>
            <ac:cxnSpMk id="34" creationId="{C3084002-0637-0AD7-222B-3B1565CAA102}"/>
          </ac:cxnSpMkLst>
        </pc:cxnChg>
      </pc:sldChg>
      <pc:sldChg chg="addSp delSp modSp mod delAnim modAnim modNotesTx">
        <pc:chgData name="Martijn Giltay - In Summa" userId="78513b55-2465-40f6-a2fa-1d8ecb3097f5" providerId="ADAL" clId="{4E8295F5-624C-4673-96DF-819E4BE3C628}" dt="2024-03-06T08:23:30.759" v="8763" actId="20577"/>
        <pc:sldMkLst>
          <pc:docMk/>
          <pc:sldMk cId="1846590521" sldId="302"/>
        </pc:sldMkLst>
        <pc:spChg chg="add mod">
          <ac:chgData name="Martijn Giltay - In Summa" userId="78513b55-2465-40f6-a2fa-1d8ecb3097f5" providerId="ADAL" clId="{4E8295F5-624C-4673-96DF-819E4BE3C628}" dt="2024-03-05T12:32:11.476" v="7443" actId="1037"/>
          <ac:spMkLst>
            <pc:docMk/>
            <pc:sldMk cId="1846590521" sldId="302"/>
            <ac:spMk id="2" creationId="{BBA5E387-1582-017F-6A33-503480E629DB}"/>
          </ac:spMkLst>
        </pc:spChg>
        <pc:spChg chg="mod">
          <ac:chgData name="Martijn Giltay - In Summa" userId="78513b55-2465-40f6-a2fa-1d8ecb3097f5" providerId="ADAL" clId="{4E8295F5-624C-4673-96DF-819E4BE3C628}" dt="2024-02-29T10:59:42.801" v="6229" actId="20577"/>
          <ac:spMkLst>
            <pc:docMk/>
            <pc:sldMk cId="1846590521" sldId="302"/>
            <ac:spMk id="3" creationId="{4CB03C11-522C-0055-6A5B-26F568ABC318}"/>
          </ac:spMkLst>
        </pc:spChg>
        <pc:spChg chg="add del mod">
          <ac:chgData name="Martijn Giltay - In Summa" userId="78513b55-2465-40f6-a2fa-1d8ecb3097f5" providerId="ADAL" clId="{4E8295F5-624C-4673-96DF-819E4BE3C628}" dt="2024-03-04T12:59:48.385" v="6503" actId="478"/>
          <ac:spMkLst>
            <pc:docMk/>
            <pc:sldMk cId="1846590521" sldId="302"/>
            <ac:spMk id="3" creationId="{7B1CBCF3-CE91-4F96-B3F2-A37F945AEC4A}"/>
          </ac:spMkLst>
        </pc:spChg>
        <pc:spChg chg="add mod">
          <ac:chgData name="Martijn Giltay - In Summa" userId="78513b55-2465-40f6-a2fa-1d8ecb3097f5" providerId="ADAL" clId="{4E8295F5-624C-4673-96DF-819E4BE3C628}" dt="2024-03-05T12:33:42.144" v="7469" actId="1035"/>
          <ac:spMkLst>
            <pc:docMk/>
            <pc:sldMk cId="1846590521" sldId="302"/>
            <ac:spMk id="3" creationId="{EB3580FD-3F0D-F38D-D96B-BD1044FB214F}"/>
          </ac:spMkLst>
        </pc:spChg>
        <pc:spChg chg="add mod">
          <ac:chgData name="Martijn Giltay - In Summa" userId="78513b55-2465-40f6-a2fa-1d8ecb3097f5" providerId="ADAL" clId="{4E8295F5-624C-4673-96DF-819E4BE3C628}" dt="2024-03-05T12:33:05.310" v="7466" actId="14100"/>
          <ac:spMkLst>
            <pc:docMk/>
            <pc:sldMk cId="1846590521" sldId="302"/>
            <ac:spMk id="4" creationId="{38BAA407-B6B0-3191-BA13-16000BFD8E41}"/>
          </ac:spMkLst>
        </pc:spChg>
        <pc:spChg chg="mod">
          <ac:chgData name="Martijn Giltay - In Summa" userId="78513b55-2465-40f6-a2fa-1d8ecb3097f5" providerId="ADAL" clId="{4E8295F5-624C-4673-96DF-819E4BE3C628}" dt="2024-03-05T12:32:11.476" v="7443" actId="1037"/>
          <ac:spMkLst>
            <pc:docMk/>
            <pc:sldMk cId="1846590521" sldId="302"/>
            <ac:spMk id="5" creationId="{B9B2E952-8740-DD81-2D14-071117176B62}"/>
          </ac:spMkLst>
        </pc:spChg>
        <pc:spChg chg="add mod">
          <ac:chgData name="Martijn Giltay - In Summa" userId="78513b55-2465-40f6-a2fa-1d8ecb3097f5" providerId="ADAL" clId="{4E8295F5-624C-4673-96DF-819E4BE3C628}" dt="2024-03-05T12:32:11.476" v="7443" actId="1037"/>
          <ac:spMkLst>
            <pc:docMk/>
            <pc:sldMk cId="1846590521" sldId="302"/>
            <ac:spMk id="6" creationId="{89C9D5BA-141C-66D3-49EF-D545D805F219}"/>
          </ac:spMkLst>
        </pc:spChg>
        <pc:spChg chg="add mod">
          <ac:chgData name="Martijn Giltay - In Summa" userId="78513b55-2465-40f6-a2fa-1d8ecb3097f5" providerId="ADAL" clId="{4E8295F5-624C-4673-96DF-819E4BE3C628}" dt="2024-03-05T12:32:11.476" v="7443" actId="1037"/>
          <ac:spMkLst>
            <pc:docMk/>
            <pc:sldMk cId="1846590521" sldId="302"/>
            <ac:spMk id="7" creationId="{8C9EE882-7DD5-E32F-1EC4-D25376DDE7E7}"/>
          </ac:spMkLst>
        </pc:spChg>
        <pc:spChg chg="add mod">
          <ac:chgData name="Martijn Giltay - In Summa" userId="78513b55-2465-40f6-a2fa-1d8ecb3097f5" providerId="ADAL" clId="{4E8295F5-624C-4673-96DF-819E4BE3C628}" dt="2024-03-05T12:32:11.476" v="7443" actId="1037"/>
          <ac:spMkLst>
            <pc:docMk/>
            <pc:sldMk cId="1846590521" sldId="302"/>
            <ac:spMk id="9" creationId="{6341BDD2-705E-7B5E-0D0F-CC2466C36487}"/>
          </ac:spMkLst>
        </pc:spChg>
        <pc:spChg chg="mod">
          <ac:chgData name="Martijn Giltay - In Summa" userId="78513b55-2465-40f6-a2fa-1d8ecb3097f5" providerId="ADAL" clId="{4E8295F5-624C-4673-96DF-819E4BE3C628}" dt="2024-03-05T12:32:11.476" v="7443" actId="1037"/>
          <ac:spMkLst>
            <pc:docMk/>
            <pc:sldMk cId="1846590521" sldId="302"/>
            <ac:spMk id="10" creationId="{7C7EBBC0-7590-44E2-D4CC-C746514A4F03}"/>
          </ac:spMkLst>
        </pc:spChg>
        <pc:spChg chg="mod">
          <ac:chgData name="Martijn Giltay - In Summa" userId="78513b55-2465-40f6-a2fa-1d8ecb3097f5" providerId="ADAL" clId="{4E8295F5-624C-4673-96DF-819E4BE3C628}" dt="2024-03-05T12:32:11.476" v="7443" actId="1037"/>
          <ac:spMkLst>
            <pc:docMk/>
            <pc:sldMk cId="1846590521" sldId="302"/>
            <ac:spMk id="11" creationId="{FBAAE0F0-2F17-E1C7-A9EA-24B2BF42A3AC}"/>
          </ac:spMkLst>
        </pc:spChg>
        <pc:spChg chg="mod">
          <ac:chgData name="Martijn Giltay - In Summa" userId="78513b55-2465-40f6-a2fa-1d8ecb3097f5" providerId="ADAL" clId="{4E8295F5-624C-4673-96DF-819E4BE3C628}" dt="2024-03-05T12:32:11.476" v="7443" actId="1037"/>
          <ac:spMkLst>
            <pc:docMk/>
            <pc:sldMk cId="1846590521" sldId="302"/>
            <ac:spMk id="12" creationId="{316210FA-48A5-D28F-33D1-2AAF4A8E5A5A}"/>
          </ac:spMkLst>
        </pc:spChg>
        <pc:spChg chg="add mod">
          <ac:chgData name="Martijn Giltay - In Summa" userId="78513b55-2465-40f6-a2fa-1d8ecb3097f5" providerId="ADAL" clId="{4E8295F5-624C-4673-96DF-819E4BE3C628}" dt="2024-03-05T12:32:27.887" v="7444" actId="1076"/>
          <ac:spMkLst>
            <pc:docMk/>
            <pc:sldMk cId="1846590521" sldId="302"/>
            <ac:spMk id="13" creationId="{15445728-916D-EFFD-ED60-90C916A9A97D}"/>
          </ac:spMkLst>
        </pc:spChg>
        <pc:spChg chg="add mod">
          <ac:chgData name="Martijn Giltay - In Summa" userId="78513b55-2465-40f6-a2fa-1d8ecb3097f5" providerId="ADAL" clId="{4E8295F5-624C-4673-96DF-819E4BE3C628}" dt="2024-03-05T12:32:11.476" v="7443" actId="1037"/>
          <ac:spMkLst>
            <pc:docMk/>
            <pc:sldMk cId="1846590521" sldId="302"/>
            <ac:spMk id="14" creationId="{26B00400-D8E6-CD3C-2CA3-53B94B62E31C}"/>
          </ac:spMkLst>
        </pc:spChg>
        <pc:spChg chg="add mod">
          <ac:chgData name="Martijn Giltay - In Summa" userId="78513b55-2465-40f6-a2fa-1d8ecb3097f5" providerId="ADAL" clId="{4E8295F5-624C-4673-96DF-819E4BE3C628}" dt="2024-03-05T12:32:11.476" v="7443" actId="1037"/>
          <ac:spMkLst>
            <pc:docMk/>
            <pc:sldMk cId="1846590521" sldId="302"/>
            <ac:spMk id="15" creationId="{6C55CBB8-3BBA-DCBC-E691-B97B66596519}"/>
          </ac:spMkLst>
        </pc:spChg>
        <pc:spChg chg="add del mod">
          <ac:chgData name="Martijn Giltay - In Summa" userId="78513b55-2465-40f6-a2fa-1d8ecb3097f5" providerId="ADAL" clId="{4E8295F5-624C-4673-96DF-819E4BE3C628}" dt="2024-02-29T07:17:53.784" v="4938"/>
          <ac:spMkLst>
            <pc:docMk/>
            <pc:sldMk cId="1846590521" sldId="302"/>
            <ac:spMk id="16" creationId="{6EB4D8EC-194B-4552-2D4E-10FF5F880BC1}"/>
          </ac:spMkLst>
        </pc:spChg>
        <pc:spChg chg="del">
          <ac:chgData name="Martijn Giltay - In Summa" userId="78513b55-2465-40f6-a2fa-1d8ecb3097f5" providerId="ADAL" clId="{4E8295F5-624C-4673-96DF-819E4BE3C628}" dt="2024-03-05T10:34:08.313" v="7253" actId="478"/>
          <ac:spMkLst>
            <pc:docMk/>
            <pc:sldMk cId="1846590521" sldId="302"/>
            <ac:spMk id="16" creationId="{A027DC56-BDB5-DE98-16A9-72576853556B}"/>
          </ac:spMkLst>
        </pc:spChg>
        <pc:spChg chg="del">
          <ac:chgData name="Martijn Giltay - In Summa" userId="78513b55-2465-40f6-a2fa-1d8ecb3097f5" providerId="ADAL" clId="{4E8295F5-624C-4673-96DF-819E4BE3C628}" dt="2024-03-05T10:34:07.402" v="7252" actId="478"/>
          <ac:spMkLst>
            <pc:docMk/>
            <pc:sldMk cId="1846590521" sldId="302"/>
            <ac:spMk id="17" creationId="{700955A8-B4FE-2F90-1439-EBC72C2396B6}"/>
          </ac:spMkLst>
        </pc:spChg>
        <pc:spChg chg="del">
          <ac:chgData name="Martijn Giltay - In Summa" userId="78513b55-2465-40f6-a2fa-1d8ecb3097f5" providerId="ADAL" clId="{4E8295F5-624C-4673-96DF-819E4BE3C628}" dt="2024-03-05T10:34:06.211" v="7251" actId="478"/>
          <ac:spMkLst>
            <pc:docMk/>
            <pc:sldMk cId="1846590521" sldId="302"/>
            <ac:spMk id="18" creationId="{ADF7695C-A1A0-C9C0-B72A-524FD11FD16C}"/>
          </ac:spMkLst>
        </pc:spChg>
        <pc:spChg chg="mod">
          <ac:chgData name="Martijn Giltay - In Summa" userId="78513b55-2465-40f6-a2fa-1d8ecb3097f5" providerId="ADAL" clId="{4E8295F5-624C-4673-96DF-819E4BE3C628}" dt="2024-03-05T12:32:11.476" v="7443" actId="1037"/>
          <ac:spMkLst>
            <pc:docMk/>
            <pc:sldMk cId="1846590521" sldId="302"/>
            <ac:spMk id="19" creationId="{189F59B5-A8C5-00E9-581F-FEAA685CEA94}"/>
          </ac:spMkLst>
        </pc:spChg>
        <pc:spChg chg="mod">
          <ac:chgData name="Martijn Giltay - In Summa" userId="78513b55-2465-40f6-a2fa-1d8ecb3097f5" providerId="ADAL" clId="{4E8295F5-624C-4673-96DF-819E4BE3C628}" dt="2024-03-05T12:32:11.476" v="7443" actId="1037"/>
          <ac:spMkLst>
            <pc:docMk/>
            <pc:sldMk cId="1846590521" sldId="302"/>
            <ac:spMk id="20" creationId="{D60A68AF-A6F9-2361-6490-950214F78D62}"/>
          </ac:spMkLst>
        </pc:spChg>
        <pc:spChg chg="del">
          <ac:chgData name="Martijn Giltay - In Summa" userId="78513b55-2465-40f6-a2fa-1d8ecb3097f5" providerId="ADAL" clId="{4E8295F5-624C-4673-96DF-819E4BE3C628}" dt="2024-03-05T10:34:04.885" v="7250" actId="478"/>
          <ac:spMkLst>
            <pc:docMk/>
            <pc:sldMk cId="1846590521" sldId="302"/>
            <ac:spMk id="21" creationId="{BA987C51-26A4-7186-D715-C46CFD0F8D3B}"/>
          </ac:spMkLst>
        </pc:spChg>
        <pc:spChg chg="del">
          <ac:chgData name="Martijn Giltay - In Summa" userId="78513b55-2465-40f6-a2fa-1d8ecb3097f5" providerId="ADAL" clId="{4E8295F5-624C-4673-96DF-819E4BE3C628}" dt="2024-03-05T10:34:03.185" v="7249" actId="478"/>
          <ac:spMkLst>
            <pc:docMk/>
            <pc:sldMk cId="1846590521" sldId="302"/>
            <ac:spMk id="22" creationId="{947C1E6A-25F1-D9ED-3362-6BE246571B6B}"/>
          </ac:spMkLst>
        </pc:spChg>
        <pc:spChg chg="del">
          <ac:chgData name="Martijn Giltay - In Summa" userId="78513b55-2465-40f6-a2fa-1d8ecb3097f5" providerId="ADAL" clId="{4E8295F5-624C-4673-96DF-819E4BE3C628}" dt="2024-03-05T10:34:02.160" v="7248" actId="478"/>
          <ac:spMkLst>
            <pc:docMk/>
            <pc:sldMk cId="1846590521" sldId="302"/>
            <ac:spMk id="23" creationId="{690AFE76-5198-2C4A-5EE9-71DD56DF59E4}"/>
          </ac:spMkLst>
        </pc:spChg>
        <pc:spChg chg="mod">
          <ac:chgData name="Martijn Giltay - In Summa" userId="78513b55-2465-40f6-a2fa-1d8ecb3097f5" providerId="ADAL" clId="{4E8295F5-624C-4673-96DF-819E4BE3C628}" dt="2024-03-04T12:58:32.566" v="6496" actId="1076"/>
          <ac:spMkLst>
            <pc:docMk/>
            <pc:sldMk cId="1846590521" sldId="302"/>
            <ac:spMk id="25" creationId="{21D6014A-1E04-6610-1147-43EE17F968FF}"/>
          </ac:spMkLst>
        </pc:spChg>
        <pc:spChg chg="mod">
          <ac:chgData name="Martijn Giltay - In Summa" userId="78513b55-2465-40f6-a2fa-1d8ecb3097f5" providerId="ADAL" clId="{4E8295F5-624C-4673-96DF-819E4BE3C628}" dt="2024-03-05T12:32:11.476" v="7443" actId="1037"/>
          <ac:spMkLst>
            <pc:docMk/>
            <pc:sldMk cId="1846590521" sldId="302"/>
            <ac:spMk id="28" creationId="{634084B4-6713-A3A8-86BD-4EA4B14EACFB}"/>
          </ac:spMkLst>
        </pc:spChg>
        <pc:spChg chg="mod">
          <ac:chgData name="Martijn Giltay - In Summa" userId="78513b55-2465-40f6-a2fa-1d8ecb3097f5" providerId="ADAL" clId="{4E8295F5-624C-4673-96DF-819E4BE3C628}" dt="2024-03-05T12:32:11.476" v="7443" actId="1037"/>
          <ac:spMkLst>
            <pc:docMk/>
            <pc:sldMk cId="1846590521" sldId="302"/>
            <ac:spMk id="29" creationId="{32166B5F-1128-6B9D-E05A-DD65AD0B5963}"/>
          </ac:spMkLst>
        </pc:spChg>
        <pc:spChg chg="mod">
          <ac:chgData name="Martijn Giltay - In Summa" userId="78513b55-2465-40f6-a2fa-1d8ecb3097f5" providerId="ADAL" clId="{4E8295F5-624C-4673-96DF-819E4BE3C628}" dt="2024-03-05T12:32:11.476" v="7443" actId="1037"/>
          <ac:spMkLst>
            <pc:docMk/>
            <pc:sldMk cId="1846590521" sldId="302"/>
            <ac:spMk id="31" creationId="{48DD0F7B-67A5-E262-18D7-1352611535B0}"/>
          </ac:spMkLst>
        </pc:spChg>
        <pc:spChg chg="mod">
          <ac:chgData name="Martijn Giltay - In Summa" userId="78513b55-2465-40f6-a2fa-1d8ecb3097f5" providerId="ADAL" clId="{4E8295F5-624C-4673-96DF-819E4BE3C628}" dt="2024-03-05T12:32:11.476" v="7443" actId="1037"/>
          <ac:spMkLst>
            <pc:docMk/>
            <pc:sldMk cId="1846590521" sldId="302"/>
            <ac:spMk id="36" creationId="{42907C59-BFD5-2640-7A14-6C681CE72A7D}"/>
          </ac:spMkLst>
        </pc:spChg>
        <pc:spChg chg="mod">
          <ac:chgData name="Martijn Giltay - In Summa" userId="78513b55-2465-40f6-a2fa-1d8ecb3097f5" providerId="ADAL" clId="{4E8295F5-624C-4673-96DF-819E4BE3C628}" dt="2024-03-05T12:32:11.476" v="7443" actId="1037"/>
          <ac:spMkLst>
            <pc:docMk/>
            <pc:sldMk cId="1846590521" sldId="302"/>
            <ac:spMk id="37" creationId="{D759A3B9-C827-F03F-9B09-FC113523D22A}"/>
          </ac:spMkLst>
        </pc:spChg>
        <pc:spChg chg="mod">
          <ac:chgData name="Martijn Giltay - In Summa" userId="78513b55-2465-40f6-a2fa-1d8ecb3097f5" providerId="ADAL" clId="{4E8295F5-624C-4673-96DF-819E4BE3C628}" dt="2024-03-05T12:32:11.476" v="7443" actId="1037"/>
          <ac:spMkLst>
            <pc:docMk/>
            <pc:sldMk cId="1846590521" sldId="302"/>
            <ac:spMk id="38" creationId="{9021548A-FEC9-1D1C-0D89-75376A6731C9}"/>
          </ac:spMkLst>
        </pc:spChg>
        <pc:spChg chg="mod">
          <ac:chgData name="Martijn Giltay - In Summa" userId="78513b55-2465-40f6-a2fa-1d8ecb3097f5" providerId="ADAL" clId="{4E8295F5-624C-4673-96DF-819E4BE3C628}" dt="2024-03-05T12:32:11.476" v="7443" actId="1037"/>
          <ac:spMkLst>
            <pc:docMk/>
            <pc:sldMk cId="1846590521" sldId="302"/>
            <ac:spMk id="44" creationId="{C35DFA14-1C19-857D-7B0D-F569C509A35C}"/>
          </ac:spMkLst>
        </pc:spChg>
        <pc:spChg chg="mod">
          <ac:chgData name="Martijn Giltay - In Summa" userId="78513b55-2465-40f6-a2fa-1d8ecb3097f5" providerId="ADAL" clId="{4E8295F5-624C-4673-96DF-819E4BE3C628}" dt="2024-03-05T12:32:11.476" v="7443" actId="1037"/>
          <ac:spMkLst>
            <pc:docMk/>
            <pc:sldMk cId="1846590521" sldId="302"/>
            <ac:spMk id="45" creationId="{382432A9-3FD0-15C6-C8DD-FCDBDD4DF11B}"/>
          </ac:spMkLst>
        </pc:spChg>
        <pc:spChg chg="mod">
          <ac:chgData name="Martijn Giltay - In Summa" userId="78513b55-2465-40f6-a2fa-1d8ecb3097f5" providerId="ADAL" clId="{4E8295F5-624C-4673-96DF-819E4BE3C628}" dt="2024-03-05T13:08:04.401" v="8062" actId="255"/>
          <ac:spMkLst>
            <pc:docMk/>
            <pc:sldMk cId="1846590521" sldId="302"/>
            <ac:spMk id="46" creationId="{CA070DEF-EC2F-D6E6-1A96-CF5DE93B751E}"/>
          </ac:spMkLst>
        </pc:spChg>
        <pc:spChg chg="mod">
          <ac:chgData name="Martijn Giltay - In Summa" userId="78513b55-2465-40f6-a2fa-1d8ecb3097f5" providerId="ADAL" clId="{4E8295F5-624C-4673-96DF-819E4BE3C628}" dt="2024-03-05T12:32:11.476" v="7443" actId="1037"/>
          <ac:spMkLst>
            <pc:docMk/>
            <pc:sldMk cId="1846590521" sldId="302"/>
            <ac:spMk id="54" creationId="{869A0C30-0263-19D4-8C52-6F2E3530BCA9}"/>
          </ac:spMkLst>
        </pc:spChg>
        <pc:spChg chg="mod">
          <ac:chgData name="Martijn Giltay - In Summa" userId="78513b55-2465-40f6-a2fa-1d8ecb3097f5" providerId="ADAL" clId="{4E8295F5-624C-4673-96DF-819E4BE3C628}" dt="2024-03-05T12:32:11.476" v="7443" actId="1037"/>
          <ac:spMkLst>
            <pc:docMk/>
            <pc:sldMk cId="1846590521" sldId="302"/>
            <ac:spMk id="55" creationId="{A568A068-76D9-7E21-4ABB-ACEBD3F7A033}"/>
          </ac:spMkLst>
        </pc:spChg>
        <pc:spChg chg="mod">
          <ac:chgData name="Martijn Giltay - In Summa" userId="78513b55-2465-40f6-a2fa-1d8ecb3097f5" providerId="ADAL" clId="{4E8295F5-624C-4673-96DF-819E4BE3C628}" dt="2024-03-05T12:32:11.476" v="7443" actId="1037"/>
          <ac:spMkLst>
            <pc:docMk/>
            <pc:sldMk cId="1846590521" sldId="302"/>
            <ac:spMk id="56" creationId="{3E940415-7200-2480-6E62-BFFD09AD4A9C}"/>
          </ac:spMkLst>
        </pc:spChg>
        <pc:spChg chg="mod">
          <ac:chgData name="Martijn Giltay - In Summa" userId="78513b55-2465-40f6-a2fa-1d8ecb3097f5" providerId="ADAL" clId="{4E8295F5-624C-4673-96DF-819E4BE3C628}" dt="2024-03-05T12:32:27.887" v="7444" actId="1076"/>
          <ac:spMkLst>
            <pc:docMk/>
            <pc:sldMk cId="1846590521" sldId="302"/>
            <ac:spMk id="58" creationId="{6FB9D4A6-9135-A27B-39C2-90F1D7DABA34}"/>
          </ac:spMkLst>
        </pc:spChg>
        <pc:spChg chg="mod">
          <ac:chgData name="Martijn Giltay - In Summa" userId="78513b55-2465-40f6-a2fa-1d8ecb3097f5" providerId="ADAL" clId="{4E8295F5-624C-4673-96DF-819E4BE3C628}" dt="2024-03-05T12:32:27.887" v="7444" actId="1076"/>
          <ac:spMkLst>
            <pc:docMk/>
            <pc:sldMk cId="1846590521" sldId="302"/>
            <ac:spMk id="59" creationId="{523B651F-B6A2-8011-A979-0340AE382E58}"/>
          </ac:spMkLst>
        </pc:spChg>
        <pc:spChg chg="mod">
          <ac:chgData name="Martijn Giltay - In Summa" userId="78513b55-2465-40f6-a2fa-1d8ecb3097f5" providerId="ADAL" clId="{4E8295F5-624C-4673-96DF-819E4BE3C628}" dt="2024-03-05T12:32:27.887" v="7444" actId="1076"/>
          <ac:spMkLst>
            <pc:docMk/>
            <pc:sldMk cId="1846590521" sldId="302"/>
            <ac:spMk id="60" creationId="{EBDE28C0-CE7A-BA08-E049-C7B7DACD4778}"/>
          </ac:spMkLst>
        </pc:spChg>
        <pc:picChg chg="mod">
          <ac:chgData name="Martijn Giltay - In Summa" userId="78513b55-2465-40f6-a2fa-1d8ecb3097f5" providerId="ADAL" clId="{4E8295F5-624C-4673-96DF-819E4BE3C628}" dt="2024-03-05T13:08:26.390" v="8070" actId="1076"/>
          <ac:picMkLst>
            <pc:docMk/>
            <pc:sldMk cId="1846590521" sldId="302"/>
            <ac:picMk id="8" creationId="{3341CCB6-DB2C-5970-6366-7C95241A8852}"/>
          </ac:picMkLst>
        </pc:picChg>
        <pc:picChg chg="mod">
          <ac:chgData name="Martijn Giltay - In Summa" userId="78513b55-2465-40f6-a2fa-1d8ecb3097f5" providerId="ADAL" clId="{4E8295F5-624C-4673-96DF-819E4BE3C628}" dt="2024-03-05T13:08:20.591" v="8068" actId="1076"/>
          <ac:picMkLst>
            <pc:docMk/>
            <pc:sldMk cId="1846590521" sldId="302"/>
            <ac:picMk id="33" creationId="{9B57BBF0-37E0-7442-258B-930FF308D8D2}"/>
          </ac:picMkLst>
        </pc:picChg>
        <pc:picChg chg="mod">
          <ac:chgData name="Martijn Giltay - In Summa" userId="78513b55-2465-40f6-a2fa-1d8ecb3097f5" providerId="ADAL" clId="{4E8295F5-624C-4673-96DF-819E4BE3C628}" dt="2024-03-05T13:08:17.967" v="8067" actId="1076"/>
          <ac:picMkLst>
            <pc:docMk/>
            <pc:sldMk cId="1846590521" sldId="302"/>
            <ac:picMk id="51" creationId="{88D273EE-E765-A8CA-442C-B1E2B9BFB06D}"/>
          </ac:picMkLst>
        </pc:picChg>
        <pc:picChg chg="mod">
          <ac:chgData name="Martijn Giltay - In Summa" userId="78513b55-2465-40f6-a2fa-1d8ecb3097f5" providerId="ADAL" clId="{4E8295F5-624C-4673-96DF-819E4BE3C628}" dt="2024-03-05T13:08:12.705" v="8065" actId="1076"/>
          <ac:picMkLst>
            <pc:docMk/>
            <pc:sldMk cId="1846590521" sldId="302"/>
            <ac:picMk id="57" creationId="{4B3440B5-4824-D070-DC96-2D778C8F4A42}"/>
          </ac:picMkLst>
        </pc:picChg>
        <pc:picChg chg="mod">
          <ac:chgData name="Martijn Giltay - In Summa" userId="78513b55-2465-40f6-a2fa-1d8ecb3097f5" providerId="ADAL" clId="{4E8295F5-624C-4673-96DF-819E4BE3C628}" dt="2024-03-05T13:08:15.277" v="8066" actId="1076"/>
          <ac:picMkLst>
            <pc:docMk/>
            <pc:sldMk cId="1846590521" sldId="302"/>
            <ac:picMk id="62" creationId="{F305DF7F-8280-CB57-685D-7AF56AF619DE}"/>
          </ac:picMkLst>
        </pc:picChg>
        <pc:picChg chg="mod">
          <ac:chgData name="Martijn Giltay - In Summa" userId="78513b55-2465-40f6-a2fa-1d8ecb3097f5" providerId="ADAL" clId="{4E8295F5-624C-4673-96DF-819E4BE3C628}" dt="2024-03-05T13:08:24.381" v="8069" actId="1076"/>
          <ac:picMkLst>
            <pc:docMk/>
            <pc:sldMk cId="1846590521" sldId="302"/>
            <ac:picMk id="2050" creationId="{50A99619-DD0D-8DD4-EE91-D9FD1270E63C}"/>
          </ac:picMkLst>
        </pc:picChg>
        <pc:picChg chg="mod">
          <ac:chgData name="Martijn Giltay - In Summa" userId="78513b55-2465-40f6-a2fa-1d8ecb3097f5" providerId="ADAL" clId="{4E8295F5-624C-4673-96DF-819E4BE3C628}" dt="2024-03-05T13:08:45.071" v="8071" actId="1036"/>
          <ac:picMkLst>
            <pc:docMk/>
            <pc:sldMk cId="1846590521" sldId="302"/>
            <ac:picMk id="2060" creationId="{AEC7689A-6863-4F38-9CA6-F9B24B1859AD}"/>
          </ac:picMkLst>
        </pc:picChg>
      </pc:sldChg>
      <pc:sldChg chg="addSp delSp modSp mod delAnim modAnim modNotesTx">
        <pc:chgData name="Martijn Giltay - In Summa" userId="78513b55-2465-40f6-a2fa-1d8ecb3097f5" providerId="ADAL" clId="{4E8295F5-624C-4673-96DF-819E4BE3C628}" dt="2024-03-05T12:37:04.498" v="7537" actId="1076"/>
        <pc:sldMkLst>
          <pc:docMk/>
          <pc:sldMk cId="907339089" sldId="303"/>
        </pc:sldMkLst>
        <pc:spChg chg="mod">
          <ac:chgData name="Martijn Giltay - In Summa" userId="78513b55-2465-40f6-a2fa-1d8ecb3097f5" providerId="ADAL" clId="{4E8295F5-624C-4673-96DF-819E4BE3C628}" dt="2024-02-29T07:21:25.226" v="4952" actId="20577"/>
          <ac:spMkLst>
            <pc:docMk/>
            <pc:sldMk cId="907339089" sldId="303"/>
            <ac:spMk id="3" creationId="{B922B616-3505-607D-DEEB-178BDE9FF989}"/>
          </ac:spMkLst>
        </pc:spChg>
        <pc:picChg chg="add mod">
          <ac:chgData name="Martijn Giltay - In Summa" userId="78513b55-2465-40f6-a2fa-1d8ecb3097f5" providerId="ADAL" clId="{4E8295F5-624C-4673-96DF-819E4BE3C628}" dt="2024-03-05T12:37:04.498" v="7537" actId="1076"/>
          <ac:picMkLst>
            <pc:docMk/>
            <pc:sldMk cId="907339089" sldId="303"/>
            <ac:picMk id="4" creationId="{8A1028DF-762C-C1E1-A33C-BD9C4A19AFDD}"/>
          </ac:picMkLst>
        </pc:picChg>
        <pc:picChg chg="add mod">
          <ac:chgData name="Martijn Giltay - In Summa" userId="78513b55-2465-40f6-a2fa-1d8ecb3097f5" providerId="ADAL" clId="{4E8295F5-624C-4673-96DF-819E4BE3C628}" dt="2024-02-28T09:40:10.810" v="1103"/>
          <ac:picMkLst>
            <pc:docMk/>
            <pc:sldMk cId="907339089" sldId="303"/>
            <ac:picMk id="5" creationId="{4EEC3892-4669-820D-E284-F3431E281385}"/>
          </ac:picMkLst>
        </pc:picChg>
        <pc:picChg chg="del">
          <ac:chgData name="Martijn Giltay - In Summa" userId="78513b55-2465-40f6-a2fa-1d8ecb3097f5" providerId="ADAL" clId="{4E8295F5-624C-4673-96DF-819E4BE3C628}" dt="2024-02-28T08:20:30.172" v="542" actId="478"/>
          <ac:picMkLst>
            <pc:docMk/>
            <pc:sldMk cId="907339089" sldId="303"/>
            <ac:picMk id="8" creationId="{6917E300-F467-F438-2134-6820B035D959}"/>
          </ac:picMkLst>
        </pc:picChg>
      </pc:sldChg>
      <pc:sldChg chg="addSp delSp modSp mod delAnim modAnim modNotesTx">
        <pc:chgData name="Martijn Giltay - In Summa" userId="78513b55-2465-40f6-a2fa-1d8ecb3097f5" providerId="ADAL" clId="{4E8295F5-624C-4673-96DF-819E4BE3C628}" dt="2024-03-05T12:37:21.879" v="7540" actId="1076"/>
        <pc:sldMkLst>
          <pc:docMk/>
          <pc:sldMk cId="3505362832" sldId="304"/>
        </pc:sldMkLst>
        <pc:spChg chg="ord">
          <ac:chgData name="Martijn Giltay - In Summa" userId="78513b55-2465-40f6-a2fa-1d8ecb3097f5" providerId="ADAL" clId="{4E8295F5-624C-4673-96DF-819E4BE3C628}" dt="2024-03-05T12:37:19.065" v="7539" actId="167"/>
          <ac:spMkLst>
            <pc:docMk/>
            <pc:sldMk cId="3505362832" sldId="304"/>
            <ac:spMk id="10" creationId="{79F768F7-FD6D-CA05-1510-ACFA61450D01}"/>
          </ac:spMkLst>
        </pc:spChg>
        <pc:picChg chg="add mod">
          <ac:chgData name="Martijn Giltay - In Summa" userId="78513b55-2465-40f6-a2fa-1d8ecb3097f5" providerId="ADAL" clId="{4E8295F5-624C-4673-96DF-819E4BE3C628}" dt="2024-02-28T09:40:09.226" v="1102"/>
          <ac:picMkLst>
            <pc:docMk/>
            <pc:sldMk cId="3505362832" sldId="304"/>
            <ac:picMk id="2" creationId="{A90D4281-C36E-577E-00D6-4CA09236D558}"/>
          </ac:picMkLst>
        </pc:picChg>
        <pc:picChg chg="del">
          <ac:chgData name="Martijn Giltay - In Summa" userId="78513b55-2465-40f6-a2fa-1d8ecb3097f5" providerId="ADAL" clId="{4E8295F5-624C-4673-96DF-819E4BE3C628}" dt="2024-03-04T13:53:54.605" v="6680" actId="478"/>
          <ac:picMkLst>
            <pc:docMk/>
            <pc:sldMk cId="3505362832" sldId="304"/>
            <ac:picMk id="4" creationId="{0C5D2F8D-E5ED-38C0-987A-D03156827025}"/>
          </ac:picMkLst>
        </pc:picChg>
        <pc:picChg chg="add mod">
          <ac:chgData name="Martijn Giltay - In Summa" userId="78513b55-2465-40f6-a2fa-1d8ecb3097f5" providerId="ADAL" clId="{4E8295F5-624C-4673-96DF-819E4BE3C628}" dt="2024-03-05T12:37:21.879" v="7540" actId="1076"/>
          <ac:picMkLst>
            <pc:docMk/>
            <pc:sldMk cId="3505362832" sldId="304"/>
            <ac:picMk id="6" creationId="{935865DD-BE3A-FD75-18F3-7AA82B9F38A5}"/>
          </ac:picMkLst>
        </pc:picChg>
        <pc:picChg chg="add mod ord">
          <ac:chgData name="Martijn Giltay - In Summa" userId="78513b55-2465-40f6-a2fa-1d8ecb3097f5" providerId="ADAL" clId="{4E8295F5-624C-4673-96DF-819E4BE3C628}" dt="2024-03-04T13:54:20.678" v="6690" actId="167"/>
          <ac:picMkLst>
            <pc:docMk/>
            <pc:sldMk cId="3505362832" sldId="304"/>
            <ac:picMk id="8" creationId="{75EAC8E5-C1C7-3EC2-CA9C-2FB6E383A726}"/>
          </ac:picMkLst>
        </pc:picChg>
        <pc:picChg chg="del">
          <ac:chgData name="Martijn Giltay - In Summa" userId="78513b55-2465-40f6-a2fa-1d8ecb3097f5" providerId="ADAL" clId="{4E8295F5-624C-4673-96DF-819E4BE3C628}" dt="2024-03-04T13:05:33" v="6506" actId="478"/>
          <ac:picMkLst>
            <pc:docMk/>
            <pc:sldMk cId="3505362832" sldId="304"/>
            <ac:picMk id="11" creationId="{1436B4ED-4DE0-AEFE-91AC-C237760F026C}"/>
          </ac:picMkLst>
        </pc:picChg>
      </pc:sldChg>
      <pc:sldChg chg="modNotesTx">
        <pc:chgData name="Martijn Giltay - In Summa" userId="78513b55-2465-40f6-a2fa-1d8ecb3097f5" providerId="ADAL" clId="{4E8295F5-624C-4673-96DF-819E4BE3C628}" dt="2024-02-29T10:23:25.715" v="5731" actId="20577"/>
        <pc:sldMkLst>
          <pc:docMk/>
          <pc:sldMk cId="3330633933" sldId="305"/>
        </pc:sldMkLst>
      </pc:sldChg>
      <pc:sldChg chg="addSp delSp modSp mod modNotesTx">
        <pc:chgData name="Martijn Giltay - In Summa" userId="78513b55-2465-40f6-a2fa-1d8ecb3097f5" providerId="ADAL" clId="{4E8295F5-624C-4673-96DF-819E4BE3C628}" dt="2024-02-28T13:07:27.197" v="4310" actId="5793"/>
        <pc:sldMkLst>
          <pc:docMk/>
          <pc:sldMk cId="1209481787" sldId="306"/>
        </pc:sldMkLst>
        <pc:spChg chg="mod">
          <ac:chgData name="Martijn Giltay - In Summa" userId="78513b55-2465-40f6-a2fa-1d8ecb3097f5" providerId="ADAL" clId="{4E8295F5-624C-4673-96DF-819E4BE3C628}" dt="2024-02-28T09:32:48.064" v="910" actId="1076"/>
          <ac:spMkLst>
            <pc:docMk/>
            <pc:sldMk cId="1209481787" sldId="306"/>
            <ac:spMk id="3" creationId="{E69CF2D1-CCEF-C8EA-10DD-553C30A04372}"/>
          </ac:spMkLst>
        </pc:spChg>
        <pc:spChg chg="mod">
          <ac:chgData name="Martijn Giltay - In Summa" userId="78513b55-2465-40f6-a2fa-1d8ecb3097f5" providerId="ADAL" clId="{4E8295F5-624C-4673-96DF-819E4BE3C628}" dt="2024-02-28T09:51:01.979" v="1187" actId="1076"/>
          <ac:spMkLst>
            <pc:docMk/>
            <pc:sldMk cId="1209481787" sldId="306"/>
            <ac:spMk id="5" creationId="{B13B25B9-3019-5EB8-E44E-11EB0C53811E}"/>
          </ac:spMkLst>
        </pc:spChg>
        <pc:spChg chg="mod">
          <ac:chgData name="Martijn Giltay - In Summa" userId="78513b55-2465-40f6-a2fa-1d8ecb3097f5" providerId="ADAL" clId="{4E8295F5-624C-4673-96DF-819E4BE3C628}" dt="2024-02-28T09:51:01.979" v="1187" actId="1076"/>
          <ac:spMkLst>
            <pc:docMk/>
            <pc:sldMk cId="1209481787" sldId="306"/>
            <ac:spMk id="6" creationId="{39C9CAF0-F539-49C5-9017-C6EEF48D6C5A}"/>
          </ac:spMkLst>
        </pc:spChg>
        <pc:spChg chg="mod">
          <ac:chgData name="Martijn Giltay - In Summa" userId="78513b55-2465-40f6-a2fa-1d8ecb3097f5" providerId="ADAL" clId="{4E8295F5-624C-4673-96DF-819E4BE3C628}" dt="2024-02-28T09:51:01.979" v="1187" actId="1076"/>
          <ac:spMkLst>
            <pc:docMk/>
            <pc:sldMk cId="1209481787" sldId="306"/>
            <ac:spMk id="12" creationId="{D451C790-2DE4-B67B-FD3D-95D3F133FE99}"/>
          </ac:spMkLst>
        </pc:spChg>
        <pc:spChg chg="mod">
          <ac:chgData name="Martijn Giltay - In Summa" userId="78513b55-2465-40f6-a2fa-1d8ecb3097f5" providerId="ADAL" clId="{4E8295F5-624C-4673-96DF-819E4BE3C628}" dt="2024-02-28T09:51:04.315" v="1188" actId="14100"/>
          <ac:spMkLst>
            <pc:docMk/>
            <pc:sldMk cId="1209481787" sldId="306"/>
            <ac:spMk id="15" creationId="{CFFF9AB1-D889-48C2-440F-D22F270ACDB3}"/>
          </ac:spMkLst>
        </pc:spChg>
        <pc:spChg chg="mod">
          <ac:chgData name="Martijn Giltay - In Summa" userId="78513b55-2465-40f6-a2fa-1d8ecb3097f5" providerId="ADAL" clId="{4E8295F5-624C-4673-96DF-819E4BE3C628}" dt="2024-02-28T09:51:09.419" v="1190" actId="1076"/>
          <ac:spMkLst>
            <pc:docMk/>
            <pc:sldMk cId="1209481787" sldId="306"/>
            <ac:spMk id="16" creationId="{D271062A-9C78-CDD4-47FE-2B99E43279CF}"/>
          </ac:spMkLst>
        </pc:spChg>
        <pc:spChg chg="add del mod ord">
          <ac:chgData name="Martijn Giltay - In Summa" userId="78513b55-2465-40f6-a2fa-1d8ecb3097f5" providerId="ADAL" clId="{4E8295F5-624C-4673-96DF-819E4BE3C628}" dt="2024-02-28T09:36:44.608" v="980" actId="11529"/>
          <ac:spMkLst>
            <pc:docMk/>
            <pc:sldMk cId="1209481787" sldId="306"/>
            <ac:spMk id="35" creationId="{381430A5-4A65-E2A9-0FB3-8219E3229F4F}"/>
          </ac:spMkLst>
        </pc:spChg>
        <pc:spChg chg="add del">
          <ac:chgData name="Martijn Giltay - In Summa" userId="78513b55-2465-40f6-a2fa-1d8ecb3097f5" providerId="ADAL" clId="{4E8295F5-624C-4673-96DF-819E4BE3C628}" dt="2024-02-28T09:36:49.226" v="982" actId="11529"/>
          <ac:spMkLst>
            <pc:docMk/>
            <pc:sldMk cId="1209481787" sldId="306"/>
            <ac:spMk id="36" creationId="{BAB03928-0DD6-1796-F89A-BDC9A94C6143}"/>
          </ac:spMkLst>
        </pc:spChg>
        <pc:spChg chg="add del mod">
          <ac:chgData name="Martijn Giltay - In Summa" userId="78513b55-2465-40f6-a2fa-1d8ecb3097f5" providerId="ADAL" clId="{4E8295F5-624C-4673-96DF-819E4BE3C628}" dt="2024-02-28T09:44:27.670" v="1131" actId="478"/>
          <ac:spMkLst>
            <pc:docMk/>
            <pc:sldMk cId="1209481787" sldId="306"/>
            <ac:spMk id="37" creationId="{29E22CD1-DA02-66E4-6C08-6BC7A61CF3E5}"/>
          </ac:spMkLst>
        </pc:spChg>
        <pc:spChg chg="add mod">
          <ac:chgData name="Martijn Giltay - In Summa" userId="78513b55-2465-40f6-a2fa-1d8ecb3097f5" providerId="ADAL" clId="{4E8295F5-624C-4673-96DF-819E4BE3C628}" dt="2024-02-28T09:53:39.915" v="1208" actId="14100"/>
          <ac:spMkLst>
            <pc:docMk/>
            <pc:sldMk cId="1209481787" sldId="306"/>
            <ac:spMk id="38" creationId="{401ACDE0-6AF7-E93F-A91A-0AF03EC86396}"/>
          </ac:spMkLst>
        </pc:spChg>
        <pc:spChg chg="add mod">
          <ac:chgData name="Martijn Giltay - In Summa" userId="78513b55-2465-40f6-a2fa-1d8ecb3097f5" providerId="ADAL" clId="{4E8295F5-624C-4673-96DF-819E4BE3C628}" dt="2024-02-28T09:48:59.852" v="1161" actId="1076"/>
          <ac:spMkLst>
            <pc:docMk/>
            <pc:sldMk cId="1209481787" sldId="306"/>
            <ac:spMk id="39" creationId="{ABFBF15E-DA57-08C8-6C84-CAB449A41F2D}"/>
          </ac:spMkLst>
        </pc:spChg>
        <pc:spChg chg="add mod">
          <ac:chgData name="Martijn Giltay - In Summa" userId="78513b55-2465-40f6-a2fa-1d8ecb3097f5" providerId="ADAL" clId="{4E8295F5-624C-4673-96DF-819E4BE3C628}" dt="2024-02-28T09:53:17.499" v="1200" actId="1038"/>
          <ac:spMkLst>
            <pc:docMk/>
            <pc:sldMk cId="1209481787" sldId="306"/>
            <ac:spMk id="40" creationId="{0AC8920C-718B-252E-D1B9-1D2C5C0656F6}"/>
          </ac:spMkLst>
        </pc:spChg>
        <pc:spChg chg="add mod">
          <ac:chgData name="Martijn Giltay - In Summa" userId="78513b55-2465-40f6-a2fa-1d8ecb3097f5" providerId="ADAL" clId="{4E8295F5-624C-4673-96DF-819E4BE3C628}" dt="2024-02-28T09:48:52.317" v="1157" actId="14100"/>
          <ac:spMkLst>
            <pc:docMk/>
            <pc:sldMk cId="1209481787" sldId="306"/>
            <ac:spMk id="62" creationId="{9F8D83B1-A3DD-37AA-B0E2-6F42A83CB649}"/>
          </ac:spMkLst>
        </pc:spChg>
        <pc:graphicFrameChg chg="add mod">
          <ac:chgData name="Martijn Giltay - In Summa" userId="78513b55-2465-40f6-a2fa-1d8ecb3097f5" providerId="ADAL" clId="{4E8295F5-624C-4673-96DF-819E4BE3C628}" dt="2024-02-28T09:53:19.035" v="1206" actId="1037"/>
          <ac:graphicFrameMkLst>
            <pc:docMk/>
            <pc:sldMk cId="1209481787" sldId="306"/>
            <ac:graphicFrameMk id="7" creationId="{C46C9C40-266A-2AFC-01AD-7133CBCD1433}"/>
          </ac:graphicFrameMkLst>
        </pc:graphicFrameChg>
        <pc:picChg chg="add mod">
          <ac:chgData name="Martijn Giltay - In Summa" userId="78513b55-2465-40f6-a2fa-1d8ecb3097f5" providerId="ADAL" clId="{4E8295F5-624C-4673-96DF-819E4BE3C628}" dt="2024-02-28T09:37:40.337" v="991" actId="1076"/>
          <ac:picMkLst>
            <pc:docMk/>
            <pc:sldMk cId="1209481787" sldId="306"/>
            <ac:picMk id="4" creationId="{DCBA7FC4-9099-0777-4DC0-C60CFD2B2E64}"/>
          </ac:picMkLst>
        </pc:picChg>
        <pc:picChg chg="mod">
          <ac:chgData name="Martijn Giltay - In Summa" userId="78513b55-2465-40f6-a2fa-1d8ecb3097f5" providerId="ADAL" clId="{4E8295F5-624C-4673-96DF-819E4BE3C628}" dt="2024-02-28T09:51:01.979" v="1187" actId="1076"/>
          <ac:picMkLst>
            <pc:docMk/>
            <pc:sldMk cId="1209481787" sldId="306"/>
            <ac:picMk id="8" creationId="{C2BC69E7-3A97-EF1F-5EE4-4B52AB3CB762}"/>
          </ac:picMkLst>
        </pc:picChg>
        <pc:picChg chg="mod">
          <ac:chgData name="Martijn Giltay - In Summa" userId="78513b55-2465-40f6-a2fa-1d8ecb3097f5" providerId="ADAL" clId="{4E8295F5-624C-4673-96DF-819E4BE3C628}" dt="2024-02-28T09:51:01.979" v="1187" actId="1076"/>
          <ac:picMkLst>
            <pc:docMk/>
            <pc:sldMk cId="1209481787" sldId="306"/>
            <ac:picMk id="10" creationId="{DE15415F-3D89-16EA-112B-F39CC8299715}"/>
          </ac:picMkLst>
        </pc:picChg>
        <pc:picChg chg="mod">
          <ac:chgData name="Martijn Giltay - In Summa" userId="78513b55-2465-40f6-a2fa-1d8ecb3097f5" providerId="ADAL" clId="{4E8295F5-624C-4673-96DF-819E4BE3C628}" dt="2024-02-28T09:51:01.979" v="1187" actId="1076"/>
          <ac:picMkLst>
            <pc:docMk/>
            <pc:sldMk cId="1209481787" sldId="306"/>
            <ac:picMk id="11" creationId="{C89CA975-2C66-EA23-498D-33874A65BE92}"/>
          </ac:picMkLst>
        </pc:picChg>
        <pc:picChg chg="add mod">
          <ac:chgData name="Martijn Giltay - In Summa" userId="78513b55-2465-40f6-a2fa-1d8ecb3097f5" providerId="ADAL" clId="{4E8295F5-624C-4673-96DF-819E4BE3C628}" dt="2024-02-28T09:48:57.876" v="1160" actId="1076"/>
          <ac:picMkLst>
            <pc:docMk/>
            <pc:sldMk cId="1209481787" sldId="306"/>
            <ac:picMk id="13" creationId="{9DD80FA9-60C8-230D-BD4E-C1540EDD6A06}"/>
          </ac:picMkLst>
        </pc:picChg>
        <pc:picChg chg="del">
          <ac:chgData name="Martijn Giltay - In Summa" userId="78513b55-2465-40f6-a2fa-1d8ecb3097f5" providerId="ADAL" clId="{4E8295F5-624C-4673-96DF-819E4BE3C628}" dt="2024-02-28T09:30:05.864" v="880" actId="478"/>
          <ac:picMkLst>
            <pc:docMk/>
            <pc:sldMk cId="1209481787" sldId="306"/>
            <ac:picMk id="18" creationId="{4CD6C393-5ACF-675D-0319-7043847F1BC0}"/>
          </ac:picMkLst>
        </pc:picChg>
        <pc:picChg chg="add mod">
          <ac:chgData name="Martijn Giltay - In Summa" userId="78513b55-2465-40f6-a2fa-1d8ecb3097f5" providerId="ADAL" clId="{4E8295F5-624C-4673-96DF-819E4BE3C628}" dt="2024-02-28T09:40:06.019" v="1101"/>
          <ac:picMkLst>
            <pc:docMk/>
            <pc:sldMk cId="1209481787" sldId="306"/>
            <ac:picMk id="41" creationId="{E687DD74-249F-4E52-5F82-9E16DA9956CE}"/>
          </ac:picMkLst>
        </pc:picChg>
        <pc:picChg chg="add">
          <ac:chgData name="Martijn Giltay - In Summa" userId="78513b55-2465-40f6-a2fa-1d8ecb3097f5" providerId="ADAL" clId="{4E8295F5-624C-4673-96DF-819E4BE3C628}" dt="2024-02-28T09:30:36.912" v="885"/>
          <ac:picMkLst>
            <pc:docMk/>
            <pc:sldMk cId="1209481787" sldId="306"/>
            <ac:picMk id="1026" creationId="{E9E13BF1-7876-0A8E-8CC2-9866C1756C87}"/>
          </ac:picMkLst>
        </pc:picChg>
        <pc:picChg chg="add del">
          <ac:chgData name="Martijn Giltay - In Summa" userId="78513b55-2465-40f6-a2fa-1d8ecb3097f5" providerId="ADAL" clId="{4E8295F5-624C-4673-96DF-819E4BE3C628}" dt="2024-02-28T09:30:46.912" v="887" actId="478"/>
          <ac:picMkLst>
            <pc:docMk/>
            <pc:sldMk cId="1209481787" sldId="306"/>
            <ac:picMk id="1028" creationId="{71641FE4-6247-26C6-9FF9-A0D03B8CA792}"/>
          </ac:picMkLst>
        </pc:picChg>
        <pc:picChg chg="add del">
          <ac:chgData name="Martijn Giltay - In Summa" userId="78513b55-2465-40f6-a2fa-1d8ecb3097f5" providerId="ADAL" clId="{4E8295F5-624C-4673-96DF-819E4BE3C628}" dt="2024-02-28T09:31:01.135" v="889" actId="478"/>
          <ac:picMkLst>
            <pc:docMk/>
            <pc:sldMk cId="1209481787" sldId="306"/>
            <ac:picMk id="1030" creationId="{3D6B1859-6C4C-46E6-D4BF-ABAC8BF3784B}"/>
          </ac:picMkLst>
        </pc:picChg>
        <pc:picChg chg="add mod">
          <ac:chgData name="Martijn Giltay - In Summa" userId="78513b55-2465-40f6-a2fa-1d8ecb3097f5" providerId="ADAL" clId="{4E8295F5-624C-4673-96DF-819E4BE3C628}" dt="2024-02-28T09:48:55.628" v="1158" actId="1076"/>
          <ac:picMkLst>
            <pc:docMk/>
            <pc:sldMk cId="1209481787" sldId="306"/>
            <ac:picMk id="1032" creationId="{2854BE97-2C81-CF90-7085-B51C2778B998}"/>
          </ac:picMkLst>
        </pc:picChg>
        <pc:picChg chg="mod">
          <ac:chgData name="Martijn Giltay - In Summa" userId="78513b55-2465-40f6-a2fa-1d8ecb3097f5" providerId="ADAL" clId="{4E8295F5-624C-4673-96DF-819E4BE3C628}" dt="2024-02-28T09:51:07.050" v="1189" actId="1076"/>
          <ac:picMkLst>
            <pc:docMk/>
            <pc:sldMk cId="1209481787" sldId="306"/>
            <ac:picMk id="3080" creationId="{B1B1C9BD-DBF3-A386-E7A0-C65ECF0BEE53}"/>
          </ac:picMkLst>
        </pc:picChg>
        <pc:cxnChg chg="mod">
          <ac:chgData name="Martijn Giltay - In Summa" userId="78513b55-2465-40f6-a2fa-1d8ecb3097f5" providerId="ADAL" clId="{4E8295F5-624C-4673-96DF-819E4BE3C628}" dt="2024-02-28T09:51:01.979" v="1187" actId="1076"/>
          <ac:cxnSpMkLst>
            <pc:docMk/>
            <pc:sldMk cId="1209481787" sldId="306"/>
            <ac:cxnSpMk id="14" creationId="{AF299238-4CAD-2409-234D-69AAF38322BF}"/>
          </ac:cxnSpMkLst>
        </pc:cxnChg>
        <pc:cxnChg chg="add del mod">
          <ac:chgData name="Martijn Giltay - In Summa" userId="78513b55-2465-40f6-a2fa-1d8ecb3097f5" providerId="ADAL" clId="{4E8295F5-624C-4673-96DF-819E4BE3C628}" dt="2024-02-28T09:34:08.704" v="935" actId="478"/>
          <ac:cxnSpMkLst>
            <pc:docMk/>
            <pc:sldMk cId="1209481787" sldId="306"/>
            <ac:cxnSpMk id="19" creationId="{662F88D9-24EF-DE58-92AC-E97A7A60D359}"/>
          </ac:cxnSpMkLst>
        </pc:cxnChg>
        <pc:cxnChg chg="add del">
          <ac:chgData name="Martijn Giltay - In Summa" userId="78513b55-2465-40f6-a2fa-1d8ecb3097f5" providerId="ADAL" clId="{4E8295F5-624C-4673-96DF-819E4BE3C628}" dt="2024-02-28T09:34:07.344" v="934" actId="478"/>
          <ac:cxnSpMkLst>
            <pc:docMk/>
            <pc:sldMk cId="1209481787" sldId="306"/>
            <ac:cxnSpMk id="21" creationId="{5C02C5E3-8B77-49DF-41F1-E83B20CC86E9}"/>
          </ac:cxnSpMkLst>
        </pc:cxnChg>
        <pc:cxnChg chg="add del mod">
          <ac:chgData name="Martijn Giltay - In Summa" userId="78513b55-2465-40f6-a2fa-1d8ecb3097f5" providerId="ADAL" clId="{4E8295F5-624C-4673-96DF-819E4BE3C628}" dt="2024-02-28T09:48:37.036" v="1151" actId="478"/>
          <ac:cxnSpMkLst>
            <pc:docMk/>
            <pc:sldMk cId="1209481787" sldId="306"/>
            <ac:cxnSpMk id="23" creationId="{3A1E679F-E231-55E3-CFB0-938E29A3C3FB}"/>
          </ac:cxnSpMkLst>
        </pc:cxnChg>
        <pc:cxnChg chg="add del mod">
          <ac:chgData name="Martijn Giltay - In Summa" userId="78513b55-2465-40f6-a2fa-1d8ecb3097f5" providerId="ADAL" clId="{4E8295F5-624C-4673-96DF-819E4BE3C628}" dt="2024-02-28T09:46:23.677" v="1150" actId="478"/>
          <ac:cxnSpMkLst>
            <pc:docMk/>
            <pc:sldMk cId="1209481787" sldId="306"/>
            <ac:cxnSpMk id="24" creationId="{365CED5B-5530-78C5-BDF5-72B0374C0A6D}"/>
          </ac:cxnSpMkLst>
        </pc:cxnChg>
        <pc:cxnChg chg="add del mod">
          <ac:chgData name="Martijn Giltay - In Summa" userId="78513b55-2465-40f6-a2fa-1d8ecb3097f5" providerId="ADAL" clId="{4E8295F5-624C-4673-96DF-819E4BE3C628}" dt="2024-02-28T09:48:38.012" v="1153" actId="478"/>
          <ac:cxnSpMkLst>
            <pc:docMk/>
            <pc:sldMk cId="1209481787" sldId="306"/>
            <ac:cxnSpMk id="28" creationId="{7EF9469F-EFE8-9780-3D4E-1789410C5F2F}"/>
          </ac:cxnSpMkLst>
        </pc:cxnChg>
        <pc:cxnChg chg="add del mod">
          <ac:chgData name="Martijn Giltay - In Summa" userId="78513b55-2465-40f6-a2fa-1d8ecb3097f5" providerId="ADAL" clId="{4E8295F5-624C-4673-96DF-819E4BE3C628}" dt="2024-02-28T09:48:56.420" v="1159" actId="478"/>
          <ac:cxnSpMkLst>
            <pc:docMk/>
            <pc:sldMk cId="1209481787" sldId="306"/>
            <ac:cxnSpMk id="30" creationId="{19CD7AD4-A993-6B74-F434-4527E422212D}"/>
          </ac:cxnSpMkLst>
        </pc:cxnChg>
        <pc:cxnChg chg="add del mod">
          <ac:chgData name="Martijn Giltay - In Summa" userId="78513b55-2465-40f6-a2fa-1d8ecb3097f5" providerId="ADAL" clId="{4E8295F5-624C-4673-96DF-819E4BE3C628}" dt="2024-02-28T09:48:37.564" v="1152" actId="478"/>
          <ac:cxnSpMkLst>
            <pc:docMk/>
            <pc:sldMk cId="1209481787" sldId="306"/>
            <ac:cxnSpMk id="42" creationId="{7890E8DF-36F8-0871-3CDD-390E1C065A78}"/>
          </ac:cxnSpMkLst>
        </pc:cxnChg>
      </pc:sldChg>
      <pc:sldChg chg="modSp mod">
        <pc:chgData name="Martijn Giltay - In Summa" userId="78513b55-2465-40f6-a2fa-1d8ecb3097f5" providerId="ADAL" clId="{4E8295F5-624C-4673-96DF-819E4BE3C628}" dt="2024-03-05T10:26:07.162" v="7083"/>
        <pc:sldMkLst>
          <pc:docMk/>
          <pc:sldMk cId="2442719980" sldId="307"/>
        </pc:sldMkLst>
        <pc:spChg chg="mod">
          <ac:chgData name="Martijn Giltay - In Summa" userId="78513b55-2465-40f6-a2fa-1d8ecb3097f5" providerId="ADAL" clId="{4E8295F5-624C-4673-96DF-819E4BE3C628}" dt="2024-03-05T10:26:07.162" v="7083"/>
          <ac:spMkLst>
            <pc:docMk/>
            <pc:sldMk cId="2442719980" sldId="307"/>
            <ac:spMk id="4" creationId="{F474AD5E-D831-6407-1822-0C0686E46C6E}"/>
          </ac:spMkLst>
        </pc:spChg>
      </pc:sldChg>
      <pc:sldChg chg="modSp mod">
        <pc:chgData name="Martijn Giltay - In Summa" userId="78513b55-2465-40f6-a2fa-1d8ecb3097f5" providerId="ADAL" clId="{4E8295F5-624C-4673-96DF-819E4BE3C628}" dt="2024-03-05T10:27:09.264" v="7099" actId="6549"/>
        <pc:sldMkLst>
          <pc:docMk/>
          <pc:sldMk cId="1679174412" sldId="308"/>
        </pc:sldMkLst>
        <pc:spChg chg="mod">
          <ac:chgData name="Martijn Giltay - In Summa" userId="78513b55-2465-40f6-a2fa-1d8ecb3097f5" providerId="ADAL" clId="{4E8295F5-624C-4673-96DF-819E4BE3C628}" dt="2024-03-05T10:27:09.264" v="7099" actId="6549"/>
          <ac:spMkLst>
            <pc:docMk/>
            <pc:sldMk cId="1679174412" sldId="308"/>
            <ac:spMk id="4" creationId="{C9F1D42C-1B94-813A-CFBD-26321FE08514}"/>
          </ac:spMkLst>
        </pc:spChg>
      </pc:sldChg>
      <pc:sldChg chg="modSp mod">
        <pc:chgData name="Martijn Giltay - In Summa" userId="78513b55-2465-40f6-a2fa-1d8ecb3097f5" providerId="ADAL" clId="{4E8295F5-624C-4673-96DF-819E4BE3C628}" dt="2024-03-05T10:27:18.666" v="7103" actId="6549"/>
        <pc:sldMkLst>
          <pc:docMk/>
          <pc:sldMk cId="2801832031" sldId="309"/>
        </pc:sldMkLst>
        <pc:spChg chg="mod">
          <ac:chgData name="Martijn Giltay - In Summa" userId="78513b55-2465-40f6-a2fa-1d8ecb3097f5" providerId="ADAL" clId="{4E8295F5-624C-4673-96DF-819E4BE3C628}" dt="2024-03-05T10:27:18.666" v="7103" actId="6549"/>
          <ac:spMkLst>
            <pc:docMk/>
            <pc:sldMk cId="2801832031" sldId="309"/>
            <ac:spMk id="4" creationId="{E780A8C6-4656-3FB6-0714-BB2EF891D082}"/>
          </ac:spMkLst>
        </pc:spChg>
      </pc:sldChg>
      <pc:sldChg chg="addSp delSp modSp mod ord">
        <pc:chgData name="Martijn Giltay - In Summa" userId="78513b55-2465-40f6-a2fa-1d8ecb3097f5" providerId="ADAL" clId="{4E8295F5-624C-4673-96DF-819E4BE3C628}" dt="2024-03-05T10:26:47.634" v="7091" actId="6549"/>
        <pc:sldMkLst>
          <pc:docMk/>
          <pc:sldMk cId="1869623304" sldId="311"/>
        </pc:sldMkLst>
        <pc:spChg chg="mod">
          <ac:chgData name="Martijn Giltay - In Summa" userId="78513b55-2465-40f6-a2fa-1d8ecb3097f5" providerId="ADAL" clId="{4E8295F5-624C-4673-96DF-819E4BE3C628}" dt="2024-03-05T10:26:47.634" v="7091" actId="6549"/>
          <ac:spMkLst>
            <pc:docMk/>
            <pc:sldMk cId="1869623304" sldId="311"/>
            <ac:spMk id="4" creationId="{8C200951-40D6-8574-698D-5D2F63E73F97}"/>
          </ac:spMkLst>
        </pc:spChg>
        <pc:spChg chg="add del mod">
          <ac:chgData name="Martijn Giltay - In Summa" userId="78513b55-2465-40f6-a2fa-1d8ecb3097f5" providerId="ADAL" clId="{4E8295F5-624C-4673-96DF-819E4BE3C628}" dt="2024-03-04T14:02:19.321" v="6774" actId="931"/>
          <ac:spMkLst>
            <pc:docMk/>
            <pc:sldMk cId="1869623304" sldId="311"/>
            <ac:spMk id="5" creationId="{4F11A1DF-1C44-7CFF-97EB-D94234E08E62}"/>
          </ac:spMkLst>
        </pc:spChg>
        <pc:picChg chg="del">
          <ac:chgData name="Martijn Giltay - In Summa" userId="78513b55-2465-40f6-a2fa-1d8ecb3097f5" providerId="ADAL" clId="{4E8295F5-624C-4673-96DF-819E4BE3C628}" dt="2024-03-04T14:01:52.602" v="6771" actId="478"/>
          <ac:picMkLst>
            <pc:docMk/>
            <pc:sldMk cId="1869623304" sldId="311"/>
            <ac:picMk id="6" creationId="{31DD0231-78C3-DF89-9C81-F04C4CE003B9}"/>
          </ac:picMkLst>
        </pc:picChg>
        <pc:picChg chg="add mod">
          <ac:chgData name="Martijn Giltay - In Summa" userId="78513b55-2465-40f6-a2fa-1d8ecb3097f5" providerId="ADAL" clId="{4E8295F5-624C-4673-96DF-819E4BE3C628}" dt="2024-03-04T14:02:20.062" v="6776" actId="962"/>
          <ac:picMkLst>
            <pc:docMk/>
            <pc:sldMk cId="1869623304" sldId="311"/>
            <ac:picMk id="9" creationId="{1C840D64-45D6-231A-F5E1-73DEDB749776}"/>
          </ac:picMkLst>
        </pc:picChg>
        <pc:picChg chg="add del">
          <ac:chgData name="Martijn Giltay - In Summa" userId="78513b55-2465-40f6-a2fa-1d8ecb3097f5" providerId="ADAL" clId="{4E8295F5-624C-4673-96DF-819E4BE3C628}" dt="2024-03-04T14:01:54.716" v="6773" actId="478"/>
          <ac:picMkLst>
            <pc:docMk/>
            <pc:sldMk cId="1869623304" sldId="311"/>
            <ac:picMk id="1026" creationId="{90549EF9-1A59-8699-9594-BB40F11806A9}"/>
          </ac:picMkLst>
        </pc:picChg>
      </pc:sldChg>
      <pc:sldChg chg="addSp delSp modSp mod ord modNotesTx">
        <pc:chgData name="Martijn Giltay - In Summa" userId="78513b55-2465-40f6-a2fa-1d8ecb3097f5" providerId="ADAL" clId="{4E8295F5-624C-4673-96DF-819E4BE3C628}" dt="2024-03-05T10:27:00.037" v="7095" actId="6549"/>
        <pc:sldMkLst>
          <pc:docMk/>
          <pc:sldMk cId="3313021513" sldId="312"/>
        </pc:sldMkLst>
        <pc:spChg chg="mod">
          <ac:chgData name="Martijn Giltay - In Summa" userId="78513b55-2465-40f6-a2fa-1d8ecb3097f5" providerId="ADAL" clId="{4E8295F5-624C-4673-96DF-819E4BE3C628}" dt="2024-03-05T10:27:00.037" v="7095" actId="6549"/>
          <ac:spMkLst>
            <pc:docMk/>
            <pc:sldMk cId="3313021513" sldId="312"/>
            <ac:spMk id="4" creationId="{2A2FA19E-882E-DDCE-0784-4D15B7584F5F}"/>
          </ac:spMkLst>
        </pc:spChg>
        <pc:spChg chg="add del mod">
          <ac:chgData name="Martijn Giltay - In Summa" userId="78513b55-2465-40f6-a2fa-1d8ecb3097f5" providerId="ADAL" clId="{4E8295F5-624C-4673-96DF-819E4BE3C628}" dt="2024-03-04T13:57:09.622" v="6692" actId="478"/>
          <ac:spMkLst>
            <pc:docMk/>
            <pc:sldMk cId="3313021513" sldId="312"/>
            <ac:spMk id="5" creationId="{000A63BF-A78D-7A52-5800-EAF6CA5EE4F2}"/>
          </ac:spMkLst>
        </pc:spChg>
        <pc:picChg chg="del">
          <ac:chgData name="Martijn Giltay - In Summa" userId="78513b55-2465-40f6-a2fa-1d8ecb3097f5" providerId="ADAL" clId="{4E8295F5-624C-4673-96DF-819E4BE3C628}" dt="2024-03-04T13:57:08.018" v="6691" actId="478"/>
          <ac:picMkLst>
            <pc:docMk/>
            <pc:sldMk cId="3313021513" sldId="312"/>
            <ac:picMk id="6" creationId="{0FCB6DCF-E1C9-9282-4F79-23B92B379BA2}"/>
          </ac:picMkLst>
        </pc:picChg>
        <pc:picChg chg="add mod">
          <ac:chgData name="Martijn Giltay - In Summa" userId="78513b55-2465-40f6-a2fa-1d8ecb3097f5" providerId="ADAL" clId="{4E8295F5-624C-4673-96DF-819E4BE3C628}" dt="2024-03-04T13:59:00.840" v="6764" actId="1076"/>
          <ac:picMkLst>
            <pc:docMk/>
            <pc:sldMk cId="3313021513" sldId="312"/>
            <ac:picMk id="9" creationId="{83314B01-7521-67D7-D835-CDEF94DC38DD}"/>
          </ac:picMkLst>
        </pc:picChg>
        <pc:picChg chg="add mod">
          <ac:chgData name="Martijn Giltay - In Summa" userId="78513b55-2465-40f6-a2fa-1d8ecb3097f5" providerId="ADAL" clId="{4E8295F5-624C-4673-96DF-819E4BE3C628}" dt="2024-03-04T13:58:59.714" v="6763" actId="1076"/>
          <ac:picMkLst>
            <pc:docMk/>
            <pc:sldMk cId="3313021513" sldId="312"/>
            <ac:picMk id="11" creationId="{24076C54-A46C-59D7-D53F-7985A790233F}"/>
          </ac:picMkLst>
        </pc:picChg>
        <pc:picChg chg="add mod">
          <ac:chgData name="Martijn Giltay - In Summa" userId="78513b55-2465-40f6-a2fa-1d8ecb3097f5" providerId="ADAL" clId="{4E8295F5-624C-4673-96DF-819E4BE3C628}" dt="2024-03-04T13:59:50.497" v="6770" actId="1076"/>
          <ac:picMkLst>
            <pc:docMk/>
            <pc:sldMk cId="3313021513" sldId="312"/>
            <ac:picMk id="13" creationId="{1686222D-B1C9-756D-949F-8592D21372C0}"/>
          </ac:picMkLst>
        </pc:picChg>
      </pc:sldChg>
      <pc:sldChg chg="del">
        <pc:chgData name="Martijn Giltay - In Summa" userId="78513b55-2465-40f6-a2fa-1d8ecb3097f5" providerId="ADAL" clId="{4E8295F5-624C-4673-96DF-819E4BE3C628}" dt="2024-03-05T13:02:16.788" v="7945" actId="47"/>
        <pc:sldMkLst>
          <pc:docMk/>
          <pc:sldMk cId="4027139854" sldId="313"/>
        </pc:sldMkLst>
      </pc:sldChg>
      <pc:sldChg chg="modSp mod modNotesTx">
        <pc:chgData name="Martijn Giltay - In Summa" userId="78513b55-2465-40f6-a2fa-1d8ecb3097f5" providerId="ADAL" clId="{4E8295F5-624C-4673-96DF-819E4BE3C628}" dt="2024-03-06T06:43:09.795" v="8675" actId="20577"/>
        <pc:sldMkLst>
          <pc:docMk/>
          <pc:sldMk cId="3274689096" sldId="314"/>
        </pc:sldMkLst>
        <pc:picChg chg="mod">
          <ac:chgData name="Martijn Giltay - In Summa" userId="78513b55-2465-40f6-a2fa-1d8ecb3097f5" providerId="ADAL" clId="{4E8295F5-624C-4673-96DF-819E4BE3C628}" dt="2024-03-05T13:03:12.331" v="7953" actId="1076"/>
          <ac:picMkLst>
            <pc:docMk/>
            <pc:sldMk cId="3274689096" sldId="314"/>
            <ac:picMk id="2" creationId="{DE5DFEAC-E5D1-AF9E-3E92-7F35CF9B0883}"/>
          </ac:picMkLst>
        </pc:picChg>
        <pc:picChg chg="mod">
          <ac:chgData name="Martijn Giltay - In Summa" userId="78513b55-2465-40f6-a2fa-1d8ecb3097f5" providerId="ADAL" clId="{4E8295F5-624C-4673-96DF-819E4BE3C628}" dt="2024-03-05T13:03:25.255" v="7959" actId="1037"/>
          <ac:picMkLst>
            <pc:docMk/>
            <pc:sldMk cId="3274689096" sldId="314"/>
            <ac:picMk id="7" creationId="{B3D4FE1C-7027-60F9-12B5-ECD0326A54A1}"/>
          </ac:picMkLst>
        </pc:picChg>
      </pc:sldChg>
      <pc:sldChg chg="del modNotesTx">
        <pc:chgData name="Martijn Giltay - In Summa" userId="78513b55-2465-40f6-a2fa-1d8ecb3097f5" providerId="ADAL" clId="{4E8295F5-624C-4673-96DF-819E4BE3C628}" dt="2024-03-05T13:02:17.661" v="7946" actId="47"/>
        <pc:sldMkLst>
          <pc:docMk/>
          <pc:sldMk cId="1273690654" sldId="315"/>
        </pc:sldMkLst>
      </pc:sldChg>
      <pc:sldChg chg="modSp mod modNotesTx">
        <pc:chgData name="Martijn Giltay - In Summa" userId="78513b55-2465-40f6-a2fa-1d8ecb3097f5" providerId="ADAL" clId="{4E8295F5-624C-4673-96DF-819E4BE3C628}" dt="2024-03-05T13:03:56.432" v="7965" actId="20577"/>
        <pc:sldMkLst>
          <pc:docMk/>
          <pc:sldMk cId="1980582226" sldId="317"/>
        </pc:sldMkLst>
        <pc:spChg chg="mod">
          <ac:chgData name="Martijn Giltay - In Summa" userId="78513b55-2465-40f6-a2fa-1d8ecb3097f5" providerId="ADAL" clId="{4E8295F5-624C-4673-96DF-819E4BE3C628}" dt="2024-03-04T14:15:26.317" v="6846" actId="20577"/>
          <ac:spMkLst>
            <pc:docMk/>
            <pc:sldMk cId="1980582226" sldId="317"/>
            <ac:spMk id="4" creationId="{9B657BAC-14C5-9689-4BDB-C6C81BD3A622}"/>
          </ac:spMkLst>
        </pc:spChg>
      </pc:sldChg>
      <pc:sldChg chg="modSp mod">
        <pc:chgData name="Martijn Giltay - In Summa" userId="78513b55-2465-40f6-a2fa-1d8ecb3097f5" providerId="ADAL" clId="{4E8295F5-624C-4673-96DF-819E4BE3C628}" dt="2024-03-06T14:28:18.013" v="8884" actId="27636"/>
        <pc:sldMkLst>
          <pc:docMk/>
          <pc:sldMk cId="46684863" sldId="319"/>
        </pc:sldMkLst>
        <pc:spChg chg="mod">
          <ac:chgData name="Martijn Giltay - In Summa" userId="78513b55-2465-40f6-a2fa-1d8ecb3097f5" providerId="ADAL" clId="{4E8295F5-624C-4673-96DF-819E4BE3C628}" dt="2024-03-06T14:27:04.166" v="8804" actId="1076"/>
          <ac:spMkLst>
            <pc:docMk/>
            <pc:sldMk cId="46684863" sldId="319"/>
            <ac:spMk id="3" creationId="{266D1345-3633-45FF-BB05-4E852105AE85}"/>
          </ac:spMkLst>
        </pc:spChg>
        <pc:spChg chg="mod">
          <ac:chgData name="Martijn Giltay - In Summa" userId="78513b55-2465-40f6-a2fa-1d8ecb3097f5" providerId="ADAL" clId="{4E8295F5-624C-4673-96DF-819E4BE3C628}" dt="2024-03-06T14:28:18.013" v="8884" actId="27636"/>
          <ac:spMkLst>
            <pc:docMk/>
            <pc:sldMk cId="46684863" sldId="319"/>
            <ac:spMk id="4" creationId="{CEB01198-D21C-B474-1590-2C74A1D72960}"/>
          </ac:spMkLst>
        </pc:spChg>
      </pc:sldChg>
      <pc:sldChg chg="addSp delSp modSp mod modAnim">
        <pc:chgData name="Martijn Giltay - In Summa" userId="78513b55-2465-40f6-a2fa-1d8ecb3097f5" providerId="ADAL" clId="{4E8295F5-624C-4673-96DF-819E4BE3C628}" dt="2024-03-05T14:45:09.557" v="8142" actId="1076"/>
        <pc:sldMkLst>
          <pc:docMk/>
          <pc:sldMk cId="2806790800" sldId="321"/>
        </pc:sldMkLst>
        <pc:spChg chg="del">
          <ac:chgData name="Martijn Giltay - In Summa" userId="78513b55-2465-40f6-a2fa-1d8ecb3097f5" providerId="ADAL" clId="{4E8295F5-624C-4673-96DF-819E4BE3C628}" dt="2024-03-04T13:44:06.235" v="6516" actId="478"/>
          <ac:spMkLst>
            <pc:docMk/>
            <pc:sldMk cId="2806790800" sldId="321"/>
            <ac:spMk id="2" creationId="{6B7EE20A-6C4F-3AA7-F94D-CCE0A2183B92}"/>
          </ac:spMkLst>
        </pc:spChg>
        <pc:spChg chg="del mod">
          <ac:chgData name="Martijn Giltay - In Summa" userId="78513b55-2465-40f6-a2fa-1d8ecb3097f5" providerId="ADAL" clId="{4E8295F5-624C-4673-96DF-819E4BE3C628}" dt="2024-03-04T13:44:18.886" v="6520" actId="478"/>
          <ac:spMkLst>
            <pc:docMk/>
            <pc:sldMk cId="2806790800" sldId="321"/>
            <ac:spMk id="3" creationId="{95673583-AC27-25C8-1D25-C1A7AF0CFC90}"/>
          </ac:spMkLst>
        </pc:spChg>
        <pc:spChg chg="mod">
          <ac:chgData name="Martijn Giltay - In Summa" userId="78513b55-2465-40f6-a2fa-1d8ecb3097f5" providerId="ADAL" clId="{4E8295F5-624C-4673-96DF-819E4BE3C628}" dt="2024-03-05T12:40:29.970" v="7542" actId="1076"/>
          <ac:spMkLst>
            <pc:docMk/>
            <pc:sldMk cId="2806790800" sldId="321"/>
            <ac:spMk id="4" creationId="{163905EC-DAF7-A49C-A365-C6790E767958}"/>
          </ac:spMkLst>
        </pc:spChg>
        <pc:spChg chg="add mod">
          <ac:chgData name="Martijn Giltay - In Summa" userId="78513b55-2465-40f6-a2fa-1d8ecb3097f5" providerId="ADAL" clId="{4E8295F5-624C-4673-96DF-819E4BE3C628}" dt="2024-03-05T07:36:46.428" v="7027" actId="20577"/>
          <ac:spMkLst>
            <pc:docMk/>
            <pc:sldMk cId="2806790800" sldId="321"/>
            <ac:spMk id="9" creationId="{BBAE07C4-F67B-2685-642D-515E75CDFEE9}"/>
          </ac:spMkLst>
        </pc:spChg>
        <pc:picChg chg="add mod">
          <ac:chgData name="Martijn Giltay - In Summa" userId="78513b55-2465-40f6-a2fa-1d8ecb3097f5" providerId="ADAL" clId="{4E8295F5-624C-4673-96DF-819E4BE3C628}" dt="2024-03-04T13:49:52.536" v="6653" actId="1076"/>
          <ac:picMkLst>
            <pc:docMk/>
            <pc:sldMk cId="2806790800" sldId="321"/>
            <ac:picMk id="7" creationId="{E2FAEE88-C756-0177-B561-13628DAB3E90}"/>
          </ac:picMkLst>
        </pc:picChg>
        <pc:picChg chg="add del mod">
          <ac:chgData name="Martijn Giltay - In Summa" userId="78513b55-2465-40f6-a2fa-1d8ecb3097f5" providerId="ADAL" clId="{4E8295F5-624C-4673-96DF-819E4BE3C628}" dt="2024-03-04T13:46:52.657" v="6564" actId="478"/>
          <ac:picMkLst>
            <pc:docMk/>
            <pc:sldMk cId="2806790800" sldId="321"/>
            <ac:picMk id="11" creationId="{7AE68889-0D71-E702-EE3F-32C7CCD8EE84}"/>
          </ac:picMkLst>
        </pc:picChg>
        <pc:picChg chg="add mod">
          <ac:chgData name="Martijn Giltay - In Summa" userId="78513b55-2465-40f6-a2fa-1d8ecb3097f5" providerId="ADAL" clId="{4E8295F5-624C-4673-96DF-819E4BE3C628}" dt="2024-03-05T14:45:09.557" v="8142" actId="1076"/>
          <ac:picMkLst>
            <pc:docMk/>
            <pc:sldMk cId="2806790800" sldId="321"/>
            <ac:picMk id="13" creationId="{A4213C12-567E-7523-3FD4-1C6FEF8E2A0F}"/>
          </ac:picMkLst>
        </pc:picChg>
      </pc:sldChg>
      <pc:sldChg chg="modNotesTx">
        <pc:chgData name="Martijn Giltay - In Summa" userId="78513b55-2465-40f6-a2fa-1d8ecb3097f5" providerId="ADAL" clId="{4E8295F5-624C-4673-96DF-819E4BE3C628}" dt="2024-03-04T13:06:15.698" v="6514" actId="20577"/>
        <pc:sldMkLst>
          <pc:docMk/>
          <pc:sldMk cId="3993071769" sldId="323"/>
        </pc:sldMkLst>
      </pc:sldChg>
      <pc:sldChg chg="addSp delSp modSp mod">
        <pc:chgData name="Martijn Giltay - In Summa" userId="78513b55-2465-40f6-a2fa-1d8ecb3097f5" providerId="ADAL" clId="{4E8295F5-624C-4673-96DF-819E4BE3C628}" dt="2024-03-05T14:44:30.256" v="8134" actId="478"/>
        <pc:sldMkLst>
          <pc:docMk/>
          <pc:sldMk cId="2343765576" sldId="326"/>
        </pc:sldMkLst>
        <pc:spChg chg="mod">
          <ac:chgData name="Martijn Giltay - In Summa" userId="78513b55-2465-40f6-a2fa-1d8ecb3097f5" providerId="ADAL" clId="{4E8295F5-624C-4673-96DF-819E4BE3C628}" dt="2024-03-04T14:13:38.133" v="6777" actId="1076"/>
          <ac:spMkLst>
            <pc:docMk/>
            <pc:sldMk cId="2343765576" sldId="326"/>
            <ac:spMk id="3" creationId="{DE61ACA8-BC76-A969-5B9B-6C70D25EB004}"/>
          </ac:spMkLst>
        </pc:spChg>
        <pc:spChg chg="mod">
          <ac:chgData name="Martijn Giltay - In Summa" userId="78513b55-2465-40f6-a2fa-1d8ecb3097f5" providerId="ADAL" clId="{4E8295F5-624C-4673-96DF-819E4BE3C628}" dt="2024-03-04T14:13:40.388" v="6778" actId="1076"/>
          <ac:spMkLst>
            <pc:docMk/>
            <pc:sldMk cId="2343765576" sldId="326"/>
            <ac:spMk id="7" creationId="{50C3DFF3-01BC-2B1B-7C1A-DE15AB4BFAE0}"/>
          </ac:spMkLst>
        </pc:spChg>
        <pc:grpChg chg="add del mod">
          <ac:chgData name="Martijn Giltay - In Summa" userId="78513b55-2465-40f6-a2fa-1d8ecb3097f5" providerId="ADAL" clId="{4E8295F5-624C-4673-96DF-819E4BE3C628}" dt="2024-03-05T13:10:19.702" v="8082"/>
          <ac:grpSpMkLst>
            <pc:docMk/>
            <pc:sldMk cId="2343765576" sldId="326"/>
            <ac:grpSpMk id="6" creationId="{20111E8C-657F-6BA3-36ED-E89C4CEE59F2}"/>
          </ac:grpSpMkLst>
        </pc:grpChg>
        <pc:grpChg chg="mod">
          <ac:chgData name="Martijn Giltay - In Summa" userId="78513b55-2465-40f6-a2fa-1d8ecb3097f5" providerId="ADAL" clId="{4E8295F5-624C-4673-96DF-819E4BE3C628}" dt="2024-03-05T13:10:18.546" v="8079"/>
          <ac:grpSpMkLst>
            <pc:docMk/>
            <pc:sldMk cId="2343765576" sldId="326"/>
            <ac:grpSpMk id="12" creationId="{50D4BF0C-AD72-F31D-9A85-A6C8D0DEF307}"/>
          </ac:grpSpMkLst>
        </pc:grpChg>
        <pc:grpChg chg="del mod">
          <ac:chgData name="Martijn Giltay - In Summa" userId="78513b55-2465-40f6-a2fa-1d8ecb3097f5" providerId="ADAL" clId="{4E8295F5-624C-4673-96DF-819E4BE3C628}" dt="2024-03-05T14:44:30.256" v="8134" actId="478"/>
          <ac:grpSpMkLst>
            <pc:docMk/>
            <pc:sldMk cId="2343765576" sldId="326"/>
            <ac:grpSpMk id="17" creationId="{DA7988AC-4761-7940-F7F1-3530C6E8B27B}"/>
          </ac:grpSpMkLst>
        </pc:grpChg>
        <pc:inkChg chg="add del mod">
          <ac:chgData name="Martijn Giltay - In Summa" userId="78513b55-2465-40f6-a2fa-1d8ecb3097f5" providerId="ADAL" clId="{4E8295F5-624C-4673-96DF-819E4BE3C628}" dt="2024-03-05T13:10:20.182" v="8083" actId="9405"/>
          <ac:inkMkLst>
            <pc:docMk/>
            <pc:sldMk cId="2343765576" sldId="326"/>
            <ac:inkMk id="4" creationId="{01E70074-ABA0-1042-8331-CE95E74FA1AD}"/>
          </ac:inkMkLst>
        </pc:inkChg>
        <pc:inkChg chg="add del mod">
          <ac:chgData name="Martijn Giltay - In Summa" userId="78513b55-2465-40f6-a2fa-1d8ecb3097f5" providerId="ADAL" clId="{4E8295F5-624C-4673-96DF-819E4BE3C628}" dt="2024-03-05T13:10:19.702" v="8082"/>
          <ac:inkMkLst>
            <pc:docMk/>
            <pc:sldMk cId="2343765576" sldId="326"/>
            <ac:inkMk id="5" creationId="{45BB03FD-3493-B61A-05E4-663E7FF20476}"/>
          </ac:inkMkLst>
        </pc:inkChg>
        <pc:inkChg chg="add del mod">
          <ac:chgData name="Martijn Giltay - In Summa" userId="78513b55-2465-40f6-a2fa-1d8ecb3097f5" providerId="ADAL" clId="{4E8295F5-624C-4673-96DF-819E4BE3C628}" dt="2024-03-05T13:10:19.238" v="8080" actId="9405"/>
          <ac:inkMkLst>
            <pc:docMk/>
            <pc:sldMk cId="2343765576" sldId="326"/>
            <ac:inkMk id="10" creationId="{E84B03EE-5D70-C1A4-AC7E-4F1BA8C349E5}"/>
          </ac:inkMkLst>
        </pc:inkChg>
        <pc:inkChg chg="add del mod">
          <ac:chgData name="Martijn Giltay - In Summa" userId="78513b55-2465-40f6-a2fa-1d8ecb3097f5" providerId="ADAL" clId="{4E8295F5-624C-4673-96DF-819E4BE3C628}" dt="2024-03-05T13:10:18.546" v="8079"/>
          <ac:inkMkLst>
            <pc:docMk/>
            <pc:sldMk cId="2343765576" sldId="326"/>
            <ac:inkMk id="11" creationId="{48B60CB8-202E-6AC9-145A-1DCC29191DC5}"/>
          </ac:inkMkLst>
        </pc:inkChg>
        <pc:inkChg chg="add del">
          <ac:chgData name="Martijn Giltay - In Summa" userId="78513b55-2465-40f6-a2fa-1d8ecb3097f5" providerId="ADAL" clId="{4E8295F5-624C-4673-96DF-819E4BE3C628}" dt="2024-03-05T13:10:22.799" v="8085" actId="9405"/>
          <ac:inkMkLst>
            <pc:docMk/>
            <pc:sldMk cId="2343765576" sldId="326"/>
            <ac:inkMk id="14" creationId="{28E841A7-DFC6-E349-EF5D-855DC58B77AF}"/>
          </ac:inkMkLst>
        </pc:inkChg>
        <pc:inkChg chg="add mod">
          <ac:chgData name="Martijn Giltay - In Summa" userId="78513b55-2465-40f6-a2fa-1d8ecb3097f5" providerId="ADAL" clId="{4E8295F5-624C-4673-96DF-819E4BE3C628}" dt="2024-03-05T13:10:25.792" v="8088"/>
          <ac:inkMkLst>
            <pc:docMk/>
            <pc:sldMk cId="2343765576" sldId="326"/>
            <ac:inkMk id="15" creationId="{B31E5888-2D32-27DD-5ED8-CE3410251F8E}"/>
          </ac:inkMkLst>
        </pc:inkChg>
        <pc:inkChg chg="add mod">
          <ac:chgData name="Martijn Giltay - In Summa" userId="78513b55-2465-40f6-a2fa-1d8ecb3097f5" providerId="ADAL" clId="{4E8295F5-624C-4673-96DF-819E4BE3C628}" dt="2024-03-05T13:10:25.792" v="8088"/>
          <ac:inkMkLst>
            <pc:docMk/>
            <pc:sldMk cId="2343765576" sldId="326"/>
            <ac:inkMk id="16" creationId="{5C232BB9-A9F8-5BAC-6F90-722179EACA70}"/>
          </ac:inkMkLst>
        </pc:inkChg>
      </pc:sldChg>
      <pc:sldChg chg="modSp mod">
        <pc:chgData name="Martijn Giltay - In Summa" userId="78513b55-2465-40f6-a2fa-1d8ecb3097f5" providerId="ADAL" clId="{4E8295F5-624C-4673-96DF-819E4BE3C628}" dt="2024-03-05T10:27:31.741" v="7107" actId="6549"/>
        <pc:sldMkLst>
          <pc:docMk/>
          <pc:sldMk cId="2177924536" sldId="327"/>
        </pc:sldMkLst>
        <pc:spChg chg="mod">
          <ac:chgData name="Martijn Giltay - In Summa" userId="78513b55-2465-40f6-a2fa-1d8ecb3097f5" providerId="ADAL" clId="{4E8295F5-624C-4673-96DF-819E4BE3C628}" dt="2024-03-05T10:27:31.741" v="7107" actId="6549"/>
          <ac:spMkLst>
            <pc:docMk/>
            <pc:sldMk cId="2177924536" sldId="327"/>
            <ac:spMk id="4" creationId="{93D6B5AC-3B7A-D4F9-66D6-193288E98FEB}"/>
          </ac:spMkLst>
        </pc:spChg>
      </pc:sldChg>
      <pc:sldChg chg="addSp modSp mod modAnim modNotesTx">
        <pc:chgData name="Martijn Giltay - In Summa" userId="78513b55-2465-40f6-a2fa-1d8ecb3097f5" providerId="ADAL" clId="{4E8295F5-624C-4673-96DF-819E4BE3C628}" dt="2024-03-05T13:03:44.439" v="7961" actId="20577"/>
        <pc:sldMkLst>
          <pc:docMk/>
          <pc:sldMk cId="3225247239" sldId="328"/>
        </pc:sldMkLst>
        <pc:spChg chg="mod">
          <ac:chgData name="Martijn Giltay - In Summa" userId="78513b55-2465-40f6-a2fa-1d8ecb3097f5" providerId="ADAL" clId="{4E8295F5-624C-4673-96DF-819E4BE3C628}" dt="2024-03-04T08:02:18.856" v="6239" actId="1076"/>
          <ac:spMkLst>
            <pc:docMk/>
            <pc:sldMk cId="3225247239" sldId="328"/>
            <ac:spMk id="2" creationId="{5B475452-4B25-87F6-FEF6-DBBEA50C97F7}"/>
          </ac:spMkLst>
        </pc:spChg>
        <pc:spChg chg="add mod">
          <ac:chgData name="Martijn Giltay - In Summa" userId="78513b55-2465-40f6-a2fa-1d8ecb3097f5" providerId="ADAL" clId="{4E8295F5-624C-4673-96DF-819E4BE3C628}" dt="2024-03-04T12:47:23.833" v="6468" actId="14100"/>
          <ac:spMkLst>
            <pc:docMk/>
            <pc:sldMk cId="3225247239" sldId="328"/>
            <ac:spMk id="3" creationId="{C87088C6-4F5A-DEC1-B1A8-859A8354DAB2}"/>
          </ac:spMkLst>
        </pc:spChg>
        <pc:spChg chg="mod">
          <ac:chgData name="Martijn Giltay - In Summa" userId="78513b55-2465-40f6-a2fa-1d8ecb3097f5" providerId="ADAL" clId="{4E8295F5-624C-4673-96DF-819E4BE3C628}" dt="2024-03-04T12:45:14.120" v="6432" actId="1076"/>
          <ac:spMkLst>
            <pc:docMk/>
            <pc:sldMk cId="3225247239" sldId="328"/>
            <ac:spMk id="15" creationId="{96219F2D-BF27-7376-EDB6-A17795E7FD7A}"/>
          </ac:spMkLst>
        </pc:spChg>
        <pc:picChg chg="mod">
          <ac:chgData name="Martijn Giltay - In Summa" userId="78513b55-2465-40f6-a2fa-1d8ecb3097f5" providerId="ADAL" clId="{4E8295F5-624C-4673-96DF-819E4BE3C628}" dt="2024-03-04T08:02:23.248" v="6241" actId="1076"/>
          <ac:picMkLst>
            <pc:docMk/>
            <pc:sldMk cId="3225247239" sldId="328"/>
            <ac:picMk id="5" creationId="{B256256D-389D-95D7-F3AF-A17216BFE666}"/>
          </ac:picMkLst>
        </pc:picChg>
      </pc:sldChg>
      <pc:sldChg chg="addSp delSp modSp mod modNotesTx">
        <pc:chgData name="Martijn Giltay - In Summa" userId="78513b55-2465-40f6-a2fa-1d8ecb3097f5" providerId="ADAL" clId="{4E8295F5-624C-4673-96DF-819E4BE3C628}" dt="2024-03-05T14:44:19.806" v="8131" actId="1035"/>
        <pc:sldMkLst>
          <pc:docMk/>
          <pc:sldMk cId="3290758204" sldId="329"/>
        </pc:sldMkLst>
        <pc:spChg chg="mod">
          <ac:chgData name="Martijn Giltay - In Summa" userId="78513b55-2465-40f6-a2fa-1d8ecb3097f5" providerId="ADAL" clId="{4E8295F5-624C-4673-96DF-819E4BE3C628}" dt="2024-03-05T12:51:02.458" v="7749" actId="1076"/>
          <ac:spMkLst>
            <pc:docMk/>
            <pc:sldMk cId="3290758204" sldId="329"/>
            <ac:spMk id="2" creationId="{C070FB4E-7C4F-11A0-3836-B6D96FE17BBF}"/>
          </ac:spMkLst>
        </pc:spChg>
        <pc:spChg chg="add mod">
          <ac:chgData name="Martijn Giltay - In Summa" userId="78513b55-2465-40f6-a2fa-1d8ecb3097f5" providerId="ADAL" clId="{4E8295F5-624C-4673-96DF-819E4BE3C628}" dt="2024-03-05T13:11:25.502" v="8097" actId="1038"/>
          <ac:spMkLst>
            <pc:docMk/>
            <pc:sldMk cId="3290758204" sldId="329"/>
            <ac:spMk id="3" creationId="{275F2F8C-011E-4C7A-4F9E-58E92A84F868}"/>
          </ac:spMkLst>
        </pc:spChg>
        <pc:spChg chg="mod">
          <ac:chgData name="Martijn Giltay - In Summa" userId="78513b55-2465-40f6-a2fa-1d8ecb3097f5" providerId="ADAL" clId="{4E8295F5-624C-4673-96DF-819E4BE3C628}" dt="2024-03-05T14:44:17.657" v="8128" actId="1036"/>
          <ac:spMkLst>
            <pc:docMk/>
            <pc:sldMk cId="3290758204" sldId="329"/>
            <ac:spMk id="16" creationId="{C6B7CAB9-8302-F3CD-5D80-3F880A5A83A2}"/>
          </ac:spMkLst>
        </pc:spChg>
        <pc:spChg chg="mod">
          <ac:chgData name="Martijn Giltay - In Summa" userId="78513b55-2465-40f6-a2fa-1d8ecb3097f5" providerId="ADAL" clId="{4E8295F5-624C-4673-96DF-819E4BE3C628}" dt="2024-03-05T14:44:19.806" v="8131" actId="1035"/>
          <ac:spMkLst>
            <pc:docMk/>
            <pc:sldMk cId="3290758204" sldId="329"/>
            <ac:spMk id="20" creationId="{BF9FDD67-3BA6-93B1-2D31-1DCCA5D7BF5E}"/>
          </ac:spMkLst>
        </pc:spChg>
        <pc:picChg chg="mod">
          <ac:chgData name="Martijn Giltay - In Summa" userId="78513b55-2465-40f6-a2fa-1d8ecb3097f5" providerId="ADAL" clId="{4E8295F5-624C-4673-96DF-819E4BE3C628}" dt="2024-03-05T12:51:03.769" v="7750" actId="1076"/>
          <ac:picMkLst>
            <pc:docMk/>
            <pc:sldMk cId="3290758204" sldId="329"/>
            <ac:picMk id="8" creationId="{4321F7FF-4EEB-4ADD-AF4E-0CF2596E9A2A}"/>
          </ac:picMkLst>
        </pc:picChg>
        <pc:picChg chg="mod">
          <ac:chgData name="Martijn Giltay - In Summa" userId="78513b55-2465-40f6-a2fa-1d8ecb3097f5" providerId="ADAL" clId="{4E8295F5-624C-4673-96DF-819E4BE3C628}" dt="2024-03-05T12:51:06.057" v="7751" actId="1076"/>
          <ac:picMkLst>
            <pc:docMk/>
            <pc:sldMk cId="3290758204" sldId="329"/>
            <ac:picMk id="10" creationId="{FBD96B8A-2514-B104-C537-8C164B4BB936}"/>
          </ac:picMkLst>
        </pc:picChg>
        <pc:picChg chg="mod">
          <ac:chgData name="Martijn Giltay - In Summa" userId="78513b55-2465-40f6-a2fa-1d8ecb3097f5" providerId="ADAL" clId="{4E8295F5-624C-4673-96DF-819E4BE3C628}" dt="2024-03-05T12:50:57.821" v="7748" actId="1076"/>
          <ac:picMkLst>
            <pc:docMk/>
            <pc:sldMk cId="3290758204" sldId="329"/>
            <ac:picMk id="11" creationId="{497AB234-A7A9-106C-7692-D284953D7BAB}"/>
          </ac:picMkLst>
        </pc:picChg>
        <pc:picChg chg="mod">
          <ac:chgData name="Martijn Giltay - In Summa" userId="78513b55-2465-40f6-a2fa-1d8ecb3097f5" providerId="ADAL" clId="{4E8295F5-624C-4673-96DF-819E4BE3C628}" dt="2024-03-05T14:44:18.150" v="8129" actId="1036"/>
          <ac:picMkLst>
            <pc:docMk/>
            <pc:sldMk cId="3290758204" sldId="329"/>
            <ac:picMk id="30" creationId="{C60DD34E-FC38-38FB-4538-10790209D80A}"/>
          </ac:picMkLst>
        </pc:picChg>
        <pc:picChg chg="add mod">
          <ac:chgData name="Martijn Giltay - In Summa" userId="78513b55-2465-40f6-a2fa-1d8ecb3097f5" providerId="ADAL" clId="{4E8295F5-624C-4673-96DF-819E4BE3C628}" dt="2024-03-05T13:11:13.077" v="8091" actId="1036"/>
          <ac:picMkLst>
            <pc:docMk/>
            <pc:sldMk cId="3290758204" sldId="329"/>
            <ac:picMk id="1026" creationId="{2D930296-BFF4-86EF-1367-6351830700A8}"/>
          </ac:picMkLst>
        </pc:picChg>
        <pc:picChg chg="add mod">
          <ac:chgData name="Martijn Giltay - In Summa" userId="78513b55-2465-40f6-a2fa-1d8ecb3097f5" providerId="ADAL" clId="{4E8295F5-624C-4673-96DF-819E4BE3C628}" dt="2024-03-05T12:52:04.234" v="7772" actId="14100"/>
          <ac:picMkLst>
            <pc:docMk/>
            <pc:sldMk cId="3290758204" sldId="329"/>
            <ac:picMk id="1028" creationId="{BD604F00-CFCC-5C92-987D-91D4EDA939CA}"/>
          </ac:picMkLst>
        </pc:picChg>
        <pc:picChg chg="add del mod">
          <ac:chgData name="Martijn Giltay - In Summa" userId="78513b55-2465-40f6-a2fa-1d8ecb3097f5" providerId="ADAL" clId="{4E8295F5-624C-4673-96DF-819E4BE3C628}" dt="2024-03-05T12:53:43.889" v="7790" actId="478"/>
          <ac:picMkLst>
            <pc:docMk/>
            <pc:sldMk cId="3290758204" sldId="329"/>
            <ac:picMk id="1030" creationId="{ECC43F21-FB16-9991-BE92-4C4F0F90439C}"/>
          </ac:picMkLst>
        </pc:picChg>
        <pc:picChg chg="mod">
          <ac:chgData name="Martijn Giltay - In Summa" userId="78513b55-2465-40f6-a2fa-1d8ecb3097f5" providerId="ADAL" clId="{4E8295F5-624C-4673-96DF-819E4BE3C628}" dt="2024-03-05T12:52:49.212" v="7783" actId="1076"/>
          <ac:picMkLst>
            <pc:docMk/>
            <pc:sldMk cId="3290758204" sldId="329"/>
            <ac:picMk id="3080" creationId="{DC724DB6-89CB-D3E6-A885-A848B39BA530}"/>
          </ac:picMkLst>
        </pc:picChg>
        <pc:inkChg chg="add del">
          <ac:chgData name="Martijn Giltay - In Summa" userId="78513b55-2465-40f6-a2fa-1d8ecb3097f5" providerId="ADAL" clId="{4E8295F5-624C-4673-96DF-819E4BE3C628}" dt="2024-03-05T13:11:09.871" v="8090" actId="9405"/>
          <ac:inkMkLst>
            <pc:docMk/>
            <pc:sldMk cId="3290758204" sldId="329"/>
            <ac:inkMk id="5" creationId="{D3EE15FF-AB47-2392-6E1B-69F42B8E5110}"/>
          </ac:inkMkLst>
        </pc:inkChg>
      </pc:sldChg>
      <pc:sldChg chg="del mod modShow">
        <pc:chgData name="Martijn Giltay - In Summa" userId="78513b55-2465-40f6-a2fa-1d8ecb3097f5" providerId="ADAL" clId="{4E8295F5-624C-4673-96DF-819E4BE3C628}" dt="2024-03-05T13:02:30.831" v="7951" actId="47"/>
        <pc:sldMkLst>
          <pc:docMk/>
          <pc:sldMk cId="476739070" sldId="331"/>
        </pc:sldMkLst>
      </pc:sldChg>
      <pc:sldChg chg="ord">
        <pc:chgData name="Martijn Giltay - In Summa" userId="78513b55-2465-40f6-a2fa-1d8ecb3097f5" providerId="ADAL" clId="{4E8295F5-624C-4673-96DF-819E4BE3C628}" dt="2024-03-05T14:44:21.234" v="8133" actId="20578"/>
        <pc:sldMkLst>
          <pc:docMk/>
          <pc:sldMk cId="1520237931" sldId="332"/>
        </pc:sldMkLst>
      </pc:sldChg>
      <pc:sldChg chg="addSp delSp modSp add mod ord modAnim modNotesTx">
        <pc:chgData name="Martijn Giltay - In Summa" userId="78513b55-2465-40f6-a2fa-1d8ecb3097f5" providerId="ADAL" clId="{4E8295F5-624C-4673-96DF-819E4BE3C628}" dt="2024-03-04T12:45:52.473" v="6462" actId="20577"/>
        <pc:sldMkLst>
          <pc:docMk/>
          <pc:sldMk cId="3845406330" sldId="333"/>
        </pc:sldMkLst>
        <pc:spChg chg="del">
          <ac:chgData name="Martijn Giltay - In Summa" userId="78513b55-2465-40f6-a2fa-1d8ecb3097f5" providerId="ADAL" clId="{4E8295F5-624C-4673-96DF-819E4BE3C628}" dt="2024-03-04T08:04:32.837" v="6253" actId="478"/>
          <ac:spMkLst>
            <pc:docMk/>
            <pc:sldMk cId="3845406330" sldId="333"/>
            <ac:spMk id="2" creationId="{2E72C99C-CA38-0903-D997-59CCAC3736ED}"/>
          </ac:spMkLst>
        </pc:spChg>
        <pc:spChg chg="add mod">
          <ac:chgData name="Martijn Giltay - In Summa" userId="78513b55-2465-40f6-a2fa-1d8ecb3097f5" providerId="ADAL" clId="{4E8295F5-624C-4673-96DF-819E4BE3C628}" dt="2024-03-04T08:02:43.766" v="6246"/>
          <ac:spMkLst>
            <pc:docMk/>
            <pc:sldMk cId="3845406330" sldId="333"/>
            <ac:spMk id="3" creationId="{99B89343-2883-3197-F38C-21E625C34B7D}"/>
          </ac:spMkLst>
        </pc:spChg>
        <pc:spChg chg="del">
          <ac:chgData name="Martijn Giltay - In Summa" userId="78513b55-2465-40f6-a2fa-1d8ecb3097f5" providerId="ADAL" clId="{4E8295F5-624C-4673-96DF-819E4BE3C628}" dt="2024-03-04T08:04:36.157" v="6255" actId="478"/>
          <ac:spMkLst>
            <pc:docMk/>
            <pc:sldMk cId="3845406330" sldId="333"/>
            <ac:spMk id="4" creationId="{11FA20D3-4248-511D-1D4E-6D9F77DD452B}"/>
          </ac:spMkLst>
        </pc:spChg>
        <pc:spChg chg="del">
          <ac:chgData name="Martijn Giltay - In Summa" userId="78513b55-2465-40f6-a2fa-1d8ecb3097f5" providerId="ADAL" clId="{4E8295F5-624C-4673-96DF-819E4BE3C628}" dt="2024-03-04T08:03:05.703" v="6251" actId="478"/>
          <ac:spMkLst>
            <pc:docMk/>
            <pc:sldMk cId="3845406330" sldId="333"/>
            <ac:spMk id="10" creationId="{5A995FA1-80D5-65E9-0F49-4ADF76F23AD7}"/>
          </ac:spMkLst>
        </pc:spChg>
        <pc:spChg chg="del">
          <ac:chgData name="Martijn Giltay - In Summa" userId="78513b55-2465-40f6-a2fa-1d8ecb3097f5" providerId="ADAL" clId="{4E8295F5-624C-4673-96DF-819E4BE3C628}" dt="2024-03-04T08:03:04.407" v="6250" actId="478"/>
          <ac:spMkLst>
            <pc:docMk/>
            <pc:sldMk cId="3845406330" sldId="333"/>
            <ac:spMk id="11" creationId="{E24D2462-598C-8754-0C42-5E1448E5E124}"/>
          </ac:spMkLst>
        </pc:spChg>
        <pc:spChg chg="del">
          <ac:chgData name="Martijn Giltay - In Summa" userId="78513b55-2465-40f6-a2fa-1d8ecb3097f5" providerId="ADAL" clId="{4E8295F5-624C-4673-96DF-819E4BE3C628}" dt="2024-03-04T08:03:03.237" v="6249" actId="478"/>
          <ac:spMkLst>
            <pc:docMk/>
            <pc:sldMk cId="3845406330" sldId="333"/>
            <ac:spMk id="12" creationId="{1DAC959A-3C32-DADB-F3B8-19EDD56026CF}"/>
          </ac:spMkLst>
        </pc:spChg>
        <pc:spChg chg="del">
          <ac:chgData name="Martijn Giltay - In Summa" userId="78513b55-2465-40f6-a2fa-1d8ecb3097f5" providerId="ADAL" clId="{4E8295F5-624C-4673-96DF-819E4BE3C628}" dt="2024-03-04T08:03:01.999" v="6248" actId="478"/>
          <ac:spMkLst>
            <pc:docMk/>
            <pc:sldMk cId="3845406330" sldId="333"/>
            <ac:spMk id="13" creationId="{5FD7D257-AB79-C256-D68D-7FBD1F6337D2}"/>
          </ac:spMkLst>
        </pc:spChg>
        <pc:spChg chg="del">
          <ac:chgData name="Martijn Giltay - In Summa" userId="78513b55-2465-40f6-a2fa-1d8ecb3097f5" providerId="ADAL" clId="{4E8295F5-624C-4673-96DF-819E4BE3C628}" dt="2024-03-04T08:04:33.437" v="6254" actId="478"/>
          <ac:spMkLst>
            <pc:docMk/>
            <pc:sldMk cId="3845406330" sldId="333"/>
            <ac:spMk id="15" creationId="{19A586DC-0175-CFDE-334B-952D45EDDBAD}"/>
          </ac:spMkLst>
        </pc:spChg>
        <pc:spChg chg="mod">
          <ac:chgData name="Martijn Giltay - In Summa" userId="78513b55-2465-40f6-a2fa-1d8ecb3097f5" providerId="ADAL" clId="{4E8295F5-624C-4673-96DF-819E4BE3C628}" dt="2024-03-04T12:45:52.473" v="6462" actId="20577"/>
          <ac:spMkLst>
            <pc:docMk/>
            <pc:sldMk cId="3845406330" sldId="333"/>
            <ac:spMk id="16" creationId="{BDF1CEB0-1685-3DD4-C7EC-CD6C7310F9CE}"/>
          </ac:spMkLst>
        </pc:spChg>
        <pc:spChg chg="add mod">
          <ac:chgData name="Martijn Giltay - In Summa" userId="78513b55-2465-40f6-a2fa-1d8ecb3097f5" providerId="ADAL" clId="{4E8295F5-624C-4673-96DF-819E4BE3C628}" dt="2024-03-04T08:02:53.874" v="6247"/>
          <ac:spMkLst>
            <pc:docMk/>
            <pc:sldMk cId="3845406330" sldId="333"/>
            <ac:spMk id="17" creationId="{5E552C67-2B40-5F83-687C-3DDA3B8ECF4D}"/>
          </ac:spMkLst>
        </pc:spChg>
      </pc:sldChg>
      <pc:sldChg chg="addSp delSp modSp add mod">
        <pc:chgData name="Martijn Giltay - In Summa" userId="78513b55-2465-40f6-a2fa-1d8ecb3097f5" providerId="ADAL" clId="{4E8295F5-624C-4673-96DF-819E4BE3C628}" dt="2024-03-05T10:25:32.377" v="7077" actId="20577"/>
        <pc:sldMkLst>
          <pc:docMk/>
          <pc:sldMk cId="4063180221" sldId="334"/>
        </pc:sldMkLst>
        <pc:spChg chg="mod">
          <ac:chgData name="Martijn Giltay - In Summa" userId="78513b55-2465-40f6-a2fa-1d8ecb3097f5" providerId="ADAL" clId="{4E8295F5-624C-4673-96DF-819E4BE3C628}" dt="2024-03-05T10:25:32.377" v="7077" actId="20577"/>
          <ac:spMkLst>
            <pc:docMk/>
            <pc:sldMk cId="4063180221" sldId="334"/>
            <ac:spMk id="22" creationId="{9FFD34BA-21D4-B77D-AFE8-CD55118FB9B8}"/>
          </ac:spMkLst>
        </pc:spChg>
        <pc:picChg chg="add mod">
          <ac:chgData name="Martijn Giltay - In Summa" userId="78513b55-2465-40f6-a2fa-1d8ecb3097f5" providerId="ADAL" clId="{4E8295F5-624C-4673-96DF-819E4BE3C628}" dt="2024-03-04T13:50:57.604" v="6672" actId="1038"/>
          <ac:picMkLst>
            <pc:docMk/>
            <pc:sldMk cId="4063180221" sldId="334"/>
            <ac:picMk id="3" creationId="{9A68D29C-9F59-DF90-3652-2FBB6B6E76C9}"/>
          </ac:picMkLst>
        </pc:picChg>
        <pc:picChg chg="del">
          <ac:chgData name="Martijn Giltay - In Summa" userId="78513b55-2465-40f6-a2fa-1d8ecb3097f5" providerId="ADAL" clId="{4E8295F5-624C-4673-96DF-819E4BE3C628}" dt="2024-03-04T13:50:34.752" v="6658" actId="478"/>
          <ac:picMkLst>
            <pc:docMk/>
            <pc:sldMk cId="4063180221" sldId="334"/>
            <ac:picMk id="21" creationId="{DDD93467-565C-8E74-24AD-9B0C4E4BA0AD}"/>
          </ac:picMkLst>
        </pc:picChg>
      </pc:sldChg>
      <pc:sldChg chg="delSp add mod ord modShow">
        <pc:chgData name="Martijn Giltay - In Summa" userId="78513b55-2465-40f6-a2fa-1d8ecb3097f5" providerId="ADAL" clId="{4E8295F5-624C-4673-96DF-819E4BE3C628}" dt="2024-03-08T05:47:45.134" v="8889" actId="478"/>
        <pc:sldMkLst>
          <pc:docMk/>
          <pc:sldMk cId="290663969" sldId="335"/>
        </pc:sldMkLst>
        <pc:spChg chg="del">
          <ac:chgData name="Martijn Giltay - In Summa" userId="78513b55-2465-40f6-a2fa-1d8ecb3097f5" providerId="ADAL" clId="{4E8295F5-624C-4673-96DF-819E4BE3C628}" dt="2024-03-08T05:47:45.134" v="8889" actId="478"/>
          <ac:spMkLst>
            <pc:docMk/>
            <pc:sldMk cId="290663969" sldId="335"/>
            <ac:spMk id="23" creationId="{E9439D80-C413-3764-16FF-63EF67F41F83}"/>
          </ac:spMkLst>
        </pc:spChg>
      </pc:sldChg>
      <pc:sldMasterChg chg="modSldLayout">
        <pc:chgData name="Martijn Giltay - In Summa" userId="78513b55-2465-40f6-a2fa-1d8ecb3097f5" providerId="ADAL" clId="{4E8295F5-624C-4673-96DF-819E4BE3C628}" dt="2024-03-04T08:13:26.090" v="6282" actId="1076"/>
        <pc:sldMasterMkLst>
          <pc:docMk/>
          <pc:sldMasterMk cId="2033678736" sldId="2147483648"/>
        </pc:sldMasterMkLst>
        <pc:sldLayoutChg chg="addSp delSp modSp mod">
          <pc:chgData name="Martijn Giltay - In Summa" userId="78513b55-2465-40f6-a2fa-1d8ecb3097f5" providerId="ADAL" clId="{4E8295F5-624C-4673-96DF-819E4BE3C628}" dt="2024-03-04T08:13:26.090" v="6282" actId="1076"/>
          <pc:sldLayoutMkLst>
            <pc:docMk/>
            <pc:sldMasterMk cId="2033678736" sldId="2147483648"/>
            <pc:sldLayoutMk cId="3627571573" sldId="2147483677"/>
          </pc:sldLayoutMkLst>
          <pc:spChg chg="add mod">
            <ac:chgData name="Martijn Giltay - In Summa" userId="78513b55-2465-40f6-a2fa-1d8ecb3097f5" providerId="ADAL" clId="{4E8295F5-624C-4673-96DF-819E4BE3C628}" dt="2024-03-04T08:12:20.140" v="6264"/>
            <ac:spMkLst>
              <pc:docMk/>
              <pc:sldMasterMk cId="2033678736" sldId="2147483648"/>
              <pc:sldLayoutMk cId="3627571573" sldId="2147483677"/>
              <ac:spMk id="2" creationId="{787408EB-981A-7AC9-CC3F-A79E30FA7B75}"/>
            </ac:spMkLst>
          </pc:spChg>
          <pc:spChg chg="mod">
            <ac:chgData name="Martijn Giltay - In Summa" userId="78513b55-2465-40f6-a2fa-1d8ecb3097f5" providerId="ADAL" clId="{4E8295F5-624C-4673-96DF-819E4BE3C628}" dt="2024-03-04T08:13:26.090" v="6282" actId="1076"/>
            <ac:spMkLst>
              <pc:docMk/>
              <pc:sldMasterMk cId="2033678736" sldId="2147483648"/>
              <pc:sldLayoutMk cId="3627571573" sldId="2147483677"/>
              <ac:spMk id="3" creationId="{11072DAA-059A-3BE3-A4CB-101F3560615F}"/>
            </ac:spMkLst>
          </pc:spChg>
          <pc:spChg chg="del">
            <ac:chgData name="Martijn Giltay - In Summa" userId="78513b55-2465-40f6-a2fa-1d8ecb3097f5" providerId="ADAL" clId="{4E8295F5-624C-4673-96DF-819E4BE3C628}" dt="2024-03-04T08:12:19.728" v="6263" actId="478"/>
            <ac:spMkLst>
              <pc:docMk/>
              <pc:sldMasterMk cId="2033678736" sldId="2147483648"/>
              <pc:sldLayoutMk cId="3627571573" sldId="2147483677"/>
              <ac:spMk id="4" creationId="{4F348DE7-66C8-E53B-A1DD-DD772C0C90C9}"/>
            </ac:spMkLst>
          </pc:spChg>
          <pc:spChg chg="mod">
            <ac:chgData name="Martijn Giltay - In Summa" userId="78513b55-2465-40f6-a2fa-1d8ecb3097f5" providerId="ADAL" clId="{4E8295F5-624C-4673-96DF-819E4BE3C628}" dt="2024-03-04T08:13:26.090" v="6282" actId="1076"/>
            <ac:spMkLst>
              <pc:docMk/>
              <pc:sldMasterMk cId="2033678736" sldId="2147483648"/>
              <pc:sldLayoutMk cId="3627571573" sldId="2147483677"/>
              <ac:spMk id="5" creationId="{FC784608-5F9B-FC31-FC2A-DFE9E887E270}"/>
            </ac:spMkLst>
          </pc:spChg>
          <pc:spChg chg="del">
            <ac:chgData name="Martijn Giltay - In Summa" userId="78513b55-2465-40f6-a2fa-1d8ecb3097f5" providerId="ADAL" clId="{4E8295F5-624C-4673-96DF-819E4BE3C628}" dt="2024-03-04T08:12:19.728" v="6263" actId="478"/>
            <ac:spMkLst>
              <pc:docMk/>
              <pc:sldMasterMk cId="2033678736" sldId="2147483648"/>
              <pc:sldLayoutMk cId="3627571573" sldId="2147483677"/>
              <ac:spMk id="6" creationId="{4A27B6CA-4E79-3781-EEE5-36E41C61AE53}"/>
            </ac:spMkLst>
          </pc:spChg>
          <pc:spChg chg="del">
            <ac:chgData name="Martijn Giltay - In Summa" userId="78513b55-2465-40f6-a2fa-1d8ecb3097f5" providerId="ADAL" clId="{4E8295F5-624C-4673-96DF-819E4BE3C628}" dt="2024-03-04T08:12:38.175" v="6270" actId="478"/>
            <ac:spMkLst>
              <pc:docMk/>
              <pc:sldMasterMk cId="2033678736" sldId="2147483648"/>
              <pc:sldLayoutMk cId="3627571573" sldId="2147483677"/>
              <ac:spMk id="7" creationId="{5195C96E-961A-8FA2-31CD-F6A7F0942CD6}"/>
            </ac:spMkLst>
          </pc:spChg>
          <pc:spChg chg="del">
            <ac:chgData name="Martijn Giltay - In Summa" userId="78513b55-2465-40f6-a2fa-1d8ecb3097f5" providerId="ADAL" clId="{4E8295F5-624C-4673-96DF-819E4BE3C628}" dt="2024-03-04T08:12:56.053" v="6276" actId="478"/>
            <ac:spMkLst>
              <pc:docMk/>
              <pc:sldMasterMk cId="2033678736" sldId="2147483648"/>
              <pc:sldLayoutMk cId="3627571573" sldId="2147483677"/>
              <ac:spMk id="8" creationId="{457B2E54-070D-7626-B0E4-2F8B07DC7BB4}"/>
            </ac:spMkLst>
          </pc:spChg>
          <pc:spChg chg="del">
            <ac:chgData name="Martijn Giltay - In Summa" userId="78513b55-2465-40f6-a2fa-1d8ecb3097f5" providerId="ADAL" clId="{4E8295F5-624C-4673-96DF-819E4BE3C628}" dt="2024-03-04T08:12:38.175" v="6270" actId="478"/>
            <ac:spMkLst>
              <pc:docMk/>
              <pc:sldMasterMk cId="2033678736" sldId="2147483648"/>
              <pc:sldLayoutMk cId="3627571573" sldId="2147483677"/>
              <ac:spMk id="9" creationId="{41181020-A907-5368-382D-F5B7EFDD2079}"/>
            </ac:spMkLst>
          </pc:spChg>
          <pc:spChg chg="del">
            <ac:chgData name="Martijn Giltay - In Summa" userId="78513b55-2465-40f6-a2fa-1d8ecb3097f5" providerId="ADAL" clId="{4E8295F5-624C-4673-96DF-819E4BE3C628}" dt="2024-03-04T08:12:56.053" v="6276" actId="478"/>
            <ac:spMkLst>
              <pc:docMk/>
              <pc:sldMasterMk cId="2033678736" sldId="2147483648"/>
              <pc:sldLayoutMk cId="3627571573" sldId="2147483677"/>
              <ac:spMk id="10" creationId="{458EC411-DA8D-D4E6-94C5-8E04E1F5995D}"/>
            </ac:spMkLst>
          </pc:spChg>
          <pc:spChg chg="add mod">
            <ac:chgData name="Martijn Giltay - In Summa" userId="78513b55-2465-40f6-a2fa-1d8ecb3097f5" providerId="ADAL" clId="{4E8295F5-624C-4673-96DF-819E4BE3C628}" dt="2024-03-04T08:12:20.140" v="6264"/>
            <ac:spMkLst>
              <pc:docMk/>
              <pc:sldMasterMk cId="2033678736" sldId="2147483648"/>
              <pc:sldLayoutMk cId="3627571573" sldId="2147483677"/>
              <ac:spMk id="11" creationId="{F6062A87-360A-878B-BF05-9C420DFD330D}"/>
            </ac:spMkLst>
          </pc:spChg>
          <pc:spChg chg="add mod">
            <ac:chgData name="Martijn Giltay - In Summa" userId="78513b55-2465-40f6-a2fa-1d8ecb3097f5" providerId="ADAL" clId="{4E8295F5-624C-4673-96DF-819E4BE3C628}" dt="2024-03-04T08:12:20.140" v="6264"/>
            <ac:spMkLst>
              <pc:docMk/>
              <pc:sldMasterMk cId="2033678736" sldId="2147483648"/>
              <pc:sldLayoutMk cId="3627571573" sldId="2147483677"/>
              <ac:spMk id="12" creationId="{CB80C80C-7EB0-A266-4B5C-28071D7DE172}"/>
            </ac:spMkLst>
          </pc:spChg>
          <pc:spChg chg="add mod">
            <ac:chgData name="Martijn Giltay - In Summa" userId="78513b55-2465-40f6-a2fa-1d8ecb3097f5" providerId="ADAL" clId="{4E8295F5-624C-4673-96DF-819E4BE3C628}" dt="2024-03-04T08:12:24.137" v="6266" actId="1076"/>
            <ac:spMkLst>
              <pc:docMk/>
              <pc:sldMasterMk cId="2033678736" sldId="2147483648"/>
              <pc:sldLayoutMk cId="3627571573" sldId="2147483677"/>
              <ac:spMk id="13" creationId="{5ACFCAA0-92D1-04D1-902F-7BC3C46E159B}"/>
            </ac:spMkLst>
          </pc:spChg>
          <pc:spChg chg="add mod">
            <ac:chgData name="Martijn Giltay - In Summa" userId="78513b55-2465-40f6-a2fa-1d8ecb3097f5" providerId="ADAL" clId="{4E8295F5-624C-4673-96DF-819E4BE3C628}" dt="2024-03-04T08:13:26.090" v="6282" actId="1076"/>
            <ac:spMkLst>
              <pc:docMk/>
              <pc:sldMasterMk cId="2033678736" sldId="2147483648"/>
              <pc:sldLayoutMk cId="3627571573" sldId="2147483677"/>
              <ac:spMk id="14" creationId="{742607ED-0D70-AAB6-B790-61DF5BAA677F}"/>
            </ac:spMkLst>
          </pc:spChg>
          <pc:spChg chg="add mod">
            <ac:chgData name="Martijn Giltay - In Summa" userId="78513b55-2465-40f6-a2fa-1d8ecb3097f5" providerId="ADAL" clId="{4E8295F5-624C-4673-96DF-819E4BE3C628}" dt="2024-03-04T08:13:26.090" v="6282" actId="1076"/>
            <ac:spMkLst>
              <pc:docMk/>
              <pc:sldMasterMk cId="2033678736" sldId="2147483648"/>
              <pc:sldLayoutMk cId="3627571573" sldId="2147483677"/>
              <ac:spMk id="16" creationId="{D9A2031F-9F85-64D9-C273-FA7E8B554D9B}"/>
            </ac:spMkLst>
          </pc:spChg>
          <pc:spChg chg="mod">
            <ac:chgData name="Martijn Giltay - In Summa" userId="78513b55-2465-40f6-a2fa-1d8ecb3097f5" providerId="ADAL" clId="{4E8295F5-624C-4673-96DF-819E4BE3C628}" dt="2024-03-04T08:13:26.090" v="6282" actId="1076"/>
            <ac:spMkLst>
              <pc:docMk/>
              <pc:sldMasterMk cId="2033678736" sldId="2147483648"/>
              <pc:sldLayoutMk cId="3627571573" sldId="2147483677"/>
              <ac:spMk id="18" creationId="{5611FBFB-6602-0978-A632-6BDED4108E85}"/>
            </ac:spMkLst>
          </pc:spChg>
          <pc:spChg chg="del">
            <ac:chgData name="Martijn Giltay - In Summa" userId="78513b55-2465-40f6-a2fa-1d8ecb3097f5" providerId="ADAL" clId="{4E8295F5-624C-4673-96DF-819E4BE3C628}" dt="2024-03-04T08:12:19.728" v="6263" actId="478"/>
            <ac:spMkLst>
              <pc:docMk/>
              <pc:sldMasterMk cId="2033678736" sldId="2147483648"/>
              <pc:sldLayoutMk cId="3627571573" sldId="2147483677"/>
              <ac:spMk id="19" creationId="{E814767D-5C98-3A59-5745-74701D7E6BCF}"/>
            </ac:spMkLst>
          </pc:spChg>
          <pc:spChg chg="del">
            <ac:chgData name="Martijn Giltay - In Summa" userId="78513b55-2465-40f6-a2fa-1d8ecb3097f5" providerId="ADAL" clId="{4E8295F5-624C-4673-96DF-819E4BE3C628}" dt="2024-03-04T08:12:38.175" v="6270" actId="478"/>
            <ac:spMkLst>
              <pc:docMk/>
              <pc:sldMasterMk cId="2033678736" sldId="2147483648"/>
              <pc:sldLayoutMk cId="3627571573" sldId="2147483677"/>
              <ac:spMk id="20" creationId="{45EB9AEE-62F4-EEC2-E1AE-8E88096615FB}"/>
            </ac:spMkLst>
          </pc:spChg>
          <pc:spChg chg="del">
            <ac:chgData name="Martijn Giltay - In Summa" userId="78513b55-2465-40f6-a2fa-1d8ecb3097f5" providerId="ADAL" clId="{4E8295F5-624C-4673-96DF-819E4BE3C628}" dt="2024-03-04T08:12:56.053" v="6276" actId="478"/>
            <ac:spMkLst>
              <pc:docMk/>
              <pc:sldMasterMk cId="2033678736" sldId="2147483648"/>
              <pc:sldLayoutMk cId="3627571573" sldId="2147483677"/>
              <ac:spMk id="21" creationId="{163865ED-9737-3BF0-651D-97CACC3ECE7A}"/>
            </ac:spMkLst>
          </pc:spChg>
          <pc:spChg chg="mod">
            <ac:chgData name="Martijn Giltay - In Summa" userId="78513b55-2465-40f6-a2fa-1d8ecb3097f5" providerId="ADAL" clId="{4E8295F5-624C-4673-96DF-819E4BE3C628}" dt="2024-03-04T08:13:26.090" v="6282" actId="1076"/>
            <ac:spMkLst>
              <pc:docMk/>
              <pc:sldMasterMk cId="2033678736" sldId="2147483648"/>
              <pc:sldLayoutMk cId="3627571573" sldId="2147483677"/>
              <ac:spMk id="22" creationId="{A1DEB2DD-4326-442C-604E-43C504EB6E77}"/>
            </ac:spMkLst>
          </pc:spChg>
          <pc:spChg chg="del">
            <ac:chgData name="Martijn Giltay - In Summa" userId="78513b55-2465-40f6-a2fa-1d8ecb3097f5" providerId="ADAL" clId="{4E8295F5-624C-4673-96DF-819E4BE3C628}" dt="2024-03-04T08:12:19.728" v="6263" actId="478"/>
            <ac:spMkLst>
              <pc:docMk/>
              <pc:sldMasterMk cId="2033678736" sldId="2147483648"/>
              <pc:sldLayoutMk cId="3627571573" sldId="2147483677"/>
              <ac:spMk id="23" creationId="{8B4F6B8F-6984-3616-26ED-DB265886CAB9}"/>
            </ac:spMkLst>
          </pc:spChg>
          <pc:spChg chg="del">
            <ac:chgData name="Martijn Giltay - In Summa" userId="78513b55-2465-40f6-a2fa-1d8ecb3097f5" providerId="ADAL" clId="{4E8295F5-624C-4673-96DF-819E4BE3C628}" dt="2024-03-04T08:12:40.079" v="6271" actId="478"/>
            <ac:spMkLst>
              <pc:docMk/>
              <pc:sldMasterMk cId="2033678736" sldId="2147483648"/>
              <pc:sldLayoutMk cId="3627571573" sldId="2147483677"/>
              <ac:spMk id="24" creationId="{B246C668-AFF8-E64B-8764-75A78EF5BB0C}"/>
            </ac:spMkLst>
          </pc:spChg>
          <pc:spChg chg="del">
            <ac:chgData name="Martijn Giltay - In Summa" userId="78513b55-2465-40f6-a2fa-1d8ecb3097f5" providerId="ADAL" clId="{4E8295F5-624C-4673-96DF-819E4BE3C628}" dt="2024-03-04T08:12:57.062" v="6277" actId="478"/>
            <ac:spMkLst>
              <pc:docMk/>
              <pc:sldMasterMk cId="2033678736" sldId="2147483648"/>
              <pc:sldLayoutMk cId="3627571573" sldId="2147483677"/>
              <ac:spMk id="25" creationId="{CAFC555C-4350-5F08-6ED4-3EA6CB644625}"/>
            </ac:spMkLst>
          </pc:spChg>
          <pc:spChg chg="add mod">
            <ac:chgData name="Martijn Giltay - In Summa" userId="78513b55-2465-40f6-a2fa-1d8ecb3097f5" providerId="ADAL" clId="{4E8295F5-624C-4673-96DF-819E4BE3C628}" dt="2024-03-04T08:13:26.090" v="6282" actId="1076"/>
            <ac:spMkLst>
              <pc:docMk/>
              <pc:sldMasterMk cId="2033678736" sldId="2147483648"/>
              <pc:sldLayoutMk cId="3627571573" sldId="2147483677"/>
              <ac:spMk id="26" creationId="{D7505D49-92B5-A68B-729E-9D28DE399B3E}"/>
            </ac:spMkLst>
          </pc:spChg>
          <pc:spChg chg="add mod">
            <ac:chgData name="Martijn Giltay - In Summa" userId="78513b55-2465-40f6-a2fa-1d8ecb3097f5" providerId="ADAL" clId="{4E8295F5-624C-4673-96DF-819E4BE3C628}" dt="2024-03-04T08:13:26.090" v="6282" actId="1076"/>
            <ac:spMkLst>
              <pc:docMk/>
              <pc:sldMasterMk cId="2033678736" sldId="2147483648"/>
              <pc:sldLayoutMk cId="3627571573" sldId="2147483677"/>
              <ac:spMk id="27" creationId="{AF3D5778-821F-F6D6-B19E-37B364534F59}"/>
            </ac:spMkLst>
          </pc:spChg>
          <pc:spChg chg="add mod">
            <ac:chgData name="Martijn Giltay - In Summa" userId="78513b55-2465-40f6-a2fa-1d8ecb3097f5" providerId="ADAL" clId="{4E8295F5-624C-4673-96DF-819E4BE3C628}" dt="2024-03-04T08:13:26.090" v="6282" actId="1076"/>
            <ac:spMkLst>
              <pc:docMk/>
              <pc:sldMasterMk cId="2033678736" sldId="2147483648"/>
              <pc:sldLayoutMk cId="3627571573" sldId="2147483677"/>
              <ac:spMk id="28" creationId="{A0B336EA-3779-726A-335E-BD6DA92F197D}"/>
            </ac:spMkLst>
          </pc:spChg>
          <pc:spChg chg="mod">
            <ac:chgData name="Martijn Giltay - In Summa" userId="78513b55-2465-40f6-a2fa-1d8ecb3097f5" providerId="ADAL" clId="{4E8295F5-624C-4673-96DF-819E4BE3C628}" dt="2024-03-04T08:12:52.866" v="6275" actId="1076"/>
            <ac:spMkLst>
              <pc:docMk/>
              <pc:sldMasterMk cId="2033678736" sldId="2147483648"/>
              <pc:sldLayoutMk cId="3627571573" sldId="2147483677"/>
              <ac:spMk id="30" creationId="{F7C7ADB8-9A9E-773B-D228-BE6B3B3BBFA1}"/>
            </ac:spMkLst>
          </pc:spChg>
          <pc:spChg chg="add mod">
            <ac:chgData name="Martijn Giltay - In Summa" userId="78513b55-2465-40f6-a2fa-1d8ecb3097f5" providerId="ADAL" clId="{4E8295F5-624C-4673-96DF-819E4BE3C628}" dt="2024-03-04T08:13:26.090" v="6282" actId="1076"/>
            <ac:spMkLst>
              <pc:docMk/>
              <pc:sldMasterMk cId="2033678736" sldId="2147483648"/>
              <pc:sldLayoutMk cId="3627571573" sldId="2147483677"/>
              <ac:spMk id="31" creationId="{338F85F5-30D6-5363-92EB-1980D74CBB67}"/>
            </ac:spMkLst>
          </pc:spChg>
          <pc:spChg chg="add mod">
            <ac:chgData name="Martijn Giltay - In Summa" userId="78513b55-2465-40f6-a2fa-1d8ecb3097f5" providerId="ADAL" clId="{4E8295F5-624C-4673-96DF-819E4BE3C628}" dt="2024-03-04T08:13:26.090" v="6282" actId="1076"/>
            <ac:spMkLst>
              <pc:docMk/>
              <pc:sldMasterMk cId="2033678736" sldId="2147483648"/>
              <pc:sldLayoutMk cId="3627571573" sldId="2147483677"/>
              <ac:spMk id="32" creationId="{11C43C46-7BC0-85AE-B506-59F051F5A0DF}"/>
            </ac:spMkLst>
          </pc:spChg>
          <pc:spChg chg="add mod">
            <ac:chgData name="Martijn Giltay - In Summa" userId="78513b55-2465-40f6-a2fa-1d8ecb3097f5" providerId="ADAL" clId="{4E8295F5-624C-4673-96DF-819E4BE3C628}" dt="2024-03-04T08:13:26.090" v="6282" actId="1076"/>
            <ac:spMkLst>
              <pc:docMk/>
              <pc:sldMasterMk cId="2033678736" sldId="2147483648"/>
              <pc:sldLayoutMk cId="3627571573" sldId="2147483677"/>
              <ac:spMk id="33" creationId="{8DDEDC0B-D256-5D45-34D4-4D7654A573FB}"/>
            </ac:spMkLst>
          </pc:spChg>
          <pc:spChg chg="add mod">
            <ac:chgData name="Martijn Giltay - In Summa" userId="78513b55-2465-40f6-a2fa-1d8ecb3097f5" providerId="ADAL" clId="{4E8295F5-624C-4673-96DF-819E4BE3C628}" dt="2024-03-04T08:13:26.090" v="6282" actId="1076"/>
            <ac:spMkLst>
              <pc:docMk/>
              <pc:sldMasterMk cId="2033678736" sldId="2147483648"/>
              <pc:sldLayoutMk cId="3627571573" sldId="2147483677"/>
              <ac:spMk id="34" creationId="{4F4A9302-08EC-33A6-103E-8C52C54A5B21}"/>
            </ac:spMkLst>
          </pc:spChg>
          <pc:spChg chg="add mod">
            <ac:chgData name="Martijn Giltay - In Summa" userId="78513b55-2465-40f6-a2fa-1d8ecb3097f5" providerId="ADAL" clId="{4E8295F5-624C-4673-96DF-819E4BE3C628}" dt="2024-03-04T08:13:26.090" v="6282" actId="1076"/>
            <ac:spMkLst>
              <pc:docMk/>
              <pc:sldMasterMk cId="2033678736" sldId="2147483648"/>
              <pc:sldLayoutMk cId="3627571573" sldId="2147483677"/>
              <ac:spMk id="35" creationId="{1E91BB38-CAE3-C22B-5FC9-C31EE1870F4C}"/>
            </ac:spMkLst>
          </pc:spChg>
          <pc:spChg chg="add mod">
            <ac:chgData name="Martijn Giltay - In Summa" userId="78513b55-2465-40f6-a2fa-1d8ecb3097f5" providerId="ADAL" clId="{4E8295F5-624C-4673-96DF-819E4BE3C628}" dt="2024-03-04T08:13:26.090" v="6282" actId="1076"/>
            <ac:spMkLst>
              <pc:docMk/>
              <pc:sldMasterMk cId="2033678736" sldId="2147483648"/>
              <pc:sldLayoutMk cId="3627571573" sldId="2147483677"/>
              <ac:spMk id="36" creationId="{5C031A2C-66B5-0E4E-97DD-5DBA15CE62D8}"/>
            </ac:spMkLst>
          </pc:spChg>
          <pc:spChg chg="add mod">
            <ac:chgData name="Martijn Giltay - In Summa" userId="78513b55-2465-40f6-a2fa-1d8ecb3097f5" providerId="ADAL" clId="{4E8295F5-624C-4673-96DF-819E4BE3C628}" dt="2024-03-04T08:13:26.090" v="6282" actId="1076"/>
            <ac:spMkLst>
              <pc:docMk/>
              <pc:sldMasterMk cId="2033678736" sldId="2147483648"/>
              <pc:sldLayoutMk cId="3627571573" sldId="2147483677"/>
              <ac:spMk id="37" creationId="{7C0F9563-6628-9581-2207-5CD2035C2A35}"/>
            </ac:spMkLst>
          </pc:spChg>
          <pc:spChg chg="add mod">
            <ac:chgData name="Martijn Giltay - In Summa" userId="78513b55-2465-40f6-a2fa-1d8ecb3097f5" providerId="ADAL" clId="{4E8295F5-624C-4673-96DF-819E4BE3C628}" dt="2024-03-04T08:13:26.090" v="6282" actId="1076"/>
            <ac:spMkLst>
              <pc:docMk/>
              <pc:sldMasterMk cId="2033678736" sldId="2147483648"/>
              <pc:sldLayoutMk cId="3627571573" sldId="2147483677"/>
              <ac:spMk id="38" creationId="{F8030890-FFAD-3825-3082-065F2FFD7063}"/>
            </ac:spMkLst>
          </pc:spChg>
          <pc:spChg chg="add mod">
            <ac:chgData name="Martijn Giltay - In Summa" userId="78513b55-2465-40f6-a2fa-1d8ecb3097f5" providerId="ADAL" clId="{4E8295F5-624C-4673-96DF-819E4BE3C628}" dt="2024-03-04T08:13:26.090" v="6282" actId="1076"/>
            <ac:spMkLst>
              <pc:docMk/>
              <pc:sldMasterMk cId="2033678736" sldId="2147483648"/>
              <pc:sldLayoutMk cId="3627571573" sldId="2147483677"/>
              <ac:spMk id="39" creationId="{669A12B4-CDB1-898B-55CC-470728D6D6E0}"/>
            </ac:spMkLst>
          </pc:spChg>
          <pc:spChg chg="add mod">
            <ac:chgData name="Martijn Giltay - In Summa" userId="78513b55-2465-40f6-a2fa-1d8ecb3097f5" providerId="ADAL" clId="{4E8295F5-624C-4673-96DF-819E4BE3C628}" dt="2024-03-04T08:13:26.090" v="6282" actId="1076"/>
            <ac:spMkLst>
              <pc:docMk/>
              <pc:sldMasterMk cId="2033678736" sldId="2147483648"/>
              <pc:sldLayoutMk cId="3627571573" sldId="2147483677"/>
              <ac:spMk id="40" creationId="{E198BE1F-F102-850E-68C4-1787EE5F6291}"/>
            </ac:spMkLst>
          </pc:spChg>
          <pc:spChg chg="add mod">
            <ac:chgData name="Martijn Giltay - In Summa" userId="78513b55-2465-40f6-a2fa-1d8ecb3097f5" providerId="ADAL" clId="{4E8295F5-624C-4673-96DF-819E4BE3C628}" dt="2024-03-04T08:13:26.090" v="6282" actId="1076"/>
            <ac:spMkLst>
              <pc:docMk/>
              <pc:sldMasterMk cId="2033678736" sldId="2147483648"/>
              <pc:sldLayoutMk cId="3627571573" sldId="2147483677"/>
              <ac:spMk id="41" creationId="{17EAB8A4-264E-02AD-5A77-6F8791507242}"/>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7" y="6"/>
            <a:ext cx="2890137" cy="497333"/>
          </a:xfrm>
          <a:prstGeom prst="rect">
            <a:avLst/>
          </a:prstGeom>
        </p:spPr>
        <p:txBody>
          <a:bodyPr vert="horz" lIns="91368" tIns="45685" rIns="91368" bIns="45685" rtlCol="0"/>
          <a:lstStyle>
            <a:lvl1pPr algn="l">
              <a:defRPr sz="1100"/>
            </a:lvl1pPr>
          </a:lstStyle>
          <a:p>
            <a:endParaRPr lang="nl-NL"/>
          </a:p>
        </p:txBody>
      </p:sp>
      <p:sp>
        <p:nvSpPr>
          <p:cNvPr id="3" name="Tijdelijke aanduiding voor datum 2"/>
          <p:cNvSpPr>
            <a:spLocks noGrp="1"/>
          </p:cNvSpPr>
          <p:nvPr>
            <p:ph type="dt" idx="1"/>
          </p:nvPr>
        </p:nvSpPr>
        <p:spPr>
          <a:xfrm>
            <a:off x="3777464" y="6"/>
            <a:ext cx="2890137" cy="497333"/>
          </a:xfrm>
          <a:prstGeom prst="rect">
            <a:avLst/>
          </a:prstGeom>
        </p:spPr>
        <p:txBody>
          <a:bodyPr vert="horz" lIns="91368" tIns="45685" rIns="91368" bIns="45685" rtlCol="0"/>
          <a:lstStyle>
            <a:lvl1pPr algn="r">
              <a:defRPr sz="1100"/>
            </a:lvl1pPr>
          </a:lstStyle>
          <a:p>
            <a:fld id="{66F426C9-71DD-4A47-B7CA-2BB3A6721A91}" type="datetimeFigureOut">
              <a:rPr lang="nl-NL" smtClean="0"/>
              <a:t>8-3-2024</a:t>
            </a:fld>
            <a:endParaRPr lang="nl-NL"/>
          </a:p>
        </p:txBody>
      </p:sp>
      <p:sp>
        <p:nvSpPr>
          <p:cNvPr id="4" name="Tijdelijke aanduiding voor dia-afbeelding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368" tIns="45685" rIns="91368" bIns="45685" rtlCol="0" anchor="ctr"/>
          <a:lstStyle/>
          <a:p>
            <a:endParaRPr lang="nl-NL"/>
          </a:p>
        </p:txBody>
      </p:sp>
      <p:sp>
        <p:nvSpPr>
          <p:cNvPr id="5" name="Tijdelijke aanduiding voor notities 4"/>
          <p:cNvSpPr>
            <a:spLocks noGrp="1"/>
          </p:cNvSpPr>
          <p:nvPr>
            <p:ph type="body" sz="quarter" idx="3"/>
          </p:nvPr>
        </p:nvSpPr>
        <p:spPr>
          <a:xfrm>
            <a:off x="666616" y="4777789"/>
            <a:ext cx="5335867" cy="3907834"/>
          </a:xfrm>
          <a:prstGeom prst="rect">
            <a:avLst/>
          </a:prstGeom>
        </p:spPr>
        <p:txBody>
          <a:bodyPr vert="horz" lIns="91368" tIns="45685" rIns="91368" bIns="45685"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7" y="9429307"/>
            <a:ext cx="2890137" cy="497333"/>
          </a:xfrm>
          <a:prstGeom prst="rect">
            <a:avLst/>
          </a:prstGeom>
        </p:spPr>
        <p:txBody>
          <a:bodyPr vert="horz" lIns="91368" tIns="45685" rIns="91368" bIns="45685" rtlCol="0" anchor="b"/>
          <a:lstStyle>
            <a:lvl1pPr algn="l">
              <a:defRPr sz="1100"/>
            </a:lvl1pPr>
          </a:lstStyle>
          <a:p>
            <a:endParaRPr lang="nl-NL"/>
          </a:p>
        </p:txBody>
      </p:sp>
      <p:sp>
        <p:nvSpPr>
          <p:cNvPr id="7" name="Tijdelijke aanduiding voor dianummer 6"/>
          <p:cNvSpPr>
            <a:spLocks noGrp="1"/>
          </p:cNvSpPr>
          <p:nvPr>
            <p:ph type="sldNum" sz="quarter" idx="5"/>
          </p:nvPr>
        </p:nvSpPr>
        <p:spPr>
          <a:xfrm>
            <a:off x="3777464" y="9429307"/>
            <a:ext cx="2890137" cy="497333"/>
          </a:xfrm>
          <a:prstGeom prst="rect">
            <a:avLst/>
          </a:prstGeom>
        </p:spPr>
        <p:txBody>
          <a:bodyPr vert="horz" lIns="91368" tIns="45685" rIns="91368" bIns="45685" rtlCol="0" anchor="b"/>
          <a:lstStyle>
            <a:lvl1pPr algn="r">
              <a:defRPr sz="1100"/>
            </a:lvl1pPr>
          </a:lstStyle>
          <a:p>
            <a:fld id="{BD79ACB0-F1D4-49DB-8DBC-4655B10F2FA9}" type="slidenum">
              <a:rPr lang="nl-NL" smtClean="0"/>
              <a:t>‹nr.›</a:t>
            </a:fld>
            <a:endParaRPr lang="nl-NL"/>
          </a:p>
        </p:txBody>
      </p:sp>
    </p:spTree>
    <p:extLst>
      <p:ext uri="{BB962C8B-B14F-4D97-AF65-F5344CB8AC3E}">
        <p14:creationId xmlns:p14="http://schemas.microsoft.com/office/powerpoint/2010/main" val="3579135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0" i="0">
                <a:solidFill>
                  <a:srgbClr val="000000"/>
                </a:solidFill>
                <a:effectLst/>
                <a:latin typeface="Söhne"/>
              </a:rPr>
              <a:t>Text Martijn:</a:t>
            </a:r>
          </a:p>
          <a:p>
            <a:r>
              <a:rPr lang="en-US" b="0" i="0">
                <a:solidFill>
                  <a:srgbClr val="000000"/>
                </a:solidFill>
                <a:effectLst/>
                <a:latin typeface="Söhne"/>
              </a:rPr>
              <a:t>Welcome everyone</a:t>
            </a:r>
          </a:p>
          <a:p>
            <a:r>
              <a:rPr lang="en-US" b="0" i="0">
                <a:solidFill>
                  <a:srgbClr val="000000"/>
                </a:solidFill>
                <a:effectLst/>
                <a:latin typeface="Söhne"/>
              </a:rPr>
              <a:t>Who in the audience faces or has faced challenges with sharing reports?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Söhne"/>
              </a:rPr>
              <a:t>Who has used or uses WDB? If someone has used it, ask why</a:t>
            </a:r>
            <a:r>
              <a:rPr lang="en-US">
                <a:solidFill>
                  <a:srgbClr val="000000"/>
                </a:solidFill>
                <a:latin typeface="Söhne"/>
              </a:rPr>
              <a:t>, </a:t>
            </a:r>
            <a:endParaRPr lang="nl-NL">
              <a:solidFill>
                <a:srgbClr val="000000"/>
              </a:solidFill>
            </a:endParaRPr>
          </a:p>
          <a:p>
            <a:r>
              <a:rPr lang="en-US" b="0" i="0">
                <a:solidFill>
                  <a:srgbClr val="000000"/>
                </a:solidFill>
                <a:effectLst/>
                <a:latin typeface="Söhne"/>
              </a:rPr>
              <a:t>Ask who has heard of </a:t>
            </a:r>
            <a:r>
              <a:rPr lang="en-US" b="0" i="0" err="1">
                <a:solidFill>
                  <a:srgbClr val="000000"/>
                </a:solidFill>
                <a:effectLst/>
                <a:latin typeface="Söhne"/>
              </a:rPr>
              <a:t>webdashboard</a:t>
            </a:r>
            <a:r>
              <a:rPr lang="en-US" b="0" i="0">
                <a:solidFill>
                  <a:srgbClr val="000000"/>
                </a:solidFill>
                <a:effectLst/>
                <a:latin typeface="Söhne"/>
              </a:rPr>
              <a:t> before.</a:t>
            </a:r>
          </a:p>
          <a:p>
            <a:endParaRPr lang="en-US" b="0" i="0">
              <a:solidFill>
                <a:srgbClr val="000000"/>
              </a:solidFill>
              <a:effectLst/>
              <a:latin typeface="Söhne"/>
            </a:endParaRPr>
          </a:p>
          <a:p>
            <a:r>
              <a:rPr lang="en-US" b="0" i="0">
                <a:solidFill>
                  <a:srgbClr val="000000"/>
                </a:solidFill>
                <a:effectLst/>
                <a:latin typeface="Söhne"/>
              </a:rPr>
              <a:t>Ok, we are here to inform you about sharing with </a:t>
            </a:r>
            <a:r>
              <a:rPr lang="en-US" b="0" i="0" err="1">
                <a:solidFill>
                  <a:srgbClr val="000000"/>
                </a:solidFill>
                <a:effectLst/>
                <a:latin typeface="Söhne"/>
              </a:rPr>
              <a:t>PowerBI</a:t>
            </a:r>
            <a:r>
              <a:rPr lang="en-US" b="0" i="0">
                <a:solidFill>
                  <a:srgbClr val="000000"/>
                </a:solidFill>
                <a:effectLst/>
                <a:latin typeface="Söhne"/>
              </a:rPr>
              <a:t> and how to overcome hurdles when using the product: </a:t>
            </a:r>
            <a:r>
              <a:rPr lang="en-US" b="0" i="0" err="1">
                <a:solidFill>
                  <a:srgbClr val="000000"/>
                </a:solidFill>
                <a:effectLst/>
                <a:latin typeface="Söhne"/>
              </a:rPr>
              <a:t>webdashboard</a:t>
            </a:r>
            <a:r>
              <a:rPr lang="en-US" b="0" i="0">
                <a:solidFill>
                  <a:srgbClr val="000000"/>
                </a:solidFill>
                <a:effectLst/>
                <a:latin typeface="Söhne"/>
              </a:rPr>
              <a:t>.</a:t>
            </a:r>
          </a:p>
          <a:p>
            <a:r>
              <a:rPr lang="en-US" b="0" i="0">
                <a:solidFill>
                  <a:srgbClr val="000000"/>
                </a:solidFill>
                <a:effectLst/>
                <a:latin typeface="Söhne"/>
              </a:rPr>
              <a:t>We will take you through the world of </a:t>
            </a:r>
            <a:r>
              <a:rPr lang="en-US" b="0" i="0" err="1">
                <a:solidFill>
                  <a:srgbClr val="000000"/>
                </a:solidFill>
                <a:effectLst/>
                <a:latin typeface="Söhne"/>
              </a:rPr>
              <a:t>PowerBI</a:t>
            </a:r>
            <a:r>
              <a:rPr lang="en-US" b="0" i="0">
                <a:solidFill>
                  <a:srgbClr val="000000"/>
                </a:solidFill>
                <a:effectLst/>
                <a:latin typeface="Söhne"/>
              </a:rPr>
              <a:t> focusing on how to share your reports and why it is so important.</a:t>
            </a:r>
          </a:p>
          <a:p>
            <a:r>
              <a:rPr lang="en-US" b="0" i="0">
                <a:solidFill>
                  <a:srgbClr val="000000"/>
                </a:solidFill>
                <a:effectLst/>
                <a:latin typeface="Söhne"/>
              </a:rPr>
              <a:t>Feel free to ask any questions during or after our presentation.</a:t>
            </a:r>
          </a:p>
        </p:txBody>
      </p:sp>
      <p:sp>
        <p:nvSpPr>
          <p:cNvPr id="4" name="Tijdelijke aanduiding voor dianummer 3"/>
          <p:cNvSpPr>
            <a:spLocks noGrp="1"/>
          </p:cNvSpPr>
          <p:nvPr>
            <p:ph type="sldNum" sz="quarter" idx="5"/>
          </p:nvPr>
        </p:nvSpPr>
        <p:spPr/>
        <p:txBody>
          <a:bodyPr/>
          <a:lstStyle/>
          <a:p>
            <a:fld id="{BD79ACB0-F1D4-49DB-8DBC-4655B10F2FA9}" type="slidenum">
              <a:rPr lang="nl-NL" smtClean="0"/>
              <a:t>1</a:t>
            </a:fld>
            <a:endParaRPr lang="nl-NL"/>
          </a:p>
        </p:txBody>
      </p:sp>
    </p:spTree>
    <p:extLst>
      <p:ext uri="{BB962C8B-B14F-4D97-AF65-F5344CB8AC3E}">
        <p14:creationId xmlns:p14="http://schemas.microsoft.com/office/powerpoint/2010/main" val="3227228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B06A2-0F39-F214-1F19-2BD0B1A0CA6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440EED8-6656-6910-B4D2-4DD9AC19B9D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D77A301-A2BF-DBFA-DE00-F0E0731E851C}"/>
              </a:ext>
            </a:extLst>
          </p:cNvPr>
          <p:cNvSpPr>
            <a:spLocks noGrp="1"/>
          </p:cNvSpPr>
          <p:nvPr>
            <p:ph type="body" idx="1"/>
          </p:nvPr>
        </p:nvSpPr>
        <p:spPr/>
        <p:txBody>
          <a:bodyPr/>
          <a:lstStyle/>
          <a:p>
            <a:r>
              <a:rPr lang="nl-NL"/>
              <a:t>Martijn</a:t>
            </a:r>
          </a:p>
          <a:p>
            <a:r>
              <a:rPr lang="nl-NL" err="1"/>
              <a:t>So</a:t>
            </a:r>
            <a:r>
              <a:rPr lang="nl-NL"/>
              <a:t> Webdashboard</a:t>
            </a:r>
            <a:r>
              <a:rPr lang="nl-NL" b="1"/>
              <a:t>; Born out of </a:t>
            </a:r>
            <a:r>
              <a:rPr lang="nl-NL" b="1" err="1"/>
              <a:t>our</a:t>
            </a:r>
            <a:r>
              <a:rPr lang="nl-NL" b="1"/>
              <a:t> </a:t>
            </a:r>
            <a:r>
              <a:rPr lang="nl-NL" b="1" err="1"/>
              <a:t>customers</a:t>
            </a:r>
            <a:r>
              <a:rPr lang="nl-NL" b="1"/>
              <a:t> </a:t>
            </a:r>
            <a:r>
              <a:rPr lang="nl-NL" b="1" err="1"/>
              <a:t>struggles</a:t>
            </a:r>
            <a:r>
              <a:rPr lang="nl-NL" b="1"/>
              <a:t>.</a:t>
            </a:r>
          </a:p>
          <a:p>
            <a:r>
              <a:rPr lang="nl-NL" err="1"/>
              <a:t>Let’s</a:t>
            </a:r>
            <a:r>
              <a:rPr lang="nl-NL"/>
              <a:t> look back at </a:t>
            </a:r>
            <a:r>
              <a:rPr lang="nl-NL" err="1"/>
              <a:t>those</a:t>
            </a:r>
            <a:r>
              <a:rPr lang="nl-NL"/>
              <a:t> </a:t>
            </a:r>
            <a:r>
              <a:rPr lang="nl-NL" err="1"/>
              <a:t>and</a:t>
            </a:r>
            <a:r>
              <a:rPr lang="nl-NL"/>
              <a:t> zoom in a bit: </a:t>
            </a:r>
            <a:r>
              <a:rPr lang="nl-NL" err="1"/>
              <a:t>sharing</a:t>
            </a:r>
            <a:r>
              <a:rPr lang="nl-NL"/>
              <a:t> in </a:t>
            </a:r>
            <a:r>
              <a:rPr lang="nl-NL" err="1"/>
              <a:t>the</a:t>
            </a:r>
            <a:r>
              <a:rPr lang="nl-NL"/>
              <a:t> first </a:t>
            </a:r>
            <a:r>
              <a:rPr lang="nl-NL" err="1"/>
              <a:t>place</a:t>
            </a:r>
            <a:r>
              <a:rPr lang="nl-NL"/>
              <a:t> </a:t>
            </a:r>
            <a:r>
              <a:rPr lang="nl-NL" err="1"/>
              <a:t>and</a:t>
            </a:r>
            <a:r>
              <a:rPr lang="nl-NL"/>
              <a:t> </a:t>
            </a:r>
            <a:r>
              <a:rPr lang="nl-NL" err="1"/>
              <a:t>sharing</a:t>
            </a:r>
            <a:r>
              <a:rPr lang="nl-NL"/>
              <a:t> </a:t>
            </a:r>
            <a:r>
              <a:rPr lang="nl-NL" err="1"/>
              <a:t>with</a:t>
            </a:r>
            <a:r>
              <a:rPr lang="nl-NL"/>
              <a:t> </a:t>
            </a:r>
            <a:r>
              <a:rPr lang="nl-NL" err="1"/>
              <a:t>anyone</a:t>
            </a:r>
            <a:r>
              <a:rPr lang="nl-NL"/>
              <a:t>.</a:t>
            </a:r>
          </a:p>
          <a:p>
            <a:endParaRPr lang="nl-NL"/>
          </a:p>
          <a:p>
            <a:r>
              <a:rPr lang="nl-NL"/>
              <a:t>Lets </a:t>
            </a:r>
            <a:r>
              <a:rPr lang="nl-NL" err="1"/>
              <a:t>assume</a:t>
            </a:r>
            <a:r>
              <a:rPr lang="nl-NL"/>
              <a:t> i </a:t>
            </a:r>
            <a:r>
              <a:rPr lang="nl-NL" err="1"/>
              <a:t>am</a:t>
            </a:r>
            <a:r>
              <a:rPr lang="nl-NL"/>
              <a:t> a BI specialist </a:t>
            </a:r>
            <a:r>
              <a:rPr lang="nl-NL" err="1"/>
              <a:t>and</a:t>
            </a:r>
            <a:r>
              <a:rPr lang="nl-NL"/>
              <a:t> </a:t>
            </a:r>
            <a:r>
              <a:rPr lang="nl-NL" err="1"/>
              <a:t>finished</a:t>
            </a:r>
            <a:r>
              <a:rPr lang="nl-NL"/>
              <a:t> </a:t>
            </a:r>
            <a:r>
              <a:rPr lang="nl-NL" err="1"/>
              <a:t>my</a:t>
            </a:r>
            <a:r>
              <a:rPr lang="nl-NL"/>
              <a:t> </a:t>
            </a:r>
            <a:r>
              <a:rPr lang="nl-NL" err="1"/>
              <a:t>PowerBI</a:t>
            </a:r>
            <a:r>
              <a:rPr lang="nl-NL"/>
              <a:t> report I want </a:t>
            </a:r>
            <a:r>
              <a:rPr lang="nl-NL" err="1"/>
              <a:t>to</a:t>
            </a:r>
            <a:r>
              <a:rPr lang="nl-NL"/>
              <a:t> share </a:t>
            </a:r>
            <a:r>
              <a:rPr lang="nl-NL" err="1"/>
              <a:t>with</a:t>
            </a:r>
            <a:r>
              <a:rPr lang="nl-NL"/>
              <a:t> </a:t>
            </a:r>
            <a:r>
              <a:rPr lang="nl-NL" err="1"/>
              <a:t>my</a:t>
            </a:r>
            <a:r>
              <a:rPr lang="nl-NL"/>
              <a:t> marketing </a:t>
            </a:r>
            <a:r>
              <a:rPr lang="nl-NL" err="1"/>
              <a:t>collegue</a:t>
            </a:r>
            <a:r>
              <a:rPr lang="nl-NL"/>
              <a:t>.</a:t>
            </a:r>
          </a:p>
          <a:p>
            <a:r>
              <a:rPr lang="nl-NL"/>
              <a:t>I want </a:t>
            </a:r>
            <a:r>
              <a:rPr lang="nl-NL" err="1"/>
              <a:t>to</a:t>
            </a:r>
            <a:r>
              <a:rPr lang="nl-NL"/>
              <a:t> upload </a:t>
            </a:r>
            <a:r>
              <a:rPr lang="nl-NL" err="1"/>
              <a:t>my</a:t>
            </a:r>
            <a:r>
              <a:rPr lang="nl-NL"/>
              <a:t> report </a:t>
            </a:r>
            <a:r>
              <a:rPr lang="nl-NL" err="1"/>
              <a:t>to</a:t>
            </a:r>
            <a:r>
              <a:rPr lang="nl-NL"/>
              <a:t> </a:t>
            </a:r>
            <a:r>
              <a:rPr lang="nl-NL" err="1"/>
              <a:t>powerbi</a:t>
            </a:r>
            <a:r>
              <a:rPr lang="nl-NL"/>
              <a:t> services online </a:t>
            </a:r>
            <a:r>
              <a:rPr lang="nl-NL" err="1"/>
              <a:t>for</a:t>
            </a:r>
            <a:r>
              <a:rPr lang="nl-NL"/>
              <a:t> </a:t>
            </a:r>
            <a:r>
              <a:rPr lang="nl-NL" err="1"/>
              <a:t>the</a:t>
            </a:r>
            <a:r>
              <a:rPr lang="nl-NL"/>
              <a:t> first time, but </a:t>
            </a:r>
            <a:r>
              <a:rPr lang="nl-NL" err="1"/>
              <a:t>it</a:t>
            </a:r>
            <a:r>
              <a:rPr lang="nl-NL"/>
              <a:t> </a:t>
            </a:r>
            <a:r>
              <a:rPr lang="nl-NL" err="1"/>
              <a:t>seems</a:t>
            </a:r>
            <a:r>
              <a:rPr lang="nl-NL"/>
              <a:t> I </a:t>
            </a:r>
            <a:r>
              <a:rPr lang="nl-NL" err="1"/>
              <a:t>cannot</a:t>
            </a:r>
            <a:r>
              <a:rPr lang="nl-NL"/>
              <a:t> </a:t>
            </a:r>
            <a:r>
              <a:rPr lang="nl-NL" err="1"/>
              <a:t>use</a:t>
            </a:r>
            <a:r>
              <a:rPr lang="nl-NL"/>
              <a:t> </a:t>
            </a:r>
            <a:r>
              <a:rPr lang="nl-NL" err="1"/>
              <a:t>the</a:t>
            </a:r>
            <a:r>
              <a:rPr lang="nl-NL"/>
              <a:t> ‘</a:t>
            </a:r>
            <a:r>
              <a:rPr lang="nl-NL" err="1"/>
              <a:t>publish</a:t>
            </a:r>
            <a:r>
              <a:rPr lang="nl-NL"/>
              <a:t>’ button</a:t>
            </a:r>
          </a:p>
          <a:p>
            <a:endParaRPr lang="en-US" b="0" i="0">
              <a:solidFill>
                <a:srgbClr val="ECECEC"/>
              </a:solidFill>
              <a:effectLst/>
              <a:latin typeface="Söhne"/>
            </a:endParaRPr>
          </a:p>
          <a:p>
            <a:endParaRPr lang="en-US" b="0" i="0">
              <a:solidFill>
                <a:srgbClr val="ECECEC"/>
              </a:solidFill>
              <a:effectLst/>
              <a:latin typeface="Söhne"/>
            </a:endParaRPr>
          </a:p>
          <a:p>
            <a:endParaRPr lang="en-US" b="0" i="0">
              <a:solidFill>
                <a:srgbClr val="ECECEC"/>
              </a:solidFill>
              <a:effectLst/>
              <a:latin typeface="Söhne"/>
            </a:endParaRPr>
          </a:p>
        </p:txBody>
      </p:sp>
      <p:sp>
        <p:nvSpPr>
          <p:cNvPr id="4" name="Tijdelijke aanduiding voor dianummer 3">
            <a:extLst>
              <a:ext uri="{FF2B5EF4-FFF2-40B4-BE49-F238E27FC236}">
                <a16:creationId xmlns:a16="http://schemas.microsoft.com/office/drawing/2014/main" id="{6381BFBA-A5E7-F1EE-CB81-E29290764427}"/>
              </a:ext>
            </a:extLst>
          </p:cNvPr>
          <p:cNvSpPr>
            <a:spLocks noGrp="1"/>
          </p:cNvSpPr>
          <p:nvPr>
            <p:ph type="sldNum" sz="quarter" idx="5"/>
          </p:nvPr>
        </p:nvSpPr>
        <p:spPr/>
        <p:txBody>
          <a:bodyPr/>
          <a:lstStyle/>
          <a:p>
            <a:fld id="{BD79ACB0-F1D4-49DB-8DBC-4655B10F2FA9}" type="slidenum">
              <a:rPr lang="nl-NL" smtClean="0"/>
              <a:t>10</a:t>
            </a:fld>
            <a:endParaRPr lang="nl-NL"/>
          </a:p>
        </p:txBody>
      </p:sp>
    </p:spTree>
    <p:extLst>
      <p:ext uri="{BB962C8B-B14F-4D97-AF65-F5344CB8AC3E}">
        <p14:creationId xmlns:p14="http://schemas.microsoft.com/office/powerpoint/2010/main" val="844210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Martijn:</a:t>
            </a:r>
          </a:p>
          <a:p>
            <a:r>
              <a:rPr lang="nl-NL"/>
              <a:t>I </a:t>
            </a:r>
            <a:r>
              <a:rPr lang="nl-NL" err="1"/>
              <a:t>will</a:t>
            </a:r>
            <a:r>
              <a:rPr lang="nl-NL"/>
              <a:t> </a:t>
            </a:r>
            <a:r>
              <a:rPr lang="nl-NL" err="1"/>
              <a:t>need</a:t>
            </a:r>
            <a:r>
              <a:rPr lang="nl-NL"/>
              <a:t> at </a:t>
            </a:r>
            <a:r>
              <a:rPr lang="nl-NL" err="1"/>
              <a:t>least</a:t>
            </a:r>
            <a:r>
              <a:rPr lang="nl-NL"/>
              <a:t> a </a:t>
            </a:r>
            <a:r>
              <a:rPr lang="nl-NL" err="1"/>
              <a:t>powerBI</a:t>
            </a:r>
            <a:r>
              <a:rPr lang="nl-NL"/>
              <a:t> pro </a:t>
            </a:r>
            <a:r>
              <a:rPr lang="nl-NL" err="1"/>
              <a:t>license</a:t>
            </a:r>
            <a:r>
              <a:rPr lang="nl-NL"/>
              <a:t> </a:t>
            </a:r>
            <a:r>
              <a:rPr lang="nl-NL" err="1"/>
              <a:t>to</a:t>
            </a:r>
            <a:r>
              <a:rPr lang="nl-NL"/>
              <a:t> </a:t>
            </a:r>
            <a:r>
              <a:rPr lang="nl-NL" err="1"/>
              <a:t>publish</a:t>
            </a:r>
            <a:r>
              <a:rPr lang="nl-NL"/>
              <a:t> </a:t>
            </a:r>
            <a:r>
              <a:rPr lang="nl-NL" err="1"/>
              <a:t>the</a:t>
            </a:r>
            <a:r>
              <a:rPr lang="nl-NL"/>
              <a:t> report </a:t>
            </a:r>
            <a:r>
              <a:rPr lang="nl-NL" err="1"/>
              <a:t>and</a:t>
            </a:r>
            <a:r>
              <a:rPr lang="nl-NL"/>
              <a:t> I </a:t>
            </a:r>
            <a:r>
              <a:rPr lang="nl-NL" err="1"/>
              <a:t>need</a:t>
            </a:r>
            <a:r>
              <a:rPr lang="nl-NL"/>
              <a:t> </a:t>
            </a:r>
            <a:r>
              <a:rPr lang="nl-NL" err="1"/>
              <a:t>to</a:t>
            </a:r>
            <a:r>
              <a:rPr lang="nl-NL"/>
              <a:t> </a:t>
            </a:r>
            <a:r>
              <a:rPr lang="nl-NL" err="1"/>
              <a:t>be</a:t>
            </a:r>
            <a:r>
              <a:rPr lang="nl-NL"/>
              <a:t> </a:t>
            </a:r>
            <a:r>
              <a:rPr lang="nl-NL" err="1"/>
              <a:t>logged</a:t>
            </a:r>
            <a:r>
              <a:rPr lang="nl-NL"/>
              <a:t> in </a:t>
            </a:r>
            <a:r>
              <a:rPr lang="nl-NL" err="1"/>
              <a:t>with</a:t>
            </a:r>
            <a:r>
              <a:rPr lang="nl-NL"/>
              <a:t> </a:t>
            </a:r>
            <a:r>
              <a:rPr lang="nl-NL" err="1"/>
              <a:t>this</a:t>
            </a:r>
            <a:r>
              <a:rPr lang="nl-NL"/>
              <a:t> account in </a:t>
            </a:r>
            <a:r>
              <a:rPr lang="nl-NL" err="1"/>
              <a:t>PowereBIdesktop</a:t>
            </a:r>
            <a:r>
              <a:rPr lang="nl-NL"/>
              <a:t>.</a:t>
            </a:r>
          </a:p>
          <a:p>
            <a:r>
              <a:rPr lang="nl-NL" err="1"/>
              <a:t>After</a:t>
            </a:r>
            <a:r>
              <a:rPr lang="nl-NL"/>
              <a:t> I </a:t>
            </a:r>
            <a:r>
              <a:rPr lang="nl-NL" err="1"/>
              <a:t>purchased</a:t>
            </a:r>
            <a:r>
              <a:rPr lang="nl-NL"/>
              <a:t> </a:t>
            </a:r>
            <a:r>
              <a:rPr lang="nl-NL" err="1"/>
              <a:t>the</a:t>
            </a:r>
            <a:r>
              <a:rPr lang="nl-NL"/>
              <a:t> </a:t>
            </a:r>
            <a:r>
              <a:rPr lang="nl-NL" err="1"/>
              <a:t>license</a:t>
            </a:r>
            <a:r>
              <a:rPr lang="nl-NL"/>
              <a:t> </a:t>
            </a:r>
            <a:r>
              <a:rPr lang="nl-NL" err="1"/>
              <a:t>and</a:t>
            </a:r>
            <a:r>
              <a:rPr lang="nl-NL"/>
              <a:t> </a:t>
            </a:r>
            <a:r>
              <a:rPr lang="nl-NL" err="1"/>
              <a:t>logged</a:t>
            </a:r>
            <a:r>
              <a:rPr lang="nl-NL"/>
              <a:t> in, I </a:t>
            </a:r>
            <a:r>
              <a:rPr lang="nl-NL" err="1"/>
              <a:t>can</a:t>
            </a:r>
            <a:r>
              <a:rPr lang="nl-NL"/>
              <a:t> look at </a:t>
            </a:r>
            <a:r>
              <a:rPr lang="nl-NL" err="1"/>
              <a:t>the</a:t>
            </a:r>
            <a:r>
              <a:rPr lang="nl-NL"/>
              <a:t> report online, </a:t>
            </a:r>
            <a:r>
              <a:rPr lang="nl-NL" err="1"/>
              <a:t>it</a:t>
            </a:r>
            <a:r>
              <a:rPr lang="nl-NL"/>
              <a:t> looks </a:t>
            </a:r>
            <a:r>
              <a:rPr lang="nl-NL" err="1"/>
              <a:t>good</a:t>
            </a:r>
            <a:r>
              <a:rPr lang="nl-NL"/>
              <a:t> </a:t>
            </a:r>
            <a:r>
              <a:rPr lang="nl-NL" err="1"/>
              <a:t>and</a:t>
            </a:r>
            <a:r>
              <a:rPr lang="nl-NL"/>
              <a:t> I </a:t>
            </a:r>
            <a:r>
              <a:rPr lang="nl-NL" err="1"/>
              <a:t>copied</a:t>
            </a:r>
            <a:r>
              <a:rPr lang="nl-NL"/>
              <a:t> </a:t>
            </a:r>
            <a:r>
              <a:rPr lang="nl-NL" err="1"/>
              <a:t>the</a:t>
            </a:r>
            <a:r>
              <a:rPr lang="nl-NL"/>
              <a:t> link </a:t>
            </a:r>
            <a:r>
              <a:rPr lang="nl-NL" err="1"/>
              <a:t>and</a:t>
            </a:r>
            <a:r>
              <a:rPr lang="nl-NL"/>
              <a:t> </a:t>
            </a:r>
            <a:r>
              <a:rPr lang="nl-NL" err="1"/>
              <a:t>send</a:t>
            </a:r>
            <a:r>
              <a:rPr lang="nl-NL"/>
              <a:t> </a:t>
            </a:r>
            <a:r>
              <a:rPr lang="nl-NL" err="1"/>
              <a:t>it</a:t>
            </a:r>
            <a:r>
              <a:rPr lang="nl-NL"/>
              <a:t> </a:t>
            </a:r>
            <a:r>
              <a:rPr lang="nl-NL" err="1"/>
              <a:t>to</a:t>
            </a:r>
            <a:r>
              <a:rPr lang="nl-NL"/>
              <a:t> </a:t>
            </a:r>
            <a:r>
              <a:rPr lang="nl-NL" err="1"/>
              <a:t>my</a:t>
            </a:r>
            <a:r>
              <a:rPr lang="nl-NL"/>
              <a:t> </a:t>
            </a:r>
            <a:r>
              <a:rPr lang="nl-NL" err="1"/>
              <a:t>collegue</a:t>
            </a:r>
            <a:r>
              <a:rPr lang="nl-NL"/>
              <a:t> in Marketing.</a:t>
            </a:r>
          </a:p>
          <a:p>
            <a:r>
              <a:rPr lang="nl-NL"/>
              <a:t>My </a:t>
            </a:r>
            <a:r>
              <a:rPr lang="nl-NL" err="1"/>
              <a:t>collegue</a:t>
            </a:r>
            <a:r>
              <a:rPr lang="nl-NL"/>
              <a:t> clicks on </a:t>
            </a:r>
            <a:r>
              <a:rPr lang="nl-NL" err="1"/>
              <a:t>the</a:t>
            </a:r>
            <a:r>
              <a:rPr lang="nl-NL"/>
              <a:t> link </a:t>
            </a:r>
            <a:r>
              <a:rPr lang="nl-NL" err="1"/>
              <a:t>to</a:t>
            </a:r>
            <a:r>
              <a:rPr lang="nl-NL"/>
              <a:t> view </a:t>
            </a:r>
            <a:r>
              <a:rPr lang="nl-NL" err="1"/>
              <a:t>the</a:t>
            </a:r>
            <a:r>
              <a:rPr lang="nl-NL"/>
              <a:t> report.</a:t>
            </a:r>
          </a:p>
          <a:p>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D1D5DB"/>
                </a:solidFill>
                <a:effectLst/>
                <a:latin typeface="Söhne"/>
              </a:rPr>
              <a:t>As a BI specialist, you already know what's in the report yourselves, that’s probably not who you build it for.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D1D5DB"/>
                </a:solidFill>
                <a:effectLst/>
                <a:latin typeface="Söhne"/>
              </a:rPr>
              <a:t>You want to share this with your target audience. You want to start collaborating!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TODO MARTIJN, </a:t>
            </a:r>
            <a:r>
              <a:rPr lang="en-US" err="1"/>
              <a:t>moet</a:t>
            </a:r>
            <a:r>
              <a:rPr lang="en-US"/>
              <a:t> hier nog wat bij? </a:t>
            </a:r>
            <a:r>
              <a:rPr lang="en-US" err="1"/>
              <a:t>verhaaltje</a:t>
            </a:r>
            <a:r>
              <a:rPr lang="en-US"/>
              <a:t> over </a:t>
            </a:r>
            <a:r>
              <a:rPr lang="en-US" err="1"/>
              <a:t>licenties</a:t>
            </a:r>
            <a:r>
              <a:rPr lang="en-US"/>
              <a:t>, belangrijk. </a:t>
            </a:r>
            <a:r>
              <a:rPr lang="en-US" err="1"/>
              <a:t>Blabla</a:t>
            </a:r>
            <a:endParaRPr lang="en-US"/>
          </a:p>
          <a:p>
            <a:endParaRPr lang="en-US"/>
          </a:p>
          <a:p>
            <a:r>
              <a:rPr lang="en-US"/>
              <a:t>How many of you fully understand all 5 </a:t>
            </a:r>
            <a:r>
              <a:rPr lang="en-US" err="1"/>
              <a:t>licence</a:t>
            </a:r>
            <a:r>
              <a:rPr lang="en-US"/>
              <a:t> types </a:t>
            </a:r>
            <a:r>
              <a:rPr lang="en-US" err="1"/>
              <a:t>PowereBI</a:t>
            </a:r>
            <a:r>
              <a:rPr lang="en-US"/>
              <a:t> has available (excluding the </a:t>
            </a:r>
            <a:r>
              <a:rPr lang="en-US" err="1"/>
              <a:t>onprem</a:t>
            </a:r>
            <a:r>
              <a:rPr lang="en-US"/>
              <a:t> reporting server option)</a:t>
            </a:r>
          </a:p>
          <a:p>
            <a:r>
              <a:rPr lang="en-US"/>
              <a:t>We found it is one of the most asked questions in our business: Can you please explain the licensing model, the different options and consequences.</a:t>
            </a:r>
            <a:endParaRPr lang="en-NL"/>
          </a:p>
        </p:txBody>
      </p:sp>
      <p:sp>
        <p:nvSpPr>
          <p:cNvPr id="4" name="Slide Number Placeholder 3"/>
          <p:cNvSpPr>
            <a:spLocks noGrp="1"/>
          </p:cNvSpPr>
          <p:nvPr>
            <p:ph type="sldNum" sz="quarter" idx="5"/>
          </p:nvPr>
        </p:nvSpPr>
        <p:spPr/>
        <p:txBody>
          <a:bodyPr/>
          <a:lstStyle/>
          <a:p>
            <a:fld id="{BD79ACB0-F1D4-49DB-8DBC-4655B10F2FA9}" type="slidenum">
              <a:rPr lang="nl-NL" smtClean="0"/>
              <a:t>11</a:t>
            </a:fld>
            <a:endParaRPr lang="nl-NL"/>
          </a:p>
        </p:txBody>
      </p:sp>
    </p:spTree>
    <p:extLst>
      <p:ext uri="{BB962C8B-B14F-4D97-AF65-F5344CB8AC3E}">
        <p14:creationId xmlns:p14="http://schemas.microsoft.com/office/powerpoint/2010/main" val="1061761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0" i="0">
                <a:solidFill>
                  <a:srgbClr val="D1D5DB"/>
                </a:solidFill>
                <a:effectLst/>
                <a:latin typeface="Söhne"/>
              </a:rPr>
              <a:t>Martijn</a:t>
            </a:r>
          </a:p>
          <a:p>
            <a:endParaRPr lang="en-US" b="0" i="0">
              <a:solidFill>
                <a:srgbClr val="D1D5DB"/>
              </a:solidFill>
              <a:effectLst/>
              <a:latin typeface="Söhne"/>
            </a:endParaRPr>
          </a:p>
          <a:p>
            <a:r>
              <a:rPr lang="en-US" b="0" i="0">
                <a:solidFill>
                  <a:srgbClr val="D1D5DB"/>
                </a:solidFill>
                <a:effectLst/>
                <a:latin typeface="Söhne"/>
              </a:rPr>
              <a:t>We want to discuss the various license structures available within Power BI, along with their advantages and disadvantages</a:t>
            </a:r>
          </a:p>
          <a:p>
            <a:endParaRPr lang="en-US" b="0" i="0">
              <a:solidFill>
                <a:srgbClr val="D1D5DB"/>
              </a:solidFill>
              <a:effectLst/>
              <a:latin typeface="Söhne"/>
            </a:endParaRPr>
          </a:p>
          <a:p>
            <a:r>
              <a:rPr lang="en-US" b="0" i="0">
                <a:solidFill>
                  <a:srgbClr val="D1D5DB"/>
                </a:solidFill>
                <a:effectLst/>
                <a:latin typeface="Söhne"/>
              </a:rPr>
              <a:t>Don’t forget to tell them 4 options becomes 5 since there are 2 premium </a:t>
            </a:r>
            <a:r>
              <a:rPr lang="en-US" b="0" i="0" err="1">
                <a:solidFill>
                  <a:srgbClr val="D1D5DB"/>
                </a:solidFill>
                <a:effectLst/>
                <a:latin typeface="Söhne"/>
              </a:rPr>
              <a:t>sku</a:t>
            </a:r>
            <a:r>
              <a:rPr lang="en-US" b="0" i="0">
                <a:solidFill>
                  <a:srgbClr val="D1D5DB"/>
                </a:solidFill>
                <a:effectLst/>
                <a:latin typeface="Söhne"/>
              </a:rPr>
              <a:t> options.</a:t>
            </a:r>
          </a:p>
          <a:p>
            <a:endParaRPr lang="en-US" b="0" i="0">
              <a:solidFill>
                <a:srgbClr val="D1D5DB"/>
              </a:solidFill>
              <a:effectLst/>
              <a:latin typeface="Söhne"/>
            </a:endParaRPr>
          </a:p>
          <a:p>
            <a:endParaRPr lang="en-US" b="0" i="0">
              <a:solidFill>
                <a:srgbClr val="D1D5DB"/>
              </a:solidFill>
              <a:effectLst/>
              <a:latin typeface="Söhne"/>
            </a:endParaRPr>
          </a:p>
          <a:p>
            <a:r>
              <a:rPr lang="en-US" b="0" i="0" err="1">
                <a:solidFill>
                  <a:srgbClr val="D1D5DB"/>
                </a:solidFill>
                <a:effectLst/>
                <a:latin typeface="Söhne"/>
              </a:rPr>
              <a:t>Vragen</a:t>
            </a:r>
            <a:r>
              <a:rPr lang="en-US" b="0" i="0">
                <a:solidFill>
                  <a:srgbClr val="D1D5DB"/>
                </a:solidFill>
                <a:effectLst/>
                <a:latin typeface="Söhne"/>
              </a:rPr>
              <a:t>, feedback, </a:t>
            </a:r>
            <a:r>
              <a:rPr lang="en-US" b="0" i="0" err="1">
                <a:solidFill>
                  <a:srgbClr val="D1D5DB"/>
                </a:solidFill>
                <a:effectLst/>
                <a:latin typeface="Söhne"/>
              </a:rPr>
              <a:t>commentaar</a:t>
            </a:r>
            <a:r>
              <a:rPr lang="en-US" b="0" i="0">
                <a:solidFill>
                  <a:srgbClr val="D1D5DB"/>
                </a:solidFill>
                <a:effectLst/>
                <a:latin typeface="Söhne"/>
              </a:rPr>
              <a:t>, whatever van Niki: </a:t>
            </a:r>
          </a:p>
          <a:p>
            <a:r>
              <a:rPr lang="en-US" b="0" i="0">
                <a:solidFill>
                  <a:srgbClr val="D1D5DB"/>
                </a:solidFill>
                <a:effectLst/>
                <a:latin typeface="Söhne"/>
              </a:rPr>
              <a:t>- bij embedded </a:t>
            </a:r>
            <a:r>
              <a:rPr lang="en-US" b="0" i="0" err="1">
                <a:solidFill>
                  <a:srgbClr val="D1D5DB"/>
                </a:solidFill>
                <a:effectLst/>
                <a:latin typeface="Söhne"/>
              </a:rPr>
              <a:t>geef</a:t>
            </a:r>
            <a:r>
              <a:rPr lang="en-US" b="0" i="0">
                <a:solidFill>
                  <a:srgbClr val="D1D5DB"/>
                </a:solidFill>
                <a:effectLst/>
                <a:latin typeface="Söhne"/>
              </a:rPr>
              <a:t> je de </a:t>
            </a:r>
            <a:r>
              <a:rPr lang="en-US" b="0" i="0" err="1">
                <a:solidFill>
                  <a:srgbClr val="D1D5DB"/>
                </a:solidFill>
                <a:effectLst/>
                <a:latin typeface="Söhne"/>
              </a:rPr>
              <a:t>vanaf</a:t>
            </a:r>
            <a:r>
              <a:rPr lang="en-US" b="0" i="0">
                <a:solidFill>
                  <a:srgbClr val="D1D5DB"/>
                </a:solidFill>
                <a:effectLst/>
                <a:latin typeface="Söhne"/>
              </a:rPr>
              <a:t> </a:t>
            </a:r>
            <a:r>
              <a:rPr lang="en-US" b="0" i="0" err="1">
                <a:solidFill>
                  <a:srgbClr val="D1D5DB"/>
                </a:solidFill>
                <a:effectLst/>
                <a:latin typeface="Söhne"/>
              </a:rPr>
              <a:t>prijs</a:t>
            </a:r>
            <a:r>
              <a:rPr lang="en-US" b="0" i="0">
                <a:solidFill>
                  <a:srgbClr val="D1D5DB"/>
                </a:solidFill>
                <a:effectLst/>
                <a:latin typeface="Söhne"/>
              </a:rPr>
              <a:t> maar wel de model limit tot. </a:t>
            </a:r>
            <a:r>
              <a:rPr lang="en-US" b="0" i="0" err="1">
                <a:solidFill>
                  <a:srgbClr val="D1D5DB"/>
                </a:solidFill>
                <a:effectLst/>
                <a:latin typeface="Söhne"/>
              </a:rPr>
              <a:t>misschien</a:t>
            </a:r>
            <a:r>
              <a:rPr lang="en-US" b="0" i="0">
                <a:solidFill>
                  <a:srgbClr val="D1D5DB"/>
                </a:solidFill>
                <a:effectLst/>
                <a:latin typeface="Söhne"/>
              </a:rPr>
              <a:t> hier de range van model limit geven??)</a:t>
            </a:r>
          </a:p>
          <a:p>
            <a:r>
              <a:rPr lang="en-US" b="0" i="0">
                <a:solidFill>
                  <a:srgbClr val="D1D5DB"/>
                </a:solidFill>
                <a:effectLst/>
                <a:latin typeface="Söhne"/>
              </a:rPr>
              <a:t>- het premium </a:t>
            </a:r>
            <a:r>
              <a:rPr lang="en-US" b="0" i="0" err="1">
                <a:solidFill>
                  <a:srgbClr val="D1D5DB"/>
                </a:solidFill>
                <a:effectLst/>
                <a:latin typeface="Söhne"/>
              </a:rPr>
              <a:t>vakje</a:t>
            </a:r>
            <a:r>
              <a:rPr lang="en-US" b="0" i="0">
                <a:solidFill>
                  <a:srgbClr val="D1D5DB"/>
                </a:solidFill>
                <a:effectLst/>
                <a:latin typeface="Söhne"/>
              </a:rPr>
              <a:t> is nogal vol. de EM SKU is een sort </a:t>
            </a:r>
            <a:r>
              <a:rPr lang="en-US" b="0" i="0" err="1">
                <a:solidFill>
                  <a:srgbClr val="D1D5DB"/>
                </a:solidFill>
                <a:effectLst/>
                <a:latin typeface="Söhne"/>
              </a:rPr>
              <a:t>tussenvorm</a:t>
            </a:r>
            <a:r>
              <a:rPr lang="en-US" b="0" i="0">
                <a:solidFill>
                  <a:srgbClr val="D1D5DB"/>
                </a:solidFill>
                <a:effectLst/>
                <a:latin typeface="Söhne"/>
              </a:rPr>
              <a:t> </a:t>
            </a:r>
            <a:r>
              <a:rPr lang="en-US" b="0" i="0" err="1">
                <a:solidFill>
                  <a:srgbClr val="D1D5DB"/>
                </a:solidFill>
                <a:effectLst/>
                <a:latin typeface="Söhne"/>
              </a:rPr>
              <a:t>tussen</a:t>
            </a:r>
            <a:r>
              <a:rPr lang="en-US" b="0" i="0">
                <a:solidFill>
                  <a:srgbClr val="D1D5DB"/>
                </a:solidFill>
                <a:effectLst/>
                <a:latin typeface="Söhne"/>
              </a:rPr>
              <a:t> embedded </a:t>
            </a:r>
            <a:r>
              <a:rPr lang="en-US" b="0" i="0" err="1">
                <a:solidFill>
                  <a:srgbClr val="D1D5DB"/>
                </a:solidFill>
                <a:effectLst/>
                <a:latin typeface="Söhne"/>
              </a:rPr>
              <a:t>en</a:t>
            </a:r>
            <a:r>
              <a:rPr lang="en-US" b="0" i="0">
                <a:solidFill>
                  <a:srgbClr val="D1D5DB"/>
                </a:solidFill>
                <a:effectLst/>
                <a:latin typeface="Söhne"/>
              </a:rPr>
              <a:t> premium in </a:t>
            </a:r>
            <a:r>
              <a:rPr lang="en-US" b="0" i="0" err="1">
                <a:solidFill>
                  <a:srgbClr val="D1D5DB"/>
                </a:solidFill>
                <a:effectLst/>
                <a:latin typeface="Söhne"/>
              </a:rPr>
              <a:t>en</a:t>
            </a:r>
            <a:r>
              <a:rPr lang="en-US" b="0" i="0">
                <a:solidFill>
                  <a:srgbClr val="D1D5DB"/>
                </a:solidFill>
                <a:effectLst/>
                <a:latin typeface="Söhne"/>
              </a:rPr>
              <a:t> </a:t>
            </a:r>
            <a:r>
              <a:rPr lang="en-US" b="0" i="0" err="1">
                <a:solidFill>
                  <a:srgbClr val="D1D5DB"/>
                </a:solidFill>
                <a:effectLst/>
                <a:latin typeface="Söhne"/>
              </a:rPr>
              <a:t>heeft</a:t>
            </a:r>
            <a:r>
              <a:rPr lang="en-US" b="0" i="0">
                <a:solidFill>
                  <a:srgbClr val="D1D5DB"/>
                </a:solidFill>
                <a:effectLst/>
                <a:latin typeface="Söhne"/>
              </a:rPr>
              <a:t> </a:t>
            </a:r>
            <a:r>
              <a:rPr lang="en-US" b="0" i="0" err="1">
                <a:solidFill>
                  <a:srgbClr val="D1D5DB"/>
                </a:solidFill>
                <a:effectLst/>
                <a:latin typeface="Söhne"/>
              </a:rPr>
              <a:t>minimale</a:t>
            </a:r>
            <a:r>
              <a:rPr lang="en-US" b="0" i="0">
                <a:solidFill>
                  <a:srgbClr val="D1D5DB"/>
                </a:solidFill>
                <a:effectLst/>
                <a:latin typeface="Söhne"/>
              </a:rPr>
              <a:t> </a:t>
            </a:r>
            <a:r>
              <a:rPr lang="en-US" b="0" i="0" err="1">
                <a:solidFill>
                  <a:srgbClr val="D1D5DB"/>
                </a:solidFill>
                <a:effectLst/>
                <a:latin typeface="Söhne"/>
              </a:rPr>
              <a:t>verschillen</a:t>
            </a:r>
            <a:r>
              <a:rPr lang="en-US" b="0" i="0">
                <a:solidFill>
                  <a:srgbClr val="D1D5DB"/>
                </a:solidFill>
                <a:effectLst/>
                <a:latin typeface="Söhne"/>
              </a:rPr>
              <a:t> met embedded.</a:t>
            </a:r>
          </a:p>
          <a:p>
            <a:r>
              <a:rPr lang="en-US" b="0" i="0">
                <a:solidFill>
                  <a:srgbClr val="D1D5DB"/>
                </a:solidFill>
                <a:effectLst/>
                <a:latin typeface="Söhne"/>
              </a:rPr>
              <a:t>Mijn </a:t>
            </a:r>
            <a:r>
              <a:rPr lang="en-US" b="0" i="0" err="1">
                <a:solidFill>
                  <a:srgbClr val="D1D5DB"/>
                </a:solidFill>
                <a:effectLst/>
                <a:latin typeface="Söhne"/>
              </a:rPr>
              <a:t>voorstel</a:t>
            </a:r>
            <a:r>
              <a:rPr lang="en-US" b="0" i="0">
                <a:solidFill>
                  <a:srgbClr val="D1D5DB"/>
                </a:solidFill>
                <a:effectLst/>
                <a:latin typeface="Söhne"/>
              </a:rPr>
              <a:t> is om deze </a:t>
            </a:r>
            <a:r>
              <a:rPr lang="en-US" b="0" i="0" err="1">
                <a:solidFill>
                  <a:srgbClr val="D1D5DB"/>
                </a:solidFill>
                <a:effectLst/>
                <a:latin typeface="Söhne"/>
              </a:rPr>
              <a:t>eruit</a:t>
            </a:r>
            <a:r>
              <a:rPr lang="en-US" b="0" i="0">
                <a:solidFill>
                  <a:srgbClr val="D1D5DB"/>
                </a:solidFill>
                <a:effectLst/>
                <a:latin typeface="Söhne"/>
              </a:rPr>
              <a:t> te </a:t>
            </a:r>
            <a:r>
              <a:rPr lang="en-US" b="0" i="0" err="1">
                <a:solidFill>
                  <a:srgbClr val="D1D5DB"/>
                </a:solidFill>
                <a:effectLst/>
                <a:latin typeface="Söhne"/>
              </a:rPr>
              <a:t>halen</a:t>
            </a:r>
            <a:r>
              <a:rPr lang="en-US" b="0" i="0">
                <a:solidFill>
                  <a:srgbClr val="D1D5DB"/>
                </a:solidFill>
                <a:effectLst/>
                <a:latin typeface="Söhne"/>
              </a:rPr>
              <a:t> </a:t>
            </a:r>
            <a:r>
              <a:rPr lang="en-US" b="0" i="0" err="1">
                <a:solidFill>
                  <a:srgbClr val="D1D5DB"/>
                </a:solidFill>
                <a:effectLst/>
                <a:latin typeface="Söhne"/>
              </a:rPr>
              <a:t>en</a:t>
            </a:r>
            <a:r>
              <a:rPr lang="en-US" b="0" i="0">
                <a:solidFill>
                  <a:srgbClr val="D1D5DB"/>
                </a:solidFill>
                <a:effectLst/>
                <a:latin typeface="Söhne"/>
              </a:rPr>
              <a:t> wel </a:t>
            </a:r>
            <a:r>
              <a:rPr lang="en-US" b="0" i="0" err="1">
                <a:solidFill>
                  <a:srgbClr val="D1D5DB"/>
                </a:solidFill>
                <a:effectLst/>
                <a:latin typeface="Söhne"/>
              </a:rPr>
              <a:t>los</a:t>
            </a:r>
            <a:r>
              <a:rPr lang="en-US" b="0" i="0">
                <a:solidFill>
                  <a:srgbClr val="D1D5DB"/>
                </a:solidFill>
                <a:effectLst/>
                <a:latin typeface="Söhne"/>
              </a:rPr>
              <a:t> te </a:t>
            </a:r>
            <a:r>
              <a:rPr lang="en-US" b="0" i="0" err="1">
                <a:solidFill>
                  <a:srgbClr val="D1D5DB"/>
                </a:solidFill>
                <a:effectLst/>
                <a:latin typeface="Söhne"/>
              </a:rPr>
              <a:t>benoemen</a:t>
            </a:r>
            <a:r>
              <a:rPr lang="en-US" b="0" i="0">
                <a:solidFill>
                  <a:srgbClr val="D1D5DB"/>
                </a:solidFill>
                <a:effectLst/>
                <a:latin typeface="Söhne"/>
              </a:rPr>
              <a:t> </a:t>
            </a:r>
            <a:r>
              <a:rPr lang="en-US" b="0" i="0" err="1">
                <a:solidFill>
                  <a:srgbClr val="D1D5DB"/>
                </a:solidFill>
                <a:effectLst/>
                <a:latin typeface="Söhne"/>
              </a:rPr>
              <a:t>na</a:t>
            </a:r>
            <a:r>
              <a:rPr lang="en-US" b="0" i="0">
                <a:solidFill>
                  <a:srgbClr val="D1D5DB"/>
                </a:solidFill>
                <a:effectLst/>
                <a:latin typeface="Söhne"/>
              </a:rPr>
              <a:t> je </a:t>
            </a:r>
            <a:r>
              <a:rPr lang="en-US" b="0" i="0" err="1">
                <a:solidFill>
                  <a:srgbClr val="D1D5DB"/>
                </a:solidFill>
                <a:effectLst/>
                <a:latin typeface="Söhne"/>
              </a:rPr>
              <a:t>uitleg</a:t>
            </a:r>
            <a:r>
              <a:rPr lang="en-US" b="0" i="0">
                <a:solidFill>
                  <a:srgbClr val="D1D5DB"/>
                </a:solidFill>
                <a:effectLst/>
                <a:latin typeface="Söhne"/>
              </a:rPr>
              <a:t> van Embedded, maar het </a:t>
            </a:r>
            <a:r>
              <a:rPr lang="en-US" b="0" i="0" err="1">
                <a:solidFill>
                  <a:srgbClr val="D1D5DB"/>
                </a:solidFill>
                <a:effectLst/>
                <a:latin typeface="Söhne"/>
              </a:rPr>
              <a:t>laatste</a:t>
            </a:r>
            <a:r>
              <a:rPr lang="en-US" b="0" i="0">
                <a:solidFill>
                  <a:srgbClr val="D1D5DB"/>
                </a:solidFill>
                <a:effectLst/>
                <a:latin typeface="Söhne"/>
              </a:rPr>
              <a:t> </a:t>
            </a:r>
            <a:r>
              <a:rPr lang="en-US" b="0" i="0" err="1">
                <a:solidFill>
                  <a:srgbClr val="D1D5DB"/>
                </a:solidFill>
                <a:effectLst/>
                <a:latin typeface="Söhne"/>
              </a:rPr>
              <a:t>vakje</a:t>
            </a:r>
            <a:r>
              <a:rPr lang="en-US" b="0" i="0">
                <a:solidFill>
                  <a:srgbClr val="D1D5DB"/>
                </a:solidFill>
                <a:effectLst/>
                <a:latin typeface="Söhne"/>
              </a:rPr>
              <a:t> </a:t>
            </a:r>
            <a:r>
              <a:rPr lang="en-US" b="0" i="0" err="1">
                <a:solidFill>
                  <a:srgbClr val="D1D5DB"/>
                </a:solidFill>
                <a:effectLst/>
                <a:latin typeface="Söhne"/>
              </a:rPr>
              <a:t>enkel</a:t>
            </a:r>
            <a:r>
              <a:rPr lang="en-US" b="0" i="0">
                <a:solidFill>
                  <a:srgbClr val="D1D5DB"/>
                </a:solidFill>
                <a:effectLst/>
                <a:latin typeface="Söhne"/>
              </a:rPr>
              <a:t> de focus op de ‘</a:t>
            </a:r>
            <a:r>
              <a:rPr lang="en-US" b="0" i="0" err="1">
                <a:solidFill>
                  <a:srgbClr val="D1D5DB"/>
                </a:solidFill>
                <a:effectLst/>
                <a:latin typeface="Söhne"/>
              </a:rPr>
              <a:t>echte</a:t>
            </a:r>
            <a:r>
              <a:rPr lang="en-US" b="0" i="0">
                <a:solidFill>
                  <a:srgbClr val="D1D5DB"/>
                </a:solidFill>
                <a:effectLst/>
                <a:latin typeface="Söhne"/>
              </a:rPr>
              <a:t>’ premium te </a:t>
            </a:r>
            <a:r>
              <a:rPr lang="en-US" b="0" i="0" err="1">
                <a:solidFill>
                  <a:srgbClr val="D1D5DB"/>
                </a:solidFill>
                <a:effectLst/>
                <a:latin typeface="Söhne"/>
              </a:rPr>
              <a:t>leggen</a:t>
            </a:r>
            <a:r>
              <a:rPr lang="en-US" b="0" i="0">
                <a:solidFill>
                  <a:srgbClr val="D1D5DB"/>
                </a:solidFill>
                <a:effectLst/>
                <a:latin typeface="Söhne"/>
              </a:rPr>
              <a:t>.</a:t>
            </a:r>
          </a:p>
          <a:p>
            <a:r>
              <a:rPr lang="en-US" b="0" i="0">
                <a:solidFill>
                  <a:srgbClr val="D1D5DB"/>
                </a:solidFill>
                <a:effectLst/>
                <a:latin typeface="Söhne"/>
              </a:rPr>
              <a:t>Dan </a:t>
            </a:r>
            <a:r>
              <a:rPr lang="en-US" b="0" i="0" err="1">
                <a:solidFill>
                  <a:srgbClr val="D1D5DB"/>
                </a:solidFill>
                <a:effectLst/>
                <a:latin typeface="Söhne"/>
              </a:rPr>
              <a:t>kan</a:t>
            </a:r>
            <a:r>
              <a:rPr lang="en-US" b="0" i="0">
                <a:solidFill>
                  <a:srgbClr val="D1D5DB"/>
                </a:solidFill>
                <a:effectLst/>
                <a:latin typeface="Söhne"/>
              </a:rPr>
              <a:t> </a:t>
            </a:r>
          </a:p>
          <a:p>
            <a:endParaRPr lang="en-US" b="0" i="0">
              <a:solidFill>
                <a:srgbClr val="D1D5DB"/>
              </a:solidFill>
              <a:effectLst/>
              <a:latin typeface="Söhne"/>
            </a:endParaRPr>
          </a:p>
          <a:p>
            <a:r>
              <a:rPr lang="en-US" b="0" i="0" err="1">
                <a:solidFill>
                  <a:srgbClr val="D1D5DB"/>
                </a:solidFill>
                <a:effectLst/>
                <a:latin typeface="Söhne"/>
              </a:rPr>
              <a:t>Voorstel</a:t>
            </a:r>
            <a:r>
              <a:rPr lang="en-US" b="0" i="0">
                <a:solidFill>
                  <a:srgbClr val="D1D5DB"/>
                </a:solidFill>
                <a:effectLst/>
                <a:latin typeface="Söhne"/>
              </a:rPr>
              <a:t> </a:t>
            </a:r>
            <a:r>
              <a:rPr lang="en-US" b="0" i="0" err="1">
                <a:solidFill>
                  <a:srgbClr val="D1D5DB"/>
                </a:solidFill>
                <a:effectLst/>
                <a:latin typeface="Söhne"/>
              </a:rPr>
              <a:t>tekstje</a:t>
            </a:r>
            <a:r>
              <a:rPr lang="en-US" b="0" i="0">
                <a:solidFill>
                  <a:srgbClr val="D1D5DB"/>
                </a:solidFill>
                <a:effectLst/>
                <a:latin typeface="Söhne"/>
              </a:rPr>
              <a:t>: in between embedded and premium is another license type, SKU EM, Pricing is the same as </a:t>
            </a:r>
            <a:r>
              <a:rPr lang="en-US" b="0" i="0" err="1">
                <a:solidFill>
                  <a:srgbClr val="D1D5DB"/>
                </a:solidFill>
                <a:effectLst/>
                <a:latin typeface="Söhne"/>
              </a:rPr>
              <a:t>PowerBI</a:t>
            </a:r>
            <a:r>
              <a:rPr lang="en-US" b="0" i="0">
                <a:solidFill>
                  <a:srgbClr val="D1D5DB"/>
                </a:solidFill>
                <a:effectLst/>
                <a:latin typeface="Söhne"/>
              </a:rPr>
              <a:t> embedded, but it is billed per month, so it can not be paused to save on costs. Still you cannot share through </a:t>
            </a:r>
            <a:r>
              <a:rPr lang="en-US" b="0" i="0" err="1">
                <a:solidFill>
                  <a:srgbClr val="D1D5DB"/>
                </a:solidFill>
                <a:effectLst/>
                <a:latin typeface="Söhne"/>
              </a:rPr>
              <a:t>PowerBI</a:t>
            </a:r>
            <a:r>
              <a:rPr lang="en-US" b="0" i="0">
                <a:solidFill>
                  <a:srgbClr val="D1D5DB"/>
                </a:solidFill>
                <a:effectLst/>
                <a:latin typeface="Söhne"/>
              </a:rPr>
              <a:t> online, but The advantage of it, compared to de Embedded license, is that you will be able to share your reports through </a:t>
            </a:r>
            <a:r>
              <a:rPr lang="en-US" b="0" i="0" err="1">
                <a:solidFill>
                  <a:srgbClr val="D1D5DB"/>
                </a:solidFill>
                <a:effectLst/>
                <a:latin typeface="Söhne"/>
              </a:rPr>
              <a:t>Sharepoint</a:t>
            </a:r>
            <a:r>
              <a:rPr lang="en-US" b="0" i="0">
                <a:solidFill>
                  <a:srgbClr val="D1D5DB"/>
                </a:solidFill>
                <a:effectLst/>
                <a:latin typeface="Söhne"/>
              </a:rPr>
              <a:t> or teams. (</a:t>
            </a:r>
            <a:r>
              <a:rPr lang="en-US" b="0" i="0" err="1">
                <a:solidFill>
                  <a:srgbClr val="D1D5DB"/>
                </a:solidFill>
                <a:effectLst/>
                <a:latin typeface="Söhne"/>
              </a:rPr>
              <a:t>factchecken</a:t>
            </a:r>
            <a:r>
              <a:rPr lang="en-US" b="0" i="0">
                <a:solidFill>
                  <a:srgbClr val="D1D5DB"/>
                </a:solidFill>
                <a:effectLst/>
                <a:latin typeface="Söhne"/>
              </a:rPr>
              <a:t> of </a:t>
            </a:r>
            <a:r>
              <a:rPr lang="en-US" b="0" i="0" err="1">
                <a:solidFill>
                  <a:srgbClr val="D1D5DB"/>
                </a:solidFill>
                <a:effectLst/>
                <a:latin typeface="Söhne"/>
              </a:rPr>
              <a:t>ik</a:t>
            </a:r>
            <a:r>
              <a:rPr lang="en-US" b="0" i="0">
                <a:solidFill>
                  <a:srgbClr val="D1D5DB"/>
                </a:solidFill>
                <a:effectLst/>
                <a:latin typeface="Söhne"/>
              </a:rPr>
              <a:t> hier niet </a:t>
            </a:r>
            <a:r>
              <a:rPr lang="en-US" b="0" i="0" err="1">
                <a:solidFill>
                  <a:srgbClr val="D1D5DB"/>
                </a:solidFill>
                <a:effectLst/>
                <a:latin typeface="Söhne"/>
              </a:rPr>
              <a:t>lieg</a:t>
            </a:r>
            <a:r>
              <a:rPr lang="en-US" b="0" i="0">
                <a:solidFill>
                  <a:srgbClr val="D1D5DB"/>
                </a:solidFill>
                <a:effectLst/>
                <a:latin typeface="Söhne"/>
              </a:rPr>
              <a:t> please….)</a:t>
            </a:r>
          </a:p>
          <a:p>
            <a:endParaRPr lang="en-US" b="0" i="0">
              <a:solidFill>
                <a:srgbClr val="D1D5DB"/>
              </a:solidFill>
              <a:effectLst/>
              <a:latin typeface="Söhne"/>
            </a:endParaRPr>
          </a:p>
          <a:p>
            <a:r>
              <a:rPr lang="en-US" b="0" i="0">
                <a:solidFill>
                  <a:srgbClr val="D1D5DB"/>
                </a:solidFill>
                <a:effectLst/>
                <a:latin typeface="Söhne"/>
              </a:rPr>
              <a:t>Nice to know: SKU = stock keeping unit</a:t>
            </a:r>
          </a:p>
          <a:p>
            <a:r>
              <a:rPr lang="en-US" b="0" i="0">
                <a:solidFill>
                  <a:srgbClr val="D1D5DB"/>
                </a:solidFill>
                <a:effectLst/>
                <a:latin typeface="Söhne"/>
              </a:rPr>
              <a:t>EM </a:t>
            </a:r>
            <a:r>
              <a:rPr lang="en-US" b="0" i="0" err="1">
                <a:solidFill>
                  <a:srgbClr val="D1D5DB"/>
                </a:solidFill>
                <a:effectLst/>
                <a:latin typeface="Söhne"/>
              </a:rPr>
              <a:t>en</a:t>
            </a:r>
            <a:r>
              <a:rPr lang="en-US" b="0" i="0">
                <a:solidFill>
                  <a:srgbClr val="D1D5DB"/>
                </a:solidFill>
                <a:effectLst/>
                <a:latin typeface="Söhne"/>
              </a:rPr>
              <a:t> P </a:t>
            </a:r>
            <a:r>
              <a:rPr lang="en-US" b="0" i="0" err="1">
                <a:solidFill>
                  <a:srgbClr val="D1D5DB"/>
                </a:solidFill>
                <a:effectLst/>
                <a:latin typeface="Söhne"/>
              </a:rPr>
              <a:t>heb</a:t>
            </a:r>
            <a:r>
              <a:rPr lang="en-US" b="0" i="0">
                <a:solidFill>
                  <a:srgbClr val="D1D5DB"/>
                </a:solidFill>
                <a:effectLst/>
                <a:latin typeface="Söhne"/>
              </a:rPr>
              <a:t> </a:t>
            </a:r>
            <a:r>
              <a:rPr lang="en-US" b="0" i="0" err="1">
                <a:solidFill>
                  <a:srgbClr val="D1D5DB"/>
                </a:solidFill>
                <a:effectLst/>
                <a:latin typeface="Söhne"/>
              </a:rPr>
              <a:t>ik</a:t>
            </a:r>
            <a:r>
              <a:rPr lang="en-US" b="0" i="0">
                <a:solidFill>
                  <a:srgbClr val="D1D5DB"/>
                </a:solidFill>
                <a:effectLst/>
                <a:latin typeface="Söhne"/>
              </a:rPr>
              <a:t> niet kunnen vinden, mijn </a:t>
            </a:r>
            <a:r>
              <a:rPr lang="en-US" b="0" i="0" err="1">
                <a:solidFill>
                  <a:srgbClr val="D1D5DB"/>
                </a:solidFill>
                <a:effectLst/>
                <a:latin typeface="Söhne"/>
              </a:rPr>
              <a:t>aanname</a:t>
            </a:r>
            <a:r>
              <a:rPr lang="en-US" b="0" i="0">
                <a:solidFill>
                  <a:srgbClr val="D1D5DB"/>
                </a:solidFill>
                <a:effectLst/>
                <a:latin typeface="Söhne"/>
              </a:rPr>
              <a:t> </a:t>
            </a:r>
            <a:r>
              <a:rPr lang="en-US" b="0" i="0" err="1">
                <a:solidFill>
                  <a:srgbClr val="D1D5DB"/>
                </a:solidFill>
                <a:effectLst/>
                <a:latin typeface="Söhne"/>
              </a:rPr>
              <a:t>zou</a:t>
            </a:r>
            <a:r>
              <a:rPr lang="en-US" b="0" i="0">
                <a:solidFill>
                  <a:srgbClr val="D1D5DB"/>
                </a:solidFill>
                <a:effectLst/>
                <a:latin typeface="Söhne"/>
              </a:rPr>
              <a:t> zijn: embedded </a:t>
            </a:r>
            <a:r>
              <a:rPr lang="en-US" b="0" i="0" err="1">
                <a:solidFill>
                  <a:srgbClr val="D1D5DB"/>
                </a:solidFill>
                <a:effectLst/>
                <a:latin typeface="Söhne"/>
              </a:rPr>
              <a:t>en</a:t>
            </a:r>
            <a:r>
              <a:rPr lang="en-US" b="0" i="0">
                <a:solidFill>
                  <a:srgbClr val="D1D5DB"/>
                </a:solidFill>
                <a:effectLst/>
                <a:latin typeface="Söhne"/>
              </a:rPr>
              <a:t> Premium…</a:t>
            </a:r>
          </a:p>
          <a:p>
            <a:endParaRPr lang="en-US" b="0" i="0">
              <a:solidFill>
                <a:srgbClr val="D1D5DB"/>
              </a:solidFill>
              <a:effectLst/>
              <a:latin typeface="Söhne"/>
            </a:endParaRPr>
          </a:p>
        </p:txBody>
      </p:sp>
      <p:sp>
        <p:nvSpPr>
          <p:cNvPr id="4" name="Tijdelijke aanduiding voor dianummer 3"/>
          <p:cNvSpPr>
            <a:spLocks noGrp="1"/>
          </p:cNvSpPr>
          <p:nvPr>
            <p:ph type="sldNum" sz="quarter" idx="5"/>
          </p:nvPr>
        </p:nvSpPr>
        <p:spPr/>
        <p:txBody>
          <a:bodyPr/>
          <a:lstStyle/>
          <a:p>
            <a:fld id="{BD79ACB0-F1D4-49DB-8DBC-4655B10F2FA9}" type="slidenum">
              <a:rPr lang="nl-NL" smtClean="0"/>
              <a:t>12</a:t>
            </a:fld>
            <a:endParaRPr lang="nl-NL"/>
          </a:p>
        </p:txBody>
      </p:sp>
    </p:spTree>
    <p:extLst>
      <p:ext uri="{BB962C8B-B14F-4D97-AF65-F5344CB8AC3E}">
        <p14:creationId xmlns:p14="http://schemas.microsoft.com/office/powerpoint/2010/main" val="3680163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en-US" b="0" i="0">
                <a:solidFill>
                  <a:srgbClr val="000000"/>
                </a:solidFill>
                <a:effectLst/>
                <a:latin typeface="Söhne"/>
              </a:rPr>
              <a:t>Niki</a:t>
            </a:r>
          </a:p>
          <a:p>
            <a:pPr algn="l"/>
            <a:r>
              <a:rPr lang="en-US" b="0" i="0">
                <a:solidFill>
                  <a:srgbClr val="000000"/>
                </a:solidFill>
                <a:effectLst/>
                <a:latin typeface="Söhne"/>
              </a:rPr>
              <a:t>We build to share! So here I would like to go through the Possibilities and limitations when sharing with the </a:t>
            </a:r>
            <a:r>
              <a:rPr lang="en-US" b="0" i="0" err="1">
                <a:solidFill>
                  <a:srgbClr val="000000"/>
                </a:solidFill>
                <a:effectLst/>
                <a:latin typeface="Söhne"/>
              </a:rPr>
              <a:t>differtent</a:t>
            </a:r>
            <a:r>
              <a:rPr lang="en-US" b="0" i="0">
                <a:solidFill>
                  <a:srgbClr val="000000"/>
                </a:solidFill>
                <a:effectLst/>
                <a:latin typeface="Söhne"/>
              </a:rPr>
              <a:t> types of </a:t>
            </a:r>
            <a:r>
              <a:rPr lang="en-US" b="0" i="0" err="1">
                <a:solidFill>
                  <a:srgbClr val="000000"/>
                </a:solidFill>
                <a:effectLst/>
                <a:latin typeface="Söhne"/>
              </a:rPr>
              <a:t>licences</a:t>
            </a:r>
            <a:r>
              <a:rPr lang="en-US" b="0" i="0">
                <a:solidFill>
                  <a:srgbClr val="000000"/>
                </a:solidFill>
                <a:effectLst/>
                <a:latin typeface="Söhne"/>
              </a:rPr>
              <a:t>.</a:t>
            </a:r>
          </a:p>
          <a:p>
            <a:pPr algn="l"/>
            <a:endParaRPr lang="en-US" b="0" i="0">
              <a:solidFill>
                <a:srgbClr val="000000"/>
              </a:solidFill>
              <a:effectLst/>
              <a:latin typeface="Söhne"/>
            </a:endParaRPr>
          </a:p>
          <a:p>
            <a:pPr algn="l"/>
            <a:r>
              <a:rPr lang="en-US" b="0" i="0">
                <a:solidFill>
                  <a:srgbClr val="000000"/>
                </a:solidFill>
                <a:effectLst/>
                <a:latin typeface="Söhne"/>
              </a:rPr>
              <a:t>Within the licensing structures, there are several ways to achieve sharing.</a:t>
            </a:r>
          </a:p>
          <a:p>
            <a:pPr algn="l"/>
            <a:endParaRPr lang="en-US" b="0" i="0">
              <a:solidFill>
                <a:srgbClr val="000000"/>
              </a:solidFill>
              <a:effectLst/>
              <a:latin typeface="Söhne"/>
            </a:endParaRPr>
          </a:p>
          <a:p>
            <a:pPr algn="l"/>
            <a:r>
              <a:rPr lang="en-US" b="0" i="0">
                <a:solidFill>
                  <a:srgbClr val="000000"/>
                </a:solidFill>
                <a:effectLst/>
                <a:latin typeface="Söhne"/>
              </a:rPr>
              <a:t>for smaller companies The licensing plans per user are probably the way to go, because you pay per user.</a:t>
            </a:r>
            <a:br>
              <a:rPr lang="en-US" b="0" i="0">
                <a:solidFill>
                  <a:srgbClr val="000000"/>
                </a:solidFill>
                <a:effectLst/>
                <a:latin typeface="Söhne"/>
              </a:rPr>
            </a:br>
            <a:r>
              <a:rPr lang="en-US" b="0" i="0">
                <a:solidFill>
                  <a:srgbClr val="000000"/>
                </a:solidFill>
                <a:effectLst/>
                <a:latin typeface="Söhne"/>
              </a:rPr>
              <a:t>Depending on your data needs it can be either one of these. </a:t>
            </a:r>
          </a:p>
          <a:p>
            <a:pPr algn="l"/>
            <a:r>
              <a:rPr lang="en-US" b="0" i="0">
                <a:solidFill>
                  <a:srgbClr val="000000"/>
                </a:solidFill>
                <a:effectLst/>
                <a:latin typeface="Söhne"/>
              </a:rPr>
              <a:t>The downside is that you pay license costs per user, and they also need to be within your own domain, either as members or guests.</a:t>
            </a:r>
          </a:p>
          <a:p>
            <a:pPr algn="l"/>
            <a:endParaRPr lang="en-US" b="0" i="0">
              <a:solidFill>
                <a:srgbClr val="000000"/>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Söhne"/>
              </a:rPr>
              <a:t>In addition to the per-user solution, there are also two capacity-based solutions. </a:t>
            </a:r>
          </a:p>
          <a:p>
            <a:pPr algn="l"/>
            <a:endParaRPr lang="en-US" b="0" i="0">
              <a:solidFill>
                <a:srgbClr val="000000"/>
              </a:solidFill>
              <a:effectLst/>
              <a:latin typeface="Söhne"/>
            </a:endParaRPr>
          </a:p>
          <a:p>
            <a:pPr algn="l"/>
            <a:r>
              <a:rPr lang="en-US" b="0" i="0">
                <a:solidFill>
                  <a:srgbClr val="000000"/>
                </a:solidFill>
                <a:effectLst/>
                <a:latin typeface="Söhne"/>
              </a:rPr>
              <a:t>Embedded is the method Microsoft suggests for sharing outside your organization.</a:t>
            </a:r>
          </a:p>
          <a:p>
            <a:pPr algn="l"/>
            <a:r>
              <a:rPr lang="en-US" b="0" i="0">
                <a:solidFill>
                  <a:srgbClr val="000000"/>
                </a:solidFill>
                <a:effectLst/>
                <a:latin typeface="Söhne"/>
              </a:rPr>
              <a:t>However, this requires development and therefore incurs costs, as well as ongoing maintenance. </a:t>
            </a:r>
          </a:p>
          <a:p>
            <a:pPr algn="l"/>
            <a:endParaRPr lang="en-US" b="0" i="0">
              <a:solidFill>
                <a:srgbClr val="000000"/>
              </a:solidFill>
              <a:effectLst/>
              <a:latin typeface="Söhne"/>
            </a:endParaRPr>
          </a:p>
          <a:p>
            <a:pPr algn="l"/>
            <a:r>
              <a:rPr lang="en-US" b="0" i="0">
                <a:solidFill>
                  <a:srgbClr val="000000"/>
                </a:solidFill>
                <a:effectLst/>
                <a:latin typeface="Söhne"/>
              </a:rPr>
              <a:t>The premium EM SKU seems limited considering the costs involved, as it only allows sharing through some of the Microsoft apps.</a:t>
            </a:r>
          </a:p>
          <a:p>
            <a:pPr algn="l"/>
            <a:r>
              <a:rPr lang="en-US" b="0" i="0">
                <a:solidFill>
                  <a:srgbClr val="000000"/>
                </a:solidFill>
                <a:effectLst/>
                <a:latin typeface="Söhne"/>
              </a:rPr>
              <a:t>Premium p SKU is primarily for larger organizations, with pricing reflecting this. </a:t>
            </a:r>
          </a:p>
          <a:p>
            <a:pPr algn="l"/>
            <a:endParaRPr lang="en-US" b="0" i="0">
              <a:solidFill>
                <a:srgbClr val="000000"/>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Söhne"/>
              </a:rPr>
              <a:t>As </a:t>
            </a:r>
            <a:r>
              <a:rPr lang="en-US" b="0" i="0" err="1">
                <a:solidFill>
                  <a:srgbClr val="000000"/>
                </a:solidFill>
                <a:effectLst/>
                <a:latin typeface="Söhne"/>
              </a:rPr>
              <a:t>PowerBi</a:t>
            </a:r>
            <a:r>
              <a:rPr lang="en-US" b="0" i="0">
                <a:solidFill>
                  <a:srgbClr val="000000"/>
                </a:solidFill>
                <a:effectLst/>
                <a:latin typeface="Söhne"/>
              </a:rPr>
              <a:t> Embedded is the solution </a:t>
            </a:r>
            <a:r>
              <a:rPr lang="en-US" b="0" i="0" err="1">
                <a:solidFill>
                  <a:srgbClr val="000000"/>
                </a:solidFill>
                <a:effectLst/>
                <a:latin typeface="Söhne"/>
              </a:rPr>
              <a:t>redommended</a:t>
            </a:r>
            <a:r>
              <a:rPr lang="en-US" b="0" i="0">
                <a:solidFill>
                  <a:srgbClr val="000000"/>
                </a:solidFill>
                <a:effectLst/>
                <a:latin typeface="Söhne"/>
              </a:rPr>
              <a:t> by Microsoft for sharing outside your organization.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Söhne"/>
              </a:rPr>
              <a:t>This is the license we build Webdashboard 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Söhne"/>
              </a:rPr>
              <a:t>We ‘simply’ did the custom development for you.</a:t>
            </a:r>
          </a:p>
          <a:p>
            <a:pPr algn="l"/>
            <a:endParaRPr lang="en-US" b="0" i="0">
              <a:solidFill>
                <a:srgbClr val="000000"/>
              </a:solidFill>
              <a:effectLst/>
              <a:latin typeface="Söhne"/>
            </a:endParaRPr>
          </a:p>
          <a:p>
            <a:endParaRPr lang="nl-NL">
              <a:solidFill>
                <a:srgbClr val="000000"/>
              </a:solidFill>
            </a:endParaRPr>
          </a:p>
        </p:txBody>
      </p:sp>
      <p:sp>
        <p:nvSpPr>
          <p:cNvPr id="4" name="Tijdelijke aanduiding voor dianummer 3"/>
          <p:cNvSpPr>
            <a:spLocks noGrp="1"/>
          </p:cNvSpPr>
          <p:nvPr>
            <p:ph type="sldNum" sz="quarter" idx="5"/>
          </p:nvPr>
        </p:nvSpPr>
        <p:spPr/>
        <p:txBody>
          <a:bodyPr/>
          <a:lstStyle/>
          <a:p>
            <a:fld id="{BD79ACB0-F1D4-49DB-8DBC-4655B10F2FA9}" type="slidenum">
              <a:rPr lang="nl-NL" smtClean="0"/>
              <a:t>13</a:t>
            </a:fld>
            <a:endParaRPr lang="nl-NL"/>
          </a:p>
        </p:txBody>
      </p:sp>
    </p:spTree>
    <p:extLst>
      <p:ext uri="{BB962C8B-B14F-4D97-AF65-F5344CB8AC3E}">
        <p14:creationId xmlns:p14="http://schemas.microsoft.com/office/powerpoint/2010/main" val="1147802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EF7EE-88C7-AFE8-4233-A16853CF74C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8CEA3E1-DA6A-652D-0D51-7F7E9AEC27B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4CA754F-5F0C-E469-50F7-40BAD84B4509}"/>
              </a:ext>
            </a:extLst>
          </p:cNvPr>
          <p:cNvSpPr>
            <a:spLocks noGrp="1"/>
          </p:cNvSpPr>
          <p:nvPr>
            <p:ph type="body" idx="1"/>
          </p:nvPr>
        </p:nvSpPr>
        <p:spPr/>
        <p:txBody>
          <a:bodyPr/>
          <a:lstStyle/>
          <a:p>
            <a:r>
              <a:rPr lang="nl-NL">
                <a:solidFill>
                  <a:srgbClr val="000000"/>
                </a:solidFill>
              </a:rPr>
              <a:t>Niki</a:t>
            </a:r>
          </a:p>
          <a:p>
            <a:r>
              <a:rPr lang="nl-NL" err="1">
                <a:solidFill>
                  <a:srgbClr val="000000"/>
                </a:solidFill>
              </a:rPr>
              <a:t>Let’d</a:t>
            </a:r>
            <a:r>
              <a:rPr lang="nl-NL">
                <a:solidFill>
                  <a:srgbClr val="000000"/>
                </a:solidFill>
              </a:rPr>
              <a:t> look at </a:t>
            </a:r>
            <a:r>
              <a:rPr lang="nl-NL" err="1">
                <a:solidFill>
                  <a:srgbClr val="000000"/>
                </a:solidFill>
              </a:rPr>
              <a:t>the</a:t>
            </a:r>
            <a:r>
              <a:rPr lang="nl-NL">
                <a:solidFill>
                  <a:srgbClr val="000000"/>
                </a:solidFill>
              </a:rPr>
              <a:t> 2 types of </a:t>
            </a:r>
            <a:r>
              <a:rPr lang="nl-NL" err="1">
                <a:solidFill>
                  <a:srgbClr val="000000"/>
                </a:solidFill>
              </a:rPr>
              <a:t>licenses</a:t>
            </a:r>
            <a:r>
              <a:rPr lang="nl-NL">
                <a:solidFill>
                  <a:srgbClr val="000000"/>
                </a:solidFill>
              </a:rPr>
              <a:t> are </a:t>
            </a:r>
            <a:r>
              <a:rPr lang="nl-NL" err="1">
                <a:solidFill>
                  <a:srgbClr val="000000"/>
                </a:solidFill>
              </a:rPr>
              <a:t>available</a:t>
            </a:r>
            <a:r>
              <a:rPr lang="nl-NL">
                <a:solidFill>
                  <a:srgbClr val="000000"/>
                </a:solidFill>
              </a:rPr>
              <a:t> </a:t>
            </a:r>
            <a:r>
              <a:rPr lang="nl-NL" err="1">
                <a:solidFill>
                  <a:srgbClr val="000000"/>
                </a:solidFill>
              </a:rPr>
              <a:t>with</a:t>
            </a:r>
            <a:r>
              <a:rPr lang="nl-NL">
                <a:solidFill>
                  <a:srgbClr val="000000"/>
                </a:solidFill>
              </a:rPr>
              <a:t> </a:t>
            </a:r>
            <a:r>
              <a:rPr lang="nl-NL" err="1">
                <a:solidFill>
                  <a:srgbClr val="000000"/>
                </a:solidFill>
              </a:rPr>
              <a:t>this</a:t>
            </a:r>
            <a:r>
              <a:rPr lang="nl-NL">
                <a:solidFill>
                  <a:srgbClr val="000000"/>
                </a:solidFill>
              </a:rPr>
              <a:t> </a:t>
            </a:r>
            <a:r>
              <a:rPr lang="nl-NL" err="1">
                <a:solidFill>
                  <a:srgbClr val="000000"/>
                </a:solidFill>
              </a:rPr>
              <a:t>custom</a:t>
            </a:r>
            <a:r>
              <a:rPr lang="nl-NL">
                <a:solidFill>
                  <a:srgbClr val="000000"/>
                </a:solidFill>
              </a:rPr>
              <a:t> development!</a:t>
            </a:r>
          </a:p>
          <a:p>
            <a:endParaRPr lang="nl-NL">
              <a:solidFill>
                <a:srgbClr val="000000"/>
              </a:solidFill>
            </a:endParaRPr>
          </a:p>
          <a:p>
            <a:r>
              <a:rPr lang="nl-NL">
                <a:solidFill>
                  <a:srgbClr val="000000"/>
                </a:solidFill>
              </a:rPr>
              <a:t>We support </a:t>
            </a:r>
            <a:r>
              <a:rPr lang="nl-NL" err="1">
                <a:solidFill>
                  <a:srgbClr val="000000"/>
                </a:solidFill>
              </a:rPr>
              <a:t>both</a:t>
            </a:r>
            <a:r>
              <a:rPr lang="nl-NL">
                <a:solidFill>
                  <a:srgbClr val="000000"/>
                </a:solidFill>
              </a:rPr>
              <a:t> </a:t>
            </a:r>
            <a:r>
              <a:rPr lang="nl-NL" err="1">
                <a:solidFill>
                  <a:srgbClr val="000000"/>
                </a:solidFill>
              </a:rPr>
              <a:t>mid</a:t>
            </a:r>
            <a:r>
              <a:rPr lang="nl-NL">
                <a:solidFill>
                  <a:srgbClr val="000000"/>
                </a:solidFill>
              </a:rPr>
              <a:t>- </a:t>
            </a:r>
            <a:r>
              <a:rPr lang="nl-NL" err="1">
                <a:solidFill>
                  <a:srgbClr val="000000"/>
                </a:solidFill>
              </a:rPr>
              <a:t>and</a:t>
            </a:r>
            <a:r>
              <a:rPr lang="nl-NL">
                <a:solidFill>
                  <a:srgbClr val="000000"/>
                </a:solidFill>
              </a:rPr>
              <a:t> </a:t>
            </a:r>
            <a:r>
              <a:rPr lang="nl-NL" err="1">
                <a:solidFill>
                  <a:srgbClr val="000000"/>
                </a:solidFill>
              </a:rPr>
              <a:t>largesize</a:t>
            </a:r>
            <a:r>
              <a:rPr lang="nl-NL">
                <a:solidFill>
                  <a:srgbClr val="000000"/>
                </a:solidFill>
              </a:rPr>
              <a:t> companies</a:t>
            </a:r>
          </a:p>
          <a:p>
            <a:endParaRPr lang="nl-NL">
              <a:solidFill>
                <a:srgbClr val="000000"/>
              </a:solidFill>
            </a:endParaRPr>
          </a:p>
          <a:p>
            <a:r>
              <a:rPr lang="nl-NL">
                <a:solidFill>
                  <a:srgbClr val="000000"/>
                </a:solidFill>
              </a:rPr>
              <a:t>As we </a:t>
            </a:r>
            <a:r>
              <a:rPr lang="nl-NL" err="1">
                <a:solidFill>
                  <a:srgbClr val="000000"/>
                </a:solidFill>
              </a:rPr>
              <a:t>saw</a:t>
            </a:r>
            <a:r>
              <a:rPr lang="nl-NL">
                <a:solidFill>
                  <a:srgbClr val="000000"/>
                </a:solidFill>
              </a:rPr>
              <a:t> </a:t>
            </a:r>
            <a:r>
              <a:rPr lang="nl-NL" err="1">
                <a:solidFill>
                  <a:srgbClr val="000000"/>
                </a:solidFill>
              </a:rPr>
              <a:t>before</a:t>
            </a:r>
            <a:r>
              <a:rPr lang="nl-NL">
                <a:solidFill>
                  <a:srgbClr val="000000"/>
                </a:solidFill>
              </a:rPr>
              <a:t>, small </a:t>
            </a:r>
            <a:r>
              <a:rPr lang="nl-NL" err="1">
                <a:solidFill>
                  <a:srgbClr val="000000"/>
                </a:solidFill>
              </a:rPr>
              <a:t>to</a:t>
            </a:r>
            <a:r>
              <a:rPr lang="nl-NL">
                <a:solidFill>
                  <a:srgbClr val="000000"/>
                </a:solidFill>
              </a:rPr>
              <a:t> medium </a:t>
            </a:r>
            <a:r>
              <a:rPr lang="nl-NL" err="1">
                <a:solidFill>
                  <a:srgbClr val="000000"/>
                </a:solidFill>
              </a:rPr>
              <a:t>sized</a:t>
            </a:r>
            <a:r>
              <a:rPr lang="nl-NL">
                <a:solidFill>
                  <a:srgbClr val="000000"/>
                </a:solidFill>
              </a:rPr>
              <a:t> </a:t>
            </a:r>
            <a:r>
              <a:rPr lang="nl-NL" err="1">
                <a:solidFill>
                  <a:srgbClr val="000000"/>
                </a:solidFill>
              </a:rPr>
              <a:t>organisations</a:t>
            </a:r>
            <a:r>
              <a:rPr lang="nl-NL">
                <a:solidFill>
                  <a:srgbClr val="000000"/>
                </a:solidFill>
              </a:rPr>
              <a:t>, are more </a:t>
            </a:r>
            <a:r>
              <a:rPr lang="nl-NL" err="1">
                <a:solidFill>
                  <a:srgbClr val="000000"/>
                </a:solidFill>
              </a:rPr>
              <a:t>likely</a:t>
            </a:r>
            <a:r>
              <a:rPr lang="nl-NL">
                <a:solidFill>
                  <a:srgbClr val="000000"/>
                </a:solidFill>
              </a:rPr>
              <a:t> </a:t>
            </a:r>
            <a:r>
              <a:rPr lang="nl-NL" err="1">
                <a:solidFill>
                  <a:srgbClr val="000000"/>
                </a:solidFill>
              </a:rPr>
              <a:t>to</a:t>
            </a:r>
            <a:r>
              <a:rPr lang="nl-NL">
                <a:solidFill>
                  <a:srgbClr val="000000"/>
                </a:solidFill>
              </a:rPr>
              <a:t> go </a:t>
            </a:r>
            <a:r>
              <a:rPr lang="nl-NL" err="1">
                <a:solidFill>
                  <a:srgbClr val="000000"/>
                </a:solidFill>
              </a:rPr>
              <a:t>for</a:t>
            </a:r>
            <a:r>
              <a:rPr lang="nl-NL">
                <a:solidFill>
                  <a:srgbClr val="000000"/>
                </a:solidFill>
              </a:rPr>
              <a:t> a </a:t>
            </a:r>
            <a:r>
              <a:rPr lang="nl-NL" err="1">
                <a:solidFill>
                  <a:srgbClr val="000000"/>
                </a:solidFill>
              </a:rPr>
              <a:t>licene</a:t>
            </a:r>
            <a:r>
              <a:rPr lang="nl-NL">
                <a:solidFill>
                  <a:srgbClr val="000000"/>
                </a:solidFill>
              </a:rPr>
              <a:t> per user, as </a:t>
            </a:r>
            <a:r>
              <a:rPr lang="nl-NL" err="1">
                <a:solidFill>
                  <a:srgbClr val="000000"/>
                </a:solidFill>
              </a:rPr>
              <a:t>the</a:t>
            </a:r>
            <a:r>
              <a:rPr lang="nl-NL">
                <a:solidFill>
                  <a:srgbClr val="000000"/>
                </a:solidFill>
              </a:rPr>
              <a:t> </a:t>
            </a:r>
            <a:r>
              <a:rPr lang="nl-NL" err="1">
                <a:solidFill>
                  <a:srgbClr val="000000"/>
                </a:solidFill>
              </a:rPr>
              <a:t>costs</a:t>
            </a:r>
            <a:r>
              <a:rPr lang="nl-NL">
                <a:solidFill>
                  <a:srgbClr val="000000"/>
                </a:solidFill>
              </a:rPr>
              <a:t> </a:t>
            </a:r>
            <a:r>
              <a:rPr lang="nl-NL" err="1">
                <a:solidFill>
                  <a:srgbClr val="000000"/>
                </a:solidFill>
              </a:rPr>
              <a:t>for</a:t>
            </a:r>
            <a:r>
              <a:rPr lang="nl-NL">
                <a:solidFill>
                  <a:srgbClr val="000000"/>
                </a:solidFill>
              </a:rPr>
              <a:t> </a:t>
            </a:r>
            <a:r>
              <a:rPr lang="nl-NL" err="1">
                <a:solidFill>
                  <a:srgbClr val="000000"/>
                </a:solidFill>
              </a:rPr>
              <a:t>capacity</a:t>
            </a:r>
            <a:r>
              <a:rPr lang="nl-NL">
                <a:solidFill>
                  <a:srgbClr val="000000"/>
                </a:solidFill>
              </a:rPr>
              <a:t> are </a:t>
            </a:r>
            <a:r>
              <a:rPr lang="nl-NL" err="1">
                <a:solidFill>
                  <a:srgbClr val="000000"/>
                </a:solidFill>
              </a:rPr>
              <a:t>to</a:t>
            </a:r>
            <a:r>
              <a:rPr lang="nl-NL">
                <a:solidFill>
                  <a:srgbClr val="000000"/>
                </a:solidFill>
              </a:rPr>
              <a:t> high </a:t>
            </a:r>
            <a:r>
              <a:rPr lang="nl-NL" err="1">
                <a:solidFill>
                  <a:srgbClr val="000000"/>
                </a:solidFill>
              </a:rPr>
              <a:t>for</a:t>
            </a:r>
            <a:r>
              <a:rPr lang="nl-NL">
                <a:solidFill>
                  <a:srgbClr val="000000"/>
                </a:solidFill>
              </a:rPr>
              <a:t> </a:t>
            </a:r>
            <a:r>
              <a:rPr lang="nl-NL" err="1">
                <a:solidFill>
                  <a:srgbClr val="000000"/>
                </a:solidFill>
              </a:rPr>
              <a:t>their</a:t>
            </a:r>
            <a:r>
              <a:rPr lang="nl-NL">
                <a:solidFill>
                  <a:srgbClr val="000000"/>
                </a:solidFill>
              </a:rPr>
              <a:t> </a:t>
            </a:r>
            <a:r>
              <a:rPr lang="nl-NL" err="1">
                <a:solidFill>
                  <a:srgbClr val="000000"/>
                </a:solidFill>
              </a:rPr>
              <a:t>size</a:t>
            </a:r>
            <a:r>
              <a:rPr lang="nl-NL">
                <a:solidFill>
                  <a:srgbClr val="000000"/>
                </a:solidFill>
              </a:rPr>
              <a:t>.</a:t>
            </a:r>
          </a:p>
          <a:p>
            <a:r>
              <a:rPr lang="nl-NL" err="1">
                <a:solidFill>
                  <a:srgbClr val="000000"/>
                </a:solidFill>
              </a:rPr>
              <a:t>With</a:t>
            </a:r>
            <a:r>
              <a:rPr lang="nl-NL">
                <a:solidFill>
                  <a:srgbClr val="000000"/>
                </a:solidFill>
              </a:rPr>
              <a:t> </a:t>
            </a:r>
            <a:r>
              <a:rPr lang="nl-NL" err="1">
                <a:solidFill>
                  <a:srgbClr val="000000"/>
                </a:solidFill>
              </a:rPr>
              <a:t>webdashboard</a:t>
            </a:r>
            <a:r>
              <a:rPr lang="nl-NL">
                <a:solidFill>
                  <a:srgbClr val="000000"/>
                </a:solidFill>
              </a:rPr>
              <a:t> these </a:t>
            </a:r>
            <a:r>
              <a:rPr lang="nl-NL" err="1">
                <a:solidFill>
                  <a:srgbClr val="000000"/>
                </a:solidFill>
              </a:rPr>
              <a:t>organisations</a:t>
            </a:r>
            <a:r>
              <a:rPr lang="nl-NL">
                <a:solidFill>
                  <a:srgbClr val="000000"/>
                </a:solidFill>
              </a:rPr>
              <a:t> </a:t>
            </a:r>
            <a:r>
              <a:rPr lang="nl-NL" err="1">
                <a:solidFill>
                  <a:srgbClr val="000000"/>
                </a:solidFill>
              </a:rPr>
              <a:t>will</a:t>
            </a:r>
            <a:r>
              <a:rPr lang="nl-NL">
                <a:solidFill>
                  <a:srgbClr val="000000"/>
                </a:solidFill>
              </a:rPr>
              <a:t> share a </a:t>
            </a:r>
            <a:r>
              <a:rPr lang="nl-NL" err="1">
                <a:solidFill>
                  <a:srgbClr val="000000"/>
                </a:solidFill>
              </a:rPr>
              <a:t>capacity</a:t>
            </a:r>
            <a:r>
              <a:rPr lang="nl-NL">
                <a:solidFill>
                  <a:srgbClr val="000000"/>
                </a:solidFill>
              </a:rPr>
              <a:t> in </a:t>
            </a:r>
            <a:r>
              <a:rPr lang="nl-NL" err="1">
                <a:solidFill>
                  <a:srgbClr val="000000"/>
                </a:solidFill>
              </a:rPr>
              <a:t>the</a:t>
            </a:r>
            <a:r>
              <a:rPr lang="nl-NL">
                <a:solidFill>
                  <a:srgbClr val="000000"/>
                </a:solidFill>
              </a:rPr>
              <a:t> background, </a:t>
            </a:r>
            <a:r>
              <a:rPr lang="nl-NL" err="1">
                <a:solidFill>
                  <a:srgbClr val="000000"/>
                </a:solidFill>
              </a:rPr>
              <a:t>monitored</a:t>
            </a:r>
            <a:r>
              <a:rPr lang="nl-NL">
                <a:solidFill>
                  <a:srgbClr val="000000"/>
                </a:solidFill>
              </a:rPr>
              <a:t> </a:t>
            </a:r>
            <a:r>
              <a:rPr lang="nl-NL" err="1">
                <a:solidFill>
                  <a:srgbClr val="000000"/>
                </a:solidFill>
              </a:rPr>
              <a:t>for</a:t>
            </a:r>
            <a:r>
              <a:rPr lang="nl-NL">
                <a:solidFill>
                  <a:srgbClr val="000000"/>
                </a:solidFill>
              </a:rPr>
              <a:t> performance off course.</a:t>
            </a:r>
          </a:p>
          <a:p>
            <a:r>
              <a:rPr lang="nl-NL" err="1">
                <a:solidFill>
                  <a:srgbClr val="000000"/>
                </a:solidFill>
              </a:rPr>
              <a:t>you</a:t>
            </a:r>
            <a:r>
              <a:rPr lang="nl-NL">
                <a:solidFill>
                  <a:srgbClr val="000000"/>
                </a:solidFill>
              </a:rPr>
              <a:t> </a:t>
            </a:r>
            <a:r>
              <a:rPr lang="nl-NL" err="1">
                <a:solidFill>
                  <a:srgbClr val="000000"/>
                </a:solidFill>
              </a:rPr>
              <a:t>will</a:t>
            </a:r>
            <a:r>
              <a:rPr lang="nl-NL">
                <a:solidFill>
                  <a:srgbClr val="000000"/>
                </a:solidFill>
              </a:rPr>
              <a:t> </a:t>
            </a:r>
            <a:r>
              <a:rPr lang="nl-NL" err="1">
                <a:solidFill>
                  <a:srgbClr val="000000"/>
                </a:solidFill>
              </a:rPr>
              <a:t>not</a:t>
            </a:r>
            <a:r>
              <a:rPr lang="nl-NL">
                <a:solidFill>
                  <a:srgbClr val="000000"/>
                </a:solidFill>
              </a:rPr>
              <a:t> </a:t>
            </a:r>
            <a:r>
              <a:rPr lang="nl-NL" err="1">
                <a:solidFill>
                  <a:srgbClr val="000000"/>
                </a:solidFill>
              </a:rPr>
              <a:t>be</a:t>
            </a:r>
            <a:r>
              <a:rPr lang="nl-NL">
                <a:solidFill>
                  <a:srgbClr val="000000"/>
                </a:solidFill>
              </a:rPr>
              <a:t> </a:t>
            </a:r>
            <a:r>
              <a:rPr lang="nl-NL" err="1">
                <a:solidFill>
                  <a:srgbClr val="000000"/>
                </a:solidFill>
              </a:rPr>
              <a:t>bothered</a:t>
            </a:r>
            <a:r>
              <a:rPr lang="nl-NL">
                <a:solidFill>
                  <a:srgbClr val="000000"/>
                </a:solidFill>
              </a:rPr>
              <a:t> </a:t>
            </a:r>
            <a:r>
              <a:rPr lang="nl-NL" err="1">
                <a:solidFill>
                  <a:srgbClr val="000000"/>
                </a:solidFill>
              </a:rPr>
              <a:t>with</a:t>
            </a:r>
            <a:r>
              <a:rPr lang="nl-NL">
                <a:solidFill>
                  <a:srgbClr val="000000"/>
                </a:solidFill>
              </a:rPr>
              <a:t> </a:t>
            </a:r>
            <a:r>
              <a:rPr lang="nl-NL" err="1">
                <a:solidFill>
                  <a:srgbClr val="000000"/>
                </a:solidFill>
              </a:rPr>
              <a:t>powerbi</a:t>
            </a:r>
            <a:r>
              <a:rPr lang="nl-NL">
                <a:solidFill>
                  <a:srgbClr val="000000"/>
                </a:solidFill>
              </a:rPr>
              <a:t> </a:t>
            </a:r>
            <a:r>
              <a:rPr lang="nl-NL" err="1">
                <a:solidFill>
                  <a:srgbClr val="000000"/>
                </a:solidFill>
              </a:rPr>
              <a:t>licensing</a:t>
            </a:r>
            <a:r>
              <a:rPr lang="nl-NL">
                <a:solidFill>
                  <a:srgbClr val="000000"/>
                </a:solidFill>
              </a:rPr>
              <a:t>, a Webdashboard </a:t>
            </a:r>
            <a:r>
              <a:rPr lang="nl-NL" err="1">
                <a:solidFill>
                  <a:srgbClr val="000000"/>
                </a:solidFill>
              </a:rPr>
              <a:t>license</a:t>
            </a:r>
            <a:r>
              <a:rPr lang="nl-NL">
                <a:solidFill>
                  <a:srgbClr val="000000"/>
                </a:solidFill>
              </a:rPr>
              <a:t> per user is </a:t>
            </a:r>
            <a:r>
              <a:rPr lang="nl-NL" err="1">
                <a:solidFill>
                  <a:srgbClr val="000000"/>
                </a:solidFill>
              </a:rPr>
              <a:t>all</a:t>
            </a:r>
            <a:r>
              <a:rPr lang="nl-NL">
                <a:solidFill>
                  <a:srgbClr val="000000"/>
                </a:solidFill>
              </a:rPr>
              <a:t> </a:t>
            </a:r>
            <a:r>
              <a:rPr lang="nl-NL" err="1">
                <a:solidFill>
                  <a:srgbClr val="000000"/>
                </a:solidFill>
              </a:rPr>
              <a:t>you</a:t>
            </a:r>
            <a:r>
              <a:rPr lang="nl-NL">
                <a:solidFill>
                  <a:srgbClr val="000000"/>
                </a:solidFill>
              </a:rPr>
              <a:t> </a:t>
            </a:r>
            <a:r>
              <a:rPr lang="nl-NL" err="1">
                <a:solidFill>
                  <a:srgbClr val="000000"/>
                </a:solidFill>
              </a:rPr>
              <a:t>need</a:t>
            </a:r>
            <a:r>
              <a:rPr lang="nl-NL">
                <a:solidFill>
                  <a:srgbClr val="000000"/>
                </a:solidFill>
              </a:rPr>
              <a:t>. (prijs benoemen of niet? Staat wel heel klein op de slide??)</a:t>
            </a:r>
          </a:p>
          <a:p>
            <a:endParaRPr lang="nl-NL">
              <a:solidFill>
                <a:srgbClr val="000000"/>
              </a:solidFill>
            </a:endParaRPr>
          </a:p>
          <a:p>
            <a:r>
              <a:rPr lang="nl-NL">
                <a:solidFill>
                  <a:srgbClr val="000000"/>
                </a:solidFill>
              </a:rPr>
              <a:t>Large </a:t>
            </a:r>
            <a:r>
              <a:rPr lang="nl-NL" err="1">
                <a:solidFill>
                  <a:srgbClr val="000000"/>
                </a:solidFill>
              </a:rPr>
              <a:t>enterprises</a:t>
            </a:r>
            <a:r>
              <a:rPr lang="nl-NL">
                <a:solidFill>
                  <a:srgbClr val="000000"/>
                </a:solidFill>
              </a:rPr>
              <a:t>, </a:t>
            </a:r>
            <a:r>
              <a:rPr lang="nl-NL" err="1">
                <a:solidFill>
                  <a:srgbClr val="000000"/>
                </a:solidFill>
              </a:rPr>
              <a:t>they</a:t>
            </a:r>
            <a:r>
              <a:rPr lang="nl-NL">
                <a:solidFill>
                  <a:srgbClr val="000000"/>
                </a:solidFill>
              </a:rPr>
              <a:t> </a:t>
            </a:r>
            <a:r>
              <a:rPr lang="nl-NL" err="1">
                <a:solidFill>
                  <a:srgbClr val="000000"/>
                </a:solidFill>
              </a:rPr>
              <a:t>need</a:t>
            </a:r>
            <a:r>
              <a:rPr lang="nl-NL">
                <a:solidFill>
                  <a:srgbClr val="000000"/>
                </a:solidFill>
              </a:rPr>
              <a:t> </a:t>
            </a:r>
            <a:r>
              <a:rPr lang="nl-NL" err="1">
                <a:solidFill>
                  <a:srgbClr val="000000"/>
                </a:solidFill>
              </a:rPr>
              <a:t>to</a:t>
            </a:r>
            <a:r>
              <a:rPr lang="nl-NL">
                <a:solidFill>
                  <a:srgbClr val="000000"/>
                </a:solidFill>
              </a:rPr>
              <a:t> </a:t>
            </a:r>
            <a:r>
              <a:rPr lang="nl-NL" err="1">
                <a:solidFill>
                  <a:srgbClr val="000000"/>
                </a:solidFill>
              </a:rPr>
              <a:t>bring</a:t>
            </a:r>
            <a:r>
              <a:rPr lang="nl-NL">
                <a:solidFill>
                  <a:srgbClr val="000000"/>
                </a:solidFill>
              </a:rPr>
              <a:t> </a:t>
            </a:r>
            <a:r>
              <a:rPr lang="nl-NL" err="1">
                <a:solidFill>
                  <a:srgbClr val="000000"/>
                </a:solidFill>
              </a:rPr>
              <a:t>there</a:t>
            </a:r>
            <a:r>
              <a:rPr lang="nl-NL">
                <a:solidFill>
                  <a:srgbClr val="000000"/>
                </a:solidFill>
              </a:rPr>
              <a:t> </a:t>
            </a:r>
            <a:r>
              <a:rPr lang="nl-NL" err="1">
                <a:solidFill>
                  <a:srgbClr val="000000"/>
                </a:solidFill>
              </a:rPr>
              <a:t>own</a:t>
            </a:r>
            <a:r>
              <a:rPr lang="nl-NL">
                <a:solidFill>
                  <a:srgbClr val="000000"/>
                </a:solidFill>
              </a:rPr>
              <a:t> </a:t>
            </a:r>
            <a:r>
              <a:rPr lang="nl-NL" err="1">
                <a:solidFill>
                  <a:srgbClr val="000000"/>
                </a:solidFill>
              </a:rPr>
              <a:t>capacity</a:t>
            </a:r>
            <a:r>
              <a:rPr lang="nl-NL">
                <a:solidFill>
                  <a:srgbClr val="000000"/>
                </a:solidFill>
              </a:rPr>
              <a:t>. </a:t>
            </a:r>
            <a:r>
              <a:rPr lang="nl-NL" err="1">
                <a:solidFill>
                  <a:srgbClr val="000000"/>
                </a:solidFill>
              </a:rPr>
              <a:t>Can</a:t>
            </a:r>
            <a:r>
              <a:rPr lang="nl-NL">
                <a:solidFill>
                  <a:srgbClr val="000000"/>
                </a:solidFill>
              </a:rPr>
              <a:t> </a:t>
            </a:r>
            <a:r>
              <a:rPr lang="nl-NL" err="1">
                <a:solidFill>
                  <a:srgbClr val="000000"/>
                </a:solidFill>
              </a:rPr>
              <a:t>be</a:t>
            </a:r>
            <a:r>
              <a:rPr lang="nl-NL">
                <a:solidFill>
                  <a:srgbClr val="000000"/>
                </a:solidFill>
              </a:rPr>
              <a:t> </a:t>
            </a:r>
            <a:r>
              <a:rPr lang="nl-NL" err="1">
                <a:solidFill>
                  <a:srgbClr val="000000"/>
                </a:solidFill>
              </a:rPr>
              <a:t>for</a:t>
            </a:r>
            <a:r>
              <a:rPr lang="nl-NL">
                <a:solidFill>
                  <a:srgbClr val="000000"/>
                </a:solidFill>
              </a:rPr>
              <a:t> a </a:t>
            </a:r>
            <a:r>
              <a:rPr lang="nl-NL" err="1">
                <a:solidFill>
                  <a:srgbClr val="000000"/>
                </a:solidFill>
              </a:rPr>
              <a:t>serveral</a:t>
            </a:r>
            <a:r>
              <a:rPr lang="nl-NL">
                <a:solidFill>
                  <a:srgbClr val="000000"/>
                </a:solidFill>
              </a:rPr>
              <a:t> </a:t>
            </a:r>
            <a:r>
              <a:rPr lang="nl-NL" err="1">
                <a:solidFill>
                  <a:srgbClr val="000000"/>
                </a:solidFill>
              </a:rPr>
              <a:t>reasons</a:t>
            </a:r>
            <a:r>
              <a:rPr lang="nl-NL">
                <a:solidFill>
                  <a:srgbClr val="000000"/>
                </a:solidFill>
              </a:rPr>
              <a:t>: </a:t>
            </a:r>
            <a:r>
              <a:rPr lang="nl-NL" err="1">
                <a:solidFill>
                  <a:srgbClr val="000000"/>
                </a:solidFill>
              </a:rPr>
              <a:t>Cost</a:t>
            </a:r>
            <a:r>
              <a:rPr lang="nl-NL">
                <a:solidFill>
                  <a:srgbClr val="000000"/>
                </a:solidFill>
              </a:rPr>
              <a:t> </a:t>
            </a:r>
            <a:r>
              <a:rPr lang="nl-NL" err="1">
                <a:solidFill>
                  <a:srgbClr val="000000"/>
                </a:solidFill>
              </a:rPr>
              <a:t>wise</a:t>
            </a:r>
            <a:r>
              <a:rPr lang="nl-NL">
                <a:solidFill>
                  <a:srgbClr val="000000"/>
                </a:solidFill>
              </a:rPr>
              <a:t>, Server </a:t>
            </a:r>
            <a:r>
              <a:rPr lang="nl-NL" err="1">
                <a:solidFill>
                  <a:srgbClr val="000000"/>
                </a:solidFill>
              </a:rPr>
              <a:t>location</a:t>
            </a:r>
            <a:r>
              <a:rPr lang="nl-NL">
                <a:solidFill>
                  <a:srgbClr val="000000"/>
                </a:solidFill>
              </a:rPr>
              <a:t>, Control </a:t>
            </a:r>
            <a:r>
              <a:rPr lang="nl-NL" err="1">
                <a:solidFill>
                  <a:srgbClr val="000000"/>
                </a:solidFill>
              </a:rPr>
              <a:t>about</a:t>
            </a:r>
            <a:r>
              <a:rPr lang="nl-NL">
                <a:solidFill>
                  <a:srgbClr val="000000"/>
                </a:solidFill>
              </a:rPr>
              <a:t> </a:t>
            </a:r>
            <a:r>
              <a:rPr lang="nl-NL" err="1">
                <a:solidFill>
                  <a:srgbClr val="000000"/>
                </a:solidFill>
              </a:rPr>
              <a:t>compute</a:t>
            </a:r>
            <a:r>
              <a:rPr lang="nl-NL">
                <a:solidFill>
                  <a:srgbClr val="000000"/>
                </a:solidFill>
              </a:rPr>
              <a:t> power.</a:t>
            </a:r>
          </a:p>
          <a:p>
            <a:r>
              <a:rPr lang="nl-NL">
                <a:solidFill>
                  <a:srgbClr val="000000"/>
                </a:solidFill>
              </a:rPr>
              <a:t>Webdashboard </a:t>
            </a:r>
            <a:r>
              <a:rPr lang="nl-NL" err="1">
                <a:solidFill>
                  <a:srgbClr val="000000"/>
                </a:solidFill>
              </a:rPr>
              <a:t>capacity</a:t>
            </a:r>
            <a:r>
              <a:rPr lang="nl-NL">
                <a:solidFill>
                  <a:srgbClr val="000000"/>
                </a:solidFill>
              </a:rPr>
              <a:t> solution, </a:t>
            </a:r>
            <a:r>
              <a:rPr lang="nl-NL" err="1">
                <a:solidFill>
                  <a:srgbClr val="000000"/>
                </a:solidFill>
              </a:rPr>
              <a:t>called</a:t>
            </a:r>
            <a:r>
              <a:rPr lang="nl-NL">
                <a:solidFill>
                  <a:srgbClr val="000000"/>
                </a:solidFill>
              </a:rPr>
              <a:t> Enterprise </a:t>
            </a:r>
            <a:r>
              <a:rPr lang="nl-NL" err="1">
                <a:solidFill>
                  <a:srgbClr val="000000"/>
                </a:solidFill>
              </a:rPr>
              <a:t>licence</a:t>
            </a:r>
            <a:r>
              <a:rPr lang="nl-NL">
                <a:solidFill>
                  <a:srgbClr val="000000"/>
                </a:solidFill>
              </a:rPr>
              <a:t>, is </a:t>
            </a:r>
            <a:r>
              <a:rPr lang="nl-NL" err="1">
                <a:solidFill>
                  <a:srgbClr val="000000"/>
                </a:solidFill>
              </a:rPr>
              <a:t>purchased</a:t>
            </a:r>
            <a:r>
              <a:rPr lang="nl-NL">
                <a:solidFill>
                  <a:srgbClr val="000000"/>
                </a:solidFill>
              </a:rPr>
              <a:t> on top of </a:t>
            </a:r>
            <a:r>
              <a:rPr lang="nl-NL" err="1">
                <a:solidFill>
                  <a:srgbClr val="000000"/>
                </a:solidFill>
              </a:rPr>
              <a:t>your</a:t>
            </a:r>
            <a:r>
              <a:rPr lang="nl-NL">
                <a:solidFill>
                  <a:srgbClr val="000000"/>
                </a:solidFill>
              </a:rPr>
              <a:t> </a:t>
            </a:r>
            <a:r>
              <a:rPr lang="nl-NL" err="1">
                <a:solidFill>
                  <a:srgbClr val="000000"/>
                </a:solidFill>
              </a:rPr>
              <a:t>PowerBI</a:t>
            </a:r>
            <a:r>
              <a:rPr lang="nl-NL">
                <a:solidFill>
                  <a:srgbClr val="000000"/>
                </a:solidFill>
              </a:rPr>
              <a:t> </a:t>
            </a:r>
            <a:r>
              <a:rPr lang="nl-NL" err="1">
                <a:solidFill>
                  <a:srgbClr val="000000"/>
                </a:solidFill>
              </a:rPr>
              <a:t>embedded</a:t>
            </a:r>
            <a:r>
              <a:rPr lang="nl-NL">
                <a:solidFill>
                  <a:srgbClr val="000000"/>
                </a:solidFill>
              </a:rPr>
              <a:t> </a:t>
            </a:r>
            <a:r>
              <a:rPr lang="nl-NL" err="1">
                <a:solidFill>
                  <a:srgbClr val="000000"/>
                </a:solidFill>
              </a:rPr>
              <a:t>capacity</a:t>
            </a:r>
            <a:r>
              <a:rPr lang="nl-NL">
                <a:solidFill>
                  <a:srgbClr val="000000"/>
                </a:solidFill>
              </a:rPr>
              <a:t>.</a:t>
            </a:r>
          </a:p>
          <a:p>
            <a:endParaRPr lang="nl-NL">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a:solidFill>
                  <a:srgbClr val="000000"/>
                </a:solidFill>
              </a:rPr>
              <a:t>(prijs benoemen of niet? Staat wel heel klein op de slide??)</a:t>
            </a:r>
          </a:p>
          <a:p>
            <a:endParaRPr lang="nl-NL">
              <a:solidFill>
                <a:srgbClr val="000000"/>
              </a:solidFill>
            </a:endParaRPr>
          </a:p>
        </p:txBody>
      </p:sp>
      <p:sp>
        <p:nvSpPr>
          <p:cNvPr id="4" name="Tijdelijke aanduiding voor dianummer 3">
            <a:extLst>
              <a:ext uri="{FF2B5EF4-FFF2-40B4-BE49-F238E27FC236}">
                <a16:creationId xmlns:a16="http://schemas.microsoft.com/office/drawing/2014/main" id="{E22C2084-52C3-7F88-10A9-EF6AA0D0AD73}"/>
              </a:ext>
            </a:extLst>
          </p:cNvPr>
          <p:cNvSpPr>
            <a:spLocks noGrp="1"/>
          </p:cNvSpPr>
          <p:nvPr>
            <p:ph type="sldNum" sz="quarter" idx="5"/>
          </p:nvPr>
        </p:nvSpPr>
        <p:spPr/>
        <p:txBody>
          <a:bodyPr/>
          <a:lstStyle/>
          <a:p>
            <a:fld id="{BD79ACB0-F1D4-49DB-8DBC-4655B10F2FA9}" type="slidenum">
              <a:rPr lang="nl-NL" smtClean="0"/>
              <a:t>14</a:t>
            </a:fld>
            <a:endParaRPr lang="nl-NL"/>
          </a:p>
        </p:txBody>
      </p:sp>
    </p:spTree>
    <p:extLst>
      <p:ext uri="{BB962C8B-B14F-4D97-AF65-F5344CB8AC3E}">
        <p14:creationId xmlns:p14="http://schemas.microsoft.com/office/powerpoint/2010/main" val="2380691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D08A9-108F-55A5-237C-46C8434EDFD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9F1D7EB-769D-625C-3D4A-129404A4C57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74C04D3-0A58-D226-2940-4F382E3251B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Martijn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Stap 3: </a:t>
            </a:r>
            <a:r>
              <a:rPr lang="en-US" sz="1200">
                <a:solidFill>
                  <a:srgbClr val="000000"/>
                </a:solidFill>
              </a:rPr>
              <a:t>Make sure all viewers do have a power bi license </a:t>
            </a:r>
            <a:r>
              <a:rPr lang="en-US" sz="1200" b="1">
                <a:solidFill>
                  <a:srgbClr val="000000"/>
                </a:solidFill>
                <a:highlight>
                  <a:srgbClr val="FFFF00"/>
                </a:highlight>
              </a:rPr>
              <a:t>OR covered by a capacity license</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b="0">
              <a:solidFill>
                <a:srgbClr val="000000"/>
              </a:solidFill>
              <a:highlight>
                <a:srgbClr val="FFFF00"/>
              </a:highlight>
              <a:sym typeface="Wingdings" panose="05000000000000000000" pitchFamily="2" charset="2"/>
            </a:endParaRPr>
          </a:p>
          <a:p>
            <a:endParaRPr lang="nl-NL"/>
          </a:p>
          <a:p>
            <a:r>
              <a:rPr lang="nl-NL"/>
              <a:t>Martijn</a:t>
            </a:r>
          </a:p>
          <a:p>
            <a:endParaRPr lang="nl-NL"/>
          </a:p>
          <a:p>
            <a:r>
              <a:rPr lang="nl-NL"/>
              <a:t>Here we </a:t>
            </a:r>
            <a:r>
              <a:rPr lang="nl-NL" err="1"/>
              <a:t>wanna</a:t>
            </a:r>
            <a:r>
              <a:rPr lang="nl-NL"/>
              <a:t> go step </a:t>
            </a:r>
            <a:r>
              <a:rPr lang="nl-NL" err="1"/>
              <a:t>by</a:t>
            </a:r>
            <a:r>
              <a:rPr lang="nl-NL"/>
              <a:t> step </a:t>
            </a:r>
            <a:r>
              <a:rPr lang="nl-NL" err="1"/>
              <a:t>what</a:t>
            </a:r>
            <a:r>
              <a:rPr lang="nl-NL"/>
              <a:t> is </a:t>
            </a:r>
            <a:r>
              <a:rPr lang="nl-NL" err="1"/>
              <a:t>the</a:t>
            </a:r>
            <a:r>
              <a:rPr lang="nl-NL"/>
              <a:t> most elegante way </a:t>
            </a:r>
            <a:r>
              <a:rPr lang="nl-NL" err="1"/>
              <a:t>to</a:t>
            </a:r>
            <a:r>
              <a:rPr lang="nl-NL"/>
              <a:t> share </a:t>
            </a:r>
            <a:r>
              <a:rPr lang="nl-NL" err="1"/>
              <a:t>reports</a:t>
            </a:r>
            <a:r>
              <a:rPr lang="nl-NL"/>
              <a:t> </a:t>
            </a:r>
            <a:r>
              <a:rPr lang="nl-NL" err="1"/>
              <a:t>from</a:t>
            </a:r>
            <a:r>
              <a:rPr lang="nl-NL"/>
              <a:t> a viewers </a:t>
            </a:r>
            <a:r>
              <a:rPr lang="nl-NL" err="1"/>
              <a:t>prespective</a:t>
            </a:r>
            <a:r>
              <a:rPr lang="nl-NL"/>
              <a:t>. </a:t>
            </a:r>
            <a:r>
              <a:rPr lang="nl-NL" err="1"/>
              <a:t>Note</a:t>
            </a:r>
            <a:r>
              <a:rPr lang="nl-NL"/>
              <a:t> </a:t>
            </a:r>
            <a:r>
              <a:rPr lang="nl-NL" err="1"/>
              <a:t>there</a:t>
            </a:r>
            <a:r>
              <a:rPr lang="nl-NL"/>
              <a:t> are more options </a:t>
            </a:r>
            <a:r>
              <a:rPr lang="nl-NL" err="1"/>
              <a:t>to</a:t>
            </a:r>
            <a:r>
              <a:rPr lang="nl-NL"/>
              <a:t> share but </a:t>
            </a:r>
            <a:r>
              <a:rPr lang="nl-NL" err="1"/>
              <a:t>this</a:t>
            </a:r>
            <a:r>
              <a:rPr lang="nl-NL"/>
              <a:t> </a:t>
            </a:r>
            <a:r>
              <a:rPr lang="nl-NL" err="1"/>
              <a:t>one</a:t>
            </a:r>
            <a:r>
              <a:rPr lang="nl-NL"/>
              <a:t> is </a:t>
            </a:r>
            <a:r>
              <a:rPr lang="nl-NL" err="1"/>
              <a:t>the</a:t>
            </a:r>
            <a:r>
              <a:rPr lang="nl-NL"/>
              <a:t> most easy </a:t>
            </a:r>
            <a:r>
              <a:rPr lang="nl-NL" err="1"/>
              <a:t>for</a:t>
            </a:r>
            <a:r>
              <a:rPr lang="nl-NL"/>
              <a:t> </a:t>
            </a:r>
            <a:r>
              <a:rPr lang="nl-NL" err="1"/>
              <a:t>the</a:t>
            </a:r>
            <a:r>
              <a:rPr lang="nl-NL"/>
              <a:t> viewer </a:t>
            </a:r>
            <a:r>
              <a:rPr lang="nl-NL" err="1"/>
              <a:t>to</a:t>
            </a:r>
            <a:r>
              <a:rPr lang="nl-NL"/>
              <a:t> </a:t>
            </a:r>
            <a:r>
              <a:rPr lang="nl-NL" err="1"/>
              <a:t>find</a:t>
            </a:r>
            <a:r>
              <a:rPr lang="nl-NL"/>
              <a:t> / brand.</a:t>
            </a:r>
          </a:p>
          <a:p>
            <a:endParaRPr lang="nl-NL"/>
          </a:p>
          <a:p>
            <a:r>
              <a:rPr lang="nl-NL" err="1"/>
              <a:t>Don’t</a:t>
            </a:r>
            <a:r>
              <a:rPr lang="nl-NL"/>
              <a:t> </a:t>
            </a:r>
            <a:r>
              <a:rPr lang="nl-NL" err="1"/>
              <a:t>forget</a:t>
            </a:r>
            <a:r>
              <a:rPr lang="nl-NL"/>
              <a:t> </a:t>
            </a:r>
            <a:r>
              <a:rPr lang="nl-NL" err="1"/>
              <a:t>to</a:t>
            </a:r>
            <a:r>
              <a:rPr lang="nl-NL"/>
              <a:t> point out </a:t>
            </a:r>
            <a:r>
              <a:rPr lang="nl-NL" err="1"/>
              <a:t>that</a:t>
            </a:r>
            <a:r>
              <a:rPr lang="nl-NL"/>
              <a:t> </a:t>
            </a:r>
            <a:r>
              <a:rPr lang="nl-NL" err="1"/>
              <a:t>the</a:t>
            </a:r>
            <a:r>
              <a:rPr lang="nl-NL"/>
              <a:t> BI specialist </a:t>
            </a:r>
            <a:r>
              <a:rPr lang="nl-NL" err="1"/>
              <a:t>can</a:t>
            </a:r>
            <a:r>
              <a:rPr lang="nl-NL"/>
              <a:t> </a:t>
            </a:r>
            <a:r>
              <a:rPr lang="nl-NL" err="1"/>
              <a:t>not</a:t>
            </a:r>
            <a:r>
              <a:rPr lang="nl-NL"/>
              <a:t> go </a:t>
            </a:r>
            <a:r>
              <a:rPr lang="nl-NL" err="1"/>
              <a:t>through</a:t>
            </a:r>
            <a:r>
              <a:rPr lang="nl-NL"/>
              <a:t> </a:t>
            </a:r>
            <a:r>
              <a:rPr lang="nl-NL" err="1"/>
              <a:t>this</a:t>
            </a:r>
            <a:r>
              <a:rPr lang="nl-NL"/>
              <a:t> </a:t>
            </a:r>
            <a:r>
              <a:rPr lang="nl-NL" err="1"/>
              <a:t>process</a:t>
            </a:r>
            <a:r>
              <a:rPr lang="nl-NL"/>
              <a:t> </a:t>
            </a:r>
            <a:r>
              <a:rPr lang="nl-NL" err="1"/>
              <a:t>all</a:t>
            </a:r>
            <a:r>
              <a:rPr lang="nl-NL"/>
              <a:t> </a:t>
            </a:r>
            <a:r>
              <a:rPr lang="nl-NL" err="1"/>
              <a:t>by</a:t>
            </a:r>
            <a:r>
              <a:rPr lang="nl-NL"/>
              <a:t> </a:t>
            </a:r>
            <a:r>
              <a:rPr lang="nl-NL" err="1"/>
              <a:t>himself</a:t>
            </a:r>
            <a:r>
              <a:rPr lang="nl-NL"/>
              <a:t>, he </a:t>
            </a:r>
            <a:r>
              <a:rPr lang="nl-NL" err="1"/>
              <a:t>will</a:t>
            </a:r>
            <a:r>
              <a:rPr lang="nl-NL"/>
              <a:t> </a:t>
            </a:r>
            <a:r>
              <a:rPr lang="nl-NL" err="1"/>
              <a:t>need</a:t>
            </a:r>
            <a:r>
              <a:rPr lang="nl-NL"/>
              <a:t> </a:t>
            </a:r>
            <a:r>
              <a:rPr lang="nl-NL" err="1"/>
              <a:t>the</a:t>
            </a:r>
            <a:r>
              <a:rPr lang="nl-NL"/>
              <a:t> IT specialist.</a:t>
            </a:r>
          </a:p>
          <a:p>
            <a:endParaRPr lang="nl-NL"/>
          </a:p>
        </p:txBody>
      </p:sp>
      <p:sp>
        <p:nvSpPr>
          <p:cNvPr id="4" name="Tijdelijke aanduiding voor dianummer 3">
            <a:extLst>
              <a:ext uri="{FF2B5EF4-FFF2-40B4-BE49-F238E27FC236}">
                <a16:creationId xmlns:a16="http://schemas.microsoft.com/office/drawing/2014/main" id="{1D17202B-00C9-E69C-3612-A1D15D6D383B}"/>
              </a:ext>
            </a:extLst>
          </p:cNvPr>
          <p:cNvSpPr>
            <a:spLocks noGrp="1"/>
          </p:cNvSpPr>
          <p:nvPr>
            <p:ph type="sldNum" sz="quarter" idx="5"/>
          </p:nvPr>
        </p:nvSpPr>
        <p:spPr/>
        <p:txBody>
          <a:bodyPr/>
          <a:lstStyle/>
          <a:p>
            <a:fld id="{BD79ACB0-F1D4-49DB-8DBC-4655B10F2FA9}" type="slidenum">
              <a:rPr lang="nl-NL" smtClean="0"/>
              <a:t>15</a:t>
            </a:fld>
            <a:endParaRPr lang="nl-NL"/>
          </a:p>
        </p:txBody>
      </p:sp>
    </p:spTree>
    <p:extLst>
      <p:ext uri="{BB962C8B-B14F-4D97-AF65-F5344CB8AC3E}">
        <p14:creationId xmlns:p14="http://schemas.microsoft.com/office/powerpoint/2010/main" val="3072026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Martijn</a:t>
            </a:r>
          </a:p>
          <a:p>
            <a:r>
              <a:rPr lang="en-US"/>
              <a:t>Let’s look back at the focus role of </a:t>
            </a:r>
            <a:r>
              <a:rPr lang="en-US" err="1"/>
              <a:t>Webdashboard</a:t>
            </a:r>
            <a:r>
              <a:rPr lang="en-US"/>
              <a:t> and it’s philosophy.</a:t>
            </a:r>
          </a:p>
          <a:p>
            <a:r>
              <a:rPr lang="en-US"/>
              <a:t>It should be made as easy as possible for the viewer to consume information.</a:t>
            </a:r>
          </a:p>
          <a:p>
            <a:r>
              <a:rPr lang="en-US"/>
              <a:t>Get him to the report within 2 clicks.</a:t>
            </a:r>
          </a:p>
          <a:p>
            <a:endParaRPr lang="en-US"/>
          </a:p>
          <a:p>
            <a:r>
              <a:rPr lang="en-US"/>
              <a:t>Besides that, it would also be nice for the BI specialist to make this happen asap, without dependencies on other departments like IT for licensing.</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nl-NL"/>
              <a:t>Let’s see how to do the exact same thing as the previous slide but than with webdashboard.</a:t>
            </a:r>
          </a:p>
          <a:p>
            <a:endParaRPr lang="en-NL"/>
          </a:p>
        </p:txBody>
      </p:sp>
      <p:sp>
        <p:nvSpPr>
          <p:cNvPr id="4" name="Slide Number Placeholder 3"/>
          <p:cNvSpPr>
            <a:spLocks noGrp="1"/>
          </p:cNvSpPr>
          <p:nvPr>
            <p:ph type="sldNum" sz="quarter" idx="5"/>
          </p:nvPr>
        </p:nvSpPr>
        <p:spPr/>
        <p:txBody>
          <a:bodyPr/>
          <a:lstStyle/>
          <a:p>
            <a:fld id="{BD79ACB0-F1D4-49DB-8DBC-4655B10F2FA9}" type="slidenum">
              <a:rPr lang="nl-NL" smtClean="0"/>
              <a:t>16</a:t>
            </a:fld>
            <a:endParaRPr lang="nl-NL"/>
          </a:p>
        </p:txBody>
      </p:sp>
    </p:spTree>
    <p:extLst>
      <p:ext uri="{BB962C8B-B14F-4D97-AF65-F5344CB8AC3E}">
        <p14:creationId xmlns:p14="http://schemas.microsoft.com/office/powerpoint/2010/main" val="3066777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Martijn</a:t>
            </a:r>
          </a:p>
          <a:p>
            <a:r>
              <a:rPr lang="nl-NL"/>
              <a:t>Tekst bij slide 2,5: </a:t>
            </a:r>
            <a:r>
              <a:rPr lang="nl-NL" err="1"/>
              <a:t>manually</a:t>
            </a:r>
            <a:r>
              <a:rPr lang="nl-NL"/>
              <a:t> upgrading </a:t>
            </a:r>
            <a:r>
              <a:rPr lang="nl-NL" err="1"/>
              <a:t>the</a:t>
            </a:r>
            <a:r>
              <a:rPr lang="nl-NL"/>
              <a:t> </a:t>
            </a:r>
            <a:r>
              <a:rPr lang="nl-NL" err="1"/>
              <a:t>number</a:t>
            </a:r>
            <a:r>
              <a:rPr lang="nl-NL"/>
              <a:t> of </a:t>
            </a:r>
            <a:r>
              <a:rPr lang="nl-NL" err="1"/>
              <a:t>licenses</a:t>
            </a:r>
            <a:r>
              <a:rPr lang="nl-NL"/>
              <a:t> </a:t>
            </a:r>
            <a:r>
              <a:rPr lang="nl-NL" err="1"/>
              <a:t>can</a:t>
            </a:r>
            <a:r>
              <a:rPr lang="nl-NL"/>
              <a:t> </a:t>
            </a:r>
            <a:r>
              <a:rPr lang="nl-NL" err="1"/>
              <a:t>be</a:t>
            </a:r>
            <a:r>
              <a:rPr lang="nl-NL"/>
              <a:t> overruled, </a:t>
            </a:r>
            <a:r>
              <a:rPr lang="nl-NL" err="1"/>
              <a:t>so</a:t>
            </a:r>
            <a:r>
              <a:rPr lang="nl-NL"/>
              <a:t> </a:t>
            </a:r>
            <a:r>
              <a:rPr lang="nl-NL" err="1"/>
              <a:t>the</a:t>
            </a:r>
            <a:r>
              <a:rPr lang="nl-NL"/>
              <a:t> portal </a:t>
            </a:r>
            <a:r>
              <a:rPr lang="nl-NL" err="1"/>
              <a:t>will</a:t>
            </a:r>
            <a:r>
              <a:rPr lang="nl-NL"/>
              <a:t> </a:t>
            </a:r>
            <a:r>
              <a:rPr lang="nl-NL" err="1"/>
              <a:t>automatically</a:t>
            </a:r>
            <a:r>
              <a:rPr lang="nl-NL"/>
              <a:t> upgrade </a:t>
            </a:r>
            <a:r>
              <a:rPr lang="nl-NL" err="1"/>
              <a:t>your</a:t>
            </a:r>
            <a:r>
              <a:rPr lang="nl-NL"/>
              <a:t> </a:t>
            </a:r>
            <a:r>
              <a:rPr lang="nl-NL" err="1"/>
              <a:t>licences</a:t>
            </a:r>
            <a:r>
              <a:rPr lang="nl-NL"/>
              <a:t> </a:t>
            </a:r>
            <a:r>
              <a:rPr lang="nl-NL" err="1"/>
              <a:t>when</a:t>
            </a:r>
            <a:r>
              <a:rPr lang="nl-NL"/>
              <a:t> a new person is </a:t>
            </a:r>
            <a:r>
              <a:rPr lang="nl-NL" err="1"/>
              <a:t>added</a:t>
            </a:r>
            <a:r>
              <a:rPr lang="nl-NL"/>
              <a:t> in </a:t>
            </a:r>
            <a:r>
              <a:rPr lang="nl-NL" err="1"/>
              <a:t>your</a:t>
            </a:r>
            <a:r>
              <a:rPr lang="nl-NL"/>
              <a:t> </a:t>
            </a:r>
            <a:r>
              <a:rPr lang="nl-NL" err="1"/>
              <a:t>Entra</a:t>
            </a:r>
            <a:r>
              <a:rPr lang="nl-NL"/>
              <a:t>. We </a:t>
            </a:r>
            <a:r>
              <a:rPr lang="nl-NL" err="1"/>
              <a:t>talked</a:t>
            </a:r>
            <a:r>
              <a:rPr lang="nl-NL"/>
              <a:t> </a:t>
            </a:r>
            <a:r>
              <a:rPr lang="nl-NL" err="1"/>
              <a:t>to</a:t>
            </a:r>
            <a:r>
              <a:rPr lang="nl-NL"/>
              <a:t> </a:t>
            </a:r>
            <a:r>
              <a:rPr lang="nl-NL" err="1"/>
              <a:t>our</a:t>
            </a:r>
            <a:r>
              <a:rPr lang="nl-NL"/>
              <a:t> </a:t>
            </a:r>
            <a:r>
              <a:rPr lang="nl-NL" err="1"/>
              <a:t>focusgroup</a:t>
            </a:r>
            <a:r>
              <a:rPr lang="nl-NL"/>
              <a:t> </a:t>
            </a:r>
            <a:r>
              <a:rPr lang="nl-NL" err="1"/>
              <a:t>for</a:t>
            </a:r>
            <a:r>
              <a:rPr lang="nl-NL"/>
              <a:t> </a:t>
            </a:r>
            <a:r>
              <a:rPr lang="nl-NL" err="1"/>
              <a:t>this</a:t>
            </a:r>
            <a:r>
              <a:rPr lang="nl-NL"/>
              <a:t> </a:t>
            </a:r>
            <a:r>
              <a:rPr lang="nl-NL" err="1"/>
              <a:t>and</a:t>
            </a:r>
            <a:r>
              <a:rPr lang="nl-NL"/>
              <a:t> </a:t>
            </a:r>
            <a:r>
              <a:rPr lang="nl-NL" err="1"/>
              <a:t>for</a:t>
            </a:r>
            <a:r>
              <a:rPr lang="nl-NL"/>
              <a:t> </a:t>
            </a:r>
            <a:r>
              <a:rPr lang="nl-NL" err="1"/>
              <a:t>costefficiency</a:t>
            </a:r>
            <a:r>
              <a:rPr lang="nl-NL"/>
              <a:t> </a:t>
            </a:r>
            <a:r>
              <a:rPr lang="nl-NL" err="1"/>
              <a:t>they</a:t>
            </a:r>
            <a:r>
              <a:rPr lang="nl-NL"/>
              <a:t> </a:t>
            </a:r>
            <a:r>
              <a:rPr lang="nl-NL" err="1"/>
              <a:t>told</a:t>
            </a:r>
            <a:r>
              <a:rPr lang="nl-NL"/>
              <a:t> </a:t>
            </a:r>
            <a:r>
              <a:rPr lang="nl-NL" err="1"/>
              <a:t>us</a:t>
            </a:r>
            <a:r>
              <a:rPr lang="nl-NL"/>
              <a:t>, </a:t>
            </a:r>
            <a:r>
              <a:rPr lang="nl-NL" err="1"/>
              <a:t>it</a:t>
            </a:r>
            <a:r>
              <a:rPr lang="nl-NL"/>
              <a:t> </a:t>
            </a:r>
            <a:r>
              <a:rPr lang="nl-NL" err="1"/>
              <a:t>would</a:t>
            </a:r>
            <a:r>
              <a:rPr lang="nl-NL"/>
              <a:t> </a:t>
            </a:r>
            <a:r>
              <a:rPr lang="nl-NL" err="1"/>
              <a:t>be</a:t>
            </a:r>
            <a:r>
              <a:rPr lang="nl-NL"/>
              <a:t> </a:t>
            </a:r>
            <a:r>
              <a:rPr lang="nl-NL" err="1"/>
              <a:t>nice</a:t>
            </a:r>
            <a:r>
              <a:rPr lang="nl-NL"/>
              <a:t> </a:t>
            </a:r>
            <a:r>
              <a:rPr lang="nl-NL" err="1"/>
              <a:t>to</a:t>
            </a:r>
            <a:r>
              <a:rPr lang="nl-NL"/>
              <a:t> have </a:t>
            </a:r>
            <a:r>
              <a:rPr lang="nl-NL" err="1"/>
              <a:t>the</a:t>
            </a:r>
            <a:r>
              <a:rPr lang="nl-NL"/>
              <a:t> option, but </a:t>
            </a:r>
            <a:r>
              <a:rPr lang="nl-NL" err="1"/>
              <a:t>by</a:t>
            </a:r>
            <a:r>
              <a:rPr lang="nl-NL"/>
              <a:t> default </a:t>
            </a:r>
            <a:r>
              <a:rPr lang="nl-NL" err="1"/>
              <a:t>this</a:t>
            </a:r>
            <a:r>
              <a:rPr lang="nl-NL"/>
              <a:t> </a:t>
            </a:r>
            <a:r>
              <a:rPr lang="nl-NL" err="1"/>
              <a:t>should</a:t>
            </a:r>
            <a:r>
              <a:rPr lang="nl-NL"/>
              <a:t> </a:t>
            </a:r>
            <a:r>
              <a:rPr lang="nl-NL" err="1"/>
              <a:t>be</a:t>
            </a:r>
            <a:r>
              <a:rPr lang="nl-NL"/>
              <a:t> </a:t>
            </a:r>
            <a:r>
              <a:rPr lang="nl-NL" err="1"/>
              <a:t>done</a:t>
            </a:r>
            <a:r>
              <a:rPr lang="nl-NL"/>
              <a:t> </a:t>
            </a:r>
            <a:r>
              <a:rPr lang="nl-NL" err="1"/>
              <a:t>manually</a:t>
            </a:r>
            <a:r>
              <a:rPr lang="nl-NL"/>
              <a:t>. </a:t>
            </a:r>
            <a:r>
              <a:rPr lang="nl-NL" err="1"/>
              <a:t>So</a:t>
            </a:r>
            <a:r>
              <a:rPr lang="nl-NL"/>
              <a:t> </a:t>
            </a:r>
            <a:r>
              <a:rPr lang="nl-NL" err="1"/>
              <a:t>thats</a:t>
            </a:r>
            <a:r>
              <a:rPr lang="nl-NL"/>
              <a:t> </a:t>
            </a:r>
            <a:r>
              <a:rPr lang="nl-NL" err="1"/>
              <a:t>what</a:t>
            </a:r>
            <a:r>
              <a:rPr lang="nl-NL"/>
              <a:t> we </a:t>
            </a:r>
            <a:r>
              <a:rPr lang="nl-NL" err="1"/>
              <a:t>build</a:t>
            </a:r>
            <a:r>
              <a:rPr lang="nl-NL"/>
              <a:t>. </a:t>
            </a:r>
          </a:p>
        </p:txBody>
      </p:sp>
      <p:sp>
        <p:nvSpPr>
          <p:cNvPr id="4" name="Tijdelijke aanduiding voor dianummer 3"/>
          <p:cNvSpPr>
            <a:spLocks noGrp="1"/>
          </p:cNvSpPr>
          <p:nvPr>
            <p:ph type="sldNum" sz="quarter" idx="5"/>
          </p:nvPr>
        </p:nvSpPr>
        <p:spPr/>
        <p:txBody>
          <a:bodyPr/>
          <a:lstStyle/>
          <a:p>
            <a:fld id="{BD79ACB0-F1D4-49DB-8DBC-4655B10F2FA9}" type="slidenum">
              <a:rPr lang="nl-NL" smtClean="0"/>
              <a:t>17</a:t>
            </a:fld>
            <a:endParaRPr lang="nl-NL"/>
          </a:p>
        </p:txBody>
      </p:sp>
    </p:spTree>
    <p:extLst>
      <p:ext uri="{BB962C8B-B14F-4D97-AF65-F5344CB8AC3E}">
        <p14:creationId xmlns:p14="http://schemas.microsoft.com/office/powerpoint/2010/main" val="2489517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Martijn (LETOP hier focus op het share gedeelte, branding wordt later belicht)</a:t>
            </a:r>
          </a:p>
          <a:p>
            <a:endParaRPr lang="nl-NL"/>
          </a:p>
          <a:p>
            <a:r>
              <a:rPr lang="nl-NL"/>
              <a:t>Joke a bit about the very easy to remember link to the powerbi app. </a:t>
            </a:r>
          </a:p>
          <a:p>
            <a:endParaRPr lang="nl-NL"/>
          </a:p>
          <a:p>
            <a:r>
              <a:rPr lang="nl-NL"/>
              <a:t>Nice login screen…</a:t>
            </a:r>
          </a:p>
          <a:p>
            <a:endParaRPr lang="nl-NL"/>
          </a:p>
          <a:p>
            <a:r>
              <a:rPr lang="nl-NL"/>
              <a:t>Tell you can brand a bit on a powerbi app but the options are limited. Only 1 color for top and nav bar. Just a simple small logo and thats all.</a:t>
            </a:r>
          </a:p>
          <a:p>
            <a:endParaRPr lang="nl-NL"/>
          </a:p>
          <a:p>
            <a:r>
              <a:rPr lang="nl-NL"/>
              <a:t>For a lot of companies this might be enough and that’s fine! </a:t>
            </a:r>
          </a:p>
          <a:p>
            <a:r>
              <a:rPr lang="nl-NL"/>
              <a:t>For the ones that want more, there are options.</a:t>
            </a:r>
          </a:p>
          <a:p>
            <a:endParaRPr lang="nl-NL"/>
          </a:p>
        </p:txBody>
      </p:sp>
      <p:sp>
        <p:nvSpPr>
          <p:cNvPr id="4" name="Tijdelijke aanduiding voor dianummer 3"/>
          <p:cNvSpPr>
            <a:spLocks noGrp="1"/>
          </p:cNvSpPr>
          <p:nvPr>
            <p:ph type="sldNum" sz="quarter" idx="5"/>
          </p:nvPr>
        </p:nvSpPr>
        <p:spPr/>
        <p:txBody>
          <a:bodyPr/>
          <a:lstStyle/>
          <a:p>
            <a:fld id="{BD79ACB0-F1D4-49DB-8DBC-4655B10F2FA9}" type="slidenum">
              <a:rPr lang="nl-NL" smtClean="0"/>
              <a:t>18</a:t>
            </a:fld>
            <a:endParaRPr lang="nl-NL"/>
          </a:p>
        </p:txBody>
      </p:sp>
    </p:spTree>
    <p:extLst>
      <p:ext uri="{BB962C8B-B14F-4D97-AF65-F5344CB8AC3E}">
        <p14:creationId xmlns:p14="http://schemas.microsoft.com/office/powerpoint/2010/main" val="2064264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Martijn</a:t>
            </a:r>
          </a:p>
          <a:p>
            <a:endParaRPr lang="nl-NL"/>
          </a:p>
          <a:p>
            <a:r>
              <a:rPr lang="nl-NL"/>
              <a:t>Same thing as the previous slide </a:t>
            </a:r>
          </a:p>
          <a:p>
            <a:endParaRPr lang="nl-NL"/>
          </a:p>
          <a:p>
            <a:r>
              <a:rPr lang="nl-NL"/>
              <a:t>Nice easy to remember lionk</a:t>
            </a:r>
          </a:p>
          <a:p>
            <a:endParaRPr lang="nl-NL"/>
          </a:p>
          <a:p>
            <a:r>
              <a:rPr lang="nl-NL"/>
              <a:t>Note that the login can be custimized</a:t>
            </a:r>
          </a:p>
          <a:p>
            <a:endParaRPr lang="nl-NL"/>
          </a:p>
          <a:p>
            <a:r>
              <a:rPr lang="nl-NL"/>
              <a:t>Note that all portal colors / logos / icons / etc can be fully customized by the customer.</a:t>
            </a:r>
          </a:p>
          <a:p>
            <a:r>
              <a:rPr lang="nl-NL"/>
              <a:t>Every element shown can be adapted separately.</a:t>
            </a:r>
          </a:p>
        </p:txBody>
      </p:sp>
      <p:sp>
        <p:nvSpPr>
          <p:cNvPr id="4" name="Tijdelijke aanduiding voor dianummer 3"/>
          <p:cNvSpPr>
            <a:spLocks noGrp="1"/>
          </p:cNvSpPr>
          <p:nvPr>
            <p:ph type="sldNum" sz="quarter" idx="5"/>
          </p:nvPr>
        </p:nvSpPr>
        <p:spPr/>
        <p:txBody>
          <a:bodyPr/>
          <a:lstStyle/>
          <a:p>
            <a:fld id="{BD79ACB0-F1D4-49DB-8DBC-4655B10F2FA9}" type="slidenum">
              <a:rPr lang="nl-NL" smtClean="0"/>
              <a:t>19</a:t>
            </a:fld>
            <a:endParaRPr lang="nl-NL"/>
          </a:p>
        </p:txBody>
      </p:sp>
    </p:spTree>
    <p:extLst>
      <p:ext uri="{BB962C8B-B14F-4D97-AF65-F5344CB8AC3E}">
        <p14:creationId xmlns:p14="http://schemas.microsoft.com/office/powerpoint/2010/main" val="3567288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EFFDF-CD10-024B-03D1-D1117E9C480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0D739CB-2ADF-018B-C7F3-B42A8A078D6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2332CEE-7F06-AB60-84B1-4649B0858A1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solidFill>
                  <a:srgbClr val="000000"/>
                </a:solidFill>
              </a:rPr>
              <a:t>Hi Im Martijn Giltay, and i have been working with in summa for over 8 years now, Im a software engineer and did serveral projects over the years inside and outside the company insumma. In 2017 we desided to start a deticated development team to assist our powerbi specialists and build our own products. I have been part of this team since that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a:solidFill>
                  <a:srgbClr val="000000"/>
                </a:solidFill>
              </a:rPr>
              <a:t>Hi, I’m Niki de Leeuw and I’ve been working with In summa for 6 years now as a BI specialist.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solidFill>
                  <a:srgbClr val="000000"/>
                </a:solidFill>
              </a:rPr>
              <a:t>And that’s also the time I have been working with PowerBI.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solidFill>
                  <a:srgbClr val="000000"/>
                </a:solidFill>
              </a:rPr>
              <a:t>Most of my days I spent working with PowerBI, besides that I also furfill the role of operational account manager and projectlead.</a:t>
            </a:r>
          </a:p>
        </p:txBody>
      </p:sp>
      <p:sp>
        <p:nvSpPr>
          <p:cNvPr id="4" name="Tijdelijke aanduiding voor dianummer 3">
            <a:extLst>
              <a:ext uri="{FF2B5EF4-FFF2-40B4-BE49-F238E27FC236}">
                <a16:creationId xmlns:a16="http://schemas.microsoft.com/office/drawing/2014/main" id="{6F92F4BB-531C-50CD-A68E-DC0C214DCD3A}"/>
              </a:ext>
            </a:extLst>
          </p:cNvPr>
          <p:cNvSpPr>
            <a:spLocks noGrp="1"/>
          </p:cNvSpPr>
          <p:nvPr>
            <p:ph type="sldNum" sz="quarter" idx="5"/>
          </p:nvPr>
        </p:nvSpPr>
        <p:spPr/>
        <p:txBody>
          <a:bodyPr/>
          <a:lstStyle/>
          <a:p>
            <a:fld id="{BD79ACB0-F1D4-49DB-8DBC-4655B10F2FA9}" type="slidenum">
              <a:rPr lang="nl-NL" smtClean="0"/>
              <a:t>2</a:t>
            </a:fld>
            <a:endParaRPr lang="nl-NL"/>
          </a:p>
        </p:txBody>
      </p:sp>
    </p:spTree>
    <p:extLst>
      <p:ext uri="{BB962C8B-B14F-4D97-AF65-F5344CB8AC3E}">
        <p14:creationId xmlns:p14="http://schemas.microsoft.com/office/powerpoint/2010/main" val="1734621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541A1-DAE8-8081-82D6-DAA9B81B6A0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45D44A2-BAA2-AC64-1106-FCA8DC3556F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70331FD-B9FB-926B-D359-D73E65C3BBB1}"/>
              </a:ext>
            </a:extLst>
          </p:cNvPr>
          <p:cNvSpPr>
            <a:spLocks noGrp="1"/>
          </p:cNvSpPr>
          <p:nvPr>
            <p:ph type="body" idx="1"/>
          </p:nvPr>
        </p:nvSpPr>
        <p:spPr/>
        <p:txBody>
          <a:bodyPr/>
          <a:lstStyle/>
          <a:p>
            <a:r>
              <a:rPr lang="nl-NL">
                <a:solidFill>
                  <a:srgbClr val="000000"/>
                </a:solidFill>
              </a:rPr>
              <a:t>Niki</a:t>
            </a:r>
          </a:p>
          <a:p>
            <a:r>
              <a:rPr lang="nl-NL">
                <a:solidFill>
                  <a:srgbClr val="000000"/>
                </a:solidFill>
              </a:rPr>
              <a:t>Back to our our customers struggles.</a:t>
            </a:r>
          </a:p>
          <a:p>
            <a:r>
              <a:rPr lang="nl-NL">
                <a:solidFill>
                  <a:srgbClr val="000000"/>
                </a:solidFill>
              </a:rPr>
              <a:t>We talked about sharing and the needed licences.</a:t>
            </a:r>
          </a:p>
          <a:p>
            <a:endParaRPr lang="nl-NL">
              <a:solidFill>
                <a:srgbClr val="000000"/>
              </a:solidFill>
            </a:endParaRPr>
          </a:p>
          <a:p>
            <a:r>
              <a:rPr lang="nl-NL">
                <a:solidFill>
                  <a:srgbClr val="000000"/>
                </a:solidFill>
              </a:rPr>
              <a:t>Next up, branding and whitelabeling</a:t>
            </a:r>
            <a:endParaRPr lang="en-US" b="0" i="0">
              <a:solidFill>
                <a:srgbClr val="000000"/>
              </a:solidFill>
              <a:effectLst/>
              <a:latin typeface="Söhne"/>
            </a:endParaRPr>
          </a:p>
          <a:p>
            <a:endParaRPr lang="en-US" b="0" i="0">
              <a:solidFill>
                <a:srgbClr val="000000"/>
              </a:solidFill>
              <a:effectLst/>
              <a:latin typeface="Söhne"/>
            </a:endParaRPr>
          </a:p>
          <a:p>
            <a:endParaRPr lang="en-US" b="0" i="0">
              <a:solidFill>
                <a:srgbClr val="000000"/>
              </a:solidFill>
              <a:effectLst/>
              <a:latin typeface="Söhne"/>
            </a:endParaRPr>
          </a:p>
        </p:txBody>
      </p:sp>
      <p:sp>
        <p:nvSpPr>
          <p:cNvPr id="4" name="Tijdelijke aanduiding voor dianummer 3">
            <a:extLst>
              <a:ext uri="{FF2B5EF4-FFF2-40B4-BE49-F238E27FC236}">
                <a16:creationId xmlns:a16="http://schemas.microsoft.com/office/drawing/2014/main" id="{77E7FBAA-215C-FAAF-FED5-1D7BF3FB1847}"/>
              </a:ext>
            </a:extLst>
          </p:cNvPr>
          <p:cNvSpPr>
            <a:spLocks noGrp="1"/>
          </p:cNvSpPr>
          <p:nvPr>
            <p:ph type="sldNum" sz="quarter" idx="5"/>
          </p:nvPr>
        </p:nvSpPr>
        <p:spPr/>
        <p:txBody>
          <a:bodyPr/>
          <a:lstStyle/>
          <a:p>
            <a:fld id="{BD79ACB0-F1D4-49DB-8DBC-4655B10F2FA9}" type="slidenum">
              <a:rPr lang="nl-NL" smtClean="0"/>
              <a:t>20</a:t>
            </a:fld>
            <a:endParaRPr lang="nl-NL"/>
          </a:p>
        </p:txBody>
      </p:sp>
    </p:spTree>
    <p:extLst>
      <p:ext uri="{BB962C8B-B14F-4D97-AF65-F5344CB8AC3E}">
        <p14:creationId xmlns:p14="http://schemas.microsoft.com/office/powerpoint/2010/main" val="229663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0DDF4-6A1D-96A0-B580-5641CB44946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5C80B05-A978-7490-8A2E-1341A75FC8D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C3DB076-E891-F798-A30D-7F99C2796BF8}"/>
              </a:ext>
            </a:extLst>
          </p:cNvPr>
          <p:cNvSpPr>
            <a:spLocks noGrp="1"/>
          </p:cNvSpPr>
          <p:nvPr>
            <p:ph type="body" idx="1"/>
          </p:nvPr>
        </p:nvSpPr>
        <p:spPr/>
        <p:txBody>
          <a:bodyPr/>
          <a:lstStyle/>
          <a:p>
            <a:r>
              <a:rPr lang="en-US" b="0" i="0">
                <a:solidFill>
                  <a:srgbClr val="000000"/>
                </a:solidFill>
                <a:effectLst/>
                <a:latin typeface="Söhne"/>
              </a:rPr>
              <a:t>Niki</a:t>
            </a:r>
          </a:p>
          <a:p>
            <a:r>
              <a:rPr lang="en-US" b="0" i="0">
                <a:solidFill>
                  <a:srgbClr val="000000"/>
                </a:solidFill>
                <a:effectLst/>
                <a:latin typeface="Söhne"/>
              </a:rPr>
              <a:t>When software looks like a natural extension of the company, users feel familiar and comfortable. </a:t>
            </a:r>
          </a:p>
          <a:p>
            <a:r>
              <a:rPr lang="en-US" b="0" i="0">
                <a:solidFill>
                  <a:srgbClr val="000000"/>
                </a:solidFill>
                <a:effectLst/>
                <a:latin typeface="Söhne"/>
              </a:rPr>
              <a:t>Also users are more likely to accept and use it. An attractive interface can lower the barrier for new users to embrace the software</a:t>
            </a:r>
          </a:p>
          <a:p>
            <a:endParaRPr lang="en-US" b="0" i="0">
              <a:solidFill>
                <a:srgbClr val="000000"/>
              </a:solidFill>
              <a:effectLst/>
              <a:latin typeface="Söhne"/>
            </a:endParaRPr>
          </a:p>
          <a:p>
            <a:r>
              <a:rPr lang="en-US" b="0" i="0">
                <a:solidFill>
                  <a:srgbClr val="000000"/>
                </a:solidFill>
                <a:effectLst/>
                <a:latin typeface="Söhne"/>
              </a:rPr>
              <a:t>It can also increase productivity. If users find their info quickly, employees will be able to complete tasks more quickly as well. This leads to time savings and efficiency.</a:t>
            </a:r>
          </a:p>
          <a:p>
            <a:endParaRPr lang="en-US" b="0" i="0">
              <a:solidFill>
                <a:srgbClr val="000000"/>
              </a:solidFill>
              <a:effectLst/>
              <a:latin typeface="Söhne"/>
            </a:endParaRPr>
          </a:p>
          <a:p>
            <a:r>
              <a:rPr lang="en-US" b="0" i="0">
                <a:solidFill>
                  <a:srgbClr val="000000"/>
                </a:solidFill>
                <a:effectLst/>
                <a:latin typeface="Söhne"/>
              </a:rPr>
              <a:t>Within </a:t>
            </a:r>
            <a:r>
              <a:rPr lang="en-US" b="0" i="0" err="1">
                <a:solidFill>
                  <a:srgbClr val="000000"/>
                </a:solidFill>
                <a:effectLst/>
                <a:latin typeface="Söhne"/>
              </a:rPr>
              <a:t>Webdashboard</a:t>
            </a:r>
            <a:r>
              <a:rPr lang="en-US" b="0" i="0">
                <a:solidFill>
                  <a:srgbClr val="000000"/>
                </a:solidFill>
                <a:effectLst/>
                <a:latin typeface="Söhne"/>
              </a:rPr>
              <a:t> you can </a:t>
            </a:r>
            <a:r>
              <a:rPr lang="en-US" b="0" i="0" err="1">
                <a:solidFill>
                  <a:srgbClr val="000000"/>
                </a:solidFill>
                <a:effectLst/>
                <a:latin typeface="Söhne"/>
              </a:rPr>
              <a:t>creatae</a:t>
            </a:r>
            <a:r>
              <a:rPr lang="en-US" b="0" i="0">
                <a:solidFill>
                  <a:srgbClr val="000000"/>
                </a:solidFill>
                <a:effectLst/>
                <a:latin typeface="Söhne"/>
              </a:rPr>
              <a:t> a custom link and from there on, every element you see, can be customized the way you want it.</a:t>
            </a:r>
          </a:p>
          <a:p>
            <a:r>
              <a:rPr lang="en-US" b="0" i="0">
                <a:solidFill>
                  <a:srgbClr val="000000"/>
                </a:solidFill>
                <a:effectLst/>
                <a:latin typeface="Söhne"/>
              </a:rPr>
              <a:t>Lets look at an example of the </a:t>
            </a:r>
            <a:r>
              <a:rPr lang="en-US" b="0" i="0" err="1">
                <a:solidFill>
                  <a:srgbClr val="000000"/>
                </a:solidFill>
                <a:effectLst/>
                <a:latin typeface="Söhne"/>
              </a:rPr>
              <a:t>coffeecup</a:t>
            </a:r>
            <a:r>
              <a:rPr lang="en-US" b="0" i="0">
                <a:solidFill>
                  <a:srgbClr val="000000"/>
                </a:solidFill>
                <a:effectLst/>
                <a:latin typeface="Söhne"/>
              </a:rPr>
              <a:t> you see here.</a:t>
            </a:r>
            <a:endParaRPr lang="nl-NL">
              <a:solidFill>
                <a:srgbClr val="000000"/>
              </a:solidFill>
            </a:endParaRPr>
          </a:p>
        </p:txBody>
      </p:sp>
      <p:sp>
        <p:nvSpPr>
          <p:cNvPr id="4" name="Tijdelijke aanduiding voor dianummer 3">
            <a:extLst>
              <a:ext uri="{FF2B5EF4-FFF2-40B4-BE49-F238E27FC236}">
                <a16:creationId xmlns:a16="http://schemas.microsoft.com/office/drawing/2014/main" id="{67FABB98-DE7F-442A-CCF9-B241DB946F0F}"/>
              </a:ext>
            </a:extLst>
          </p:cNvPr>
          <p:cNvSpPr>
            <a:spLocks noGrp="1"/>
          </p:cNvSpPr>
          <p:nvPr>
            <p:ph type="sldNum" sz="quarter" idx="5"/>
          </p:nvPr>
        </p:nvSpPr>
        <p:spPr/>
        <p:txBody>
          <a:bodyPr/>
          <a:lstStyle/>
          <a:p>
            <a:fld id="{BD79ACB0-F1D4-49DB-8DBC-4655B10F2FA9}" type="slidenum">
              <a:rPr lang="nl-NL" smtClean="0"/>
              <a:t>21</a:t>
            </a:fld>
            <a:endParaRPr lang="nl-NL"/>
          </a:p>
        </p:txBody>
      </p:sp>
    </p:spTree>
    <p:extLst>
      <p:ext uri="{BB962C8B-B14F-4D97-AF65-F5344CB8AC3E}">
        <p14:creationId xmlns:p14="http://schemas.microsoft.com/office/powerpoint/2010/main" val="3217103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rPr>
              <a:t>Here you can see a portal reached with an </a:t>
            </a:r>
            <a:r>
              <a:rPr lang="en-US" err="1">
                <a:solidFill>
                  <a:srgbClr val="000000"/>
                </a:solidFill>
              </a:rPr>
              <a:t>awesomecoffeecompany</a:t>
            </a:r>
            <a:r>
              <a:rPr lang="en-US">
                <a:solidFill>
                  <a:srgbClr val="000000"/>
                </a:solidFill>
              </a:rPr>
              <a:t> link and users land on the homepage of the portal.</a:t>
            </a:r>
          </a:p>
          <a:p>
            <a:r>
              <a:rPr lang="en-US">
                <a:solidFill>
                  <a:srgbClr val="000000"/>
                </a:solidFill>
              </a:rPr>
              <a:t>Workspace areas can be customized just like this page and you can manage the </a:t>
            </a:r>
            <a:r>
              <a:rPr lang="en-US" err="1">
                <a:solidFill>
                  <a:srgbClr val="000000"/>
                </a:solidFill>
              </a:rPr>
              <a:t>usergroups</a:t>
            </a:r>
            <a:r>
              <a:rPr lang="en-US">
                <a:solidFill>
                  <a:srgbClr val="000000"/>
                </a:solidFill>
              </a:rPr>
              <a:t> and let every group land where you want them to land when they log on.</a:t>
            </a:r>
          </a:p>
          <a:p>
            <a:r>
              <a:rPr lang="en-US">
                <a:solidFill>
                  <a:srgbClr val="000000"/>
                </a:solidFill>
              </a:rPr>
              <a:t>As you can see every element is customized to the portal owners brand. </a:t>
            </a:r>
          </a:p>
          <a:p>
            <a:endParaRPr lang="en-US">
              <a:solidFill>
                <a:srgbClr val="000000"/>
              </a:solidFill>
            </a:endParaRPr>
          </a:p>
          <a:p>
            <a:r>
              <a:rPr lang="en-US">
                <a:solidFill>
                  <a:srgbClr val="000000"/>
                </a:solidFill>
              </a:rPr>
              <a:t>On the left you see the </a:t>
            </a:r>
            <a:r>
              <a:rPr lang="en-US" err="1">
                <a:solidFill>
                  <a:srgbClr val="000000"/>
                </a:solidFill>
              </a:rPr>
              <a:t>navigaton</a:t>
            </a:r>
            <a:r>
              <a:rPr lang="en-US">
                <a:solidFill>
                  <a:srgbClr val="000000"/>
                </a:solidFill>
              </a:rPr>
              <a:t> menu, with customized logos, you can show on or more visuals from a report </a:t>
            </a:r>
          </a:p>
          <a:p>
            <a:r>
              <a:rPr lang="en-US">
                <a:solidFill>
                  <a:srgbClr val="000000"/>
                </a:solidFill>
              </a:rPr>
              <a:t>and here we chose to show the recently used and favorites of the logged on user.</a:t>
            </a:r>
          </a:p>
        </p:txBody>
      </p:sp>
      <p:sp>
        <p:nvSpPr>
          <p:cNvPr id="4" name="Slide Number Placeholder 3"/>
          <p:cNvSpPr>
            <a:spLocks noGrp="1"/>
          </p:cNvSpPr>
          <p:nvPr>
            <p:ph type="sldNum" sz="quarter" idx="5"/>
          </p:nvPr>
        </p:nvSpPr>
        <p:spPr/>
        <p:txBody>
          <a:bodyPr/>
          <a:lstStyle/>
          <a:p>
            <a:fld id="{BD79ACB0-F1D4-49DB-8DBC-4655B10F2FA9}" type="slidenum">
              <a:rPr lang="nl-NL" smtClean="0"/>
              <a:t>22</a:t>
            </a:fld>
            <a:endParaRPr lang="nl-NL"/>
          </a:p>
        </p:txBody>
      </p:sp>
    </p:spTree>
    <p:extLst>
      <p:ext uri="{BB962C8B-B14F-4D97-AF65-F5344CB8AC3E}">
        <p14:creationId xmlns:p14="http://schemas.microsoft.com/office/powerpoint/2010/main" val="27080668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6D160-D625-0984-47EF-AC48FF41AA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39804F-BB7F-0F4E-83DE-D7BB37FBBC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D2B9A5-D506-758F-8CF9-04C293D2F456}"/>
              </a:ext>
            </a:extLst>
          </p:cNvPr>
          <p:cNvSpPr>
            <a:spLocks noGrp="1"/>
          </p:cNvSpPr>
          <p:nvPr>
            <p:ph type="body" idx="1"/>
          </p:nvPr>
        </p:nvSpPr>
        <p:spPr/>
        <p:txBody>
          <a:bodyPr/>
          <a:lstStyle/>
          <a:p>
            <a:r>
              <a:rPr lang="en-US">
                <a:solidFill>
                  <a:srgbClr val="000000"/>
                </a:solidFill>
              </a:rPr>
              <a:t>Here a similar example, but this time its from an </a:t>
            </a:r>
            <a:r>
              <a:rPr lang="en-US" err="1">
                <a:solidFill>
                  <a:srgbClr val="000000"/>
                </a:solidFill>
              </a:rPr>
              <a:t>awesomestreamingservice</a:t>
            </a:r>
            <a:r>
              <a:rPr lang="en-US">
                <a:solidFill>
                  <a:srgbClr val="000000"/>
                </a:solidFill>
              </a:rPr>
              <a:t> and colors and logos are adapted to it.</a:t>
            </a:r>
          </a:p>
        </p:txBody>
      </p:sp>
      <p:sp>
        <p:nvSpPr>
          <p:cNvPr id="4" name="Slide Number Placeholder 3">
            <a:extLst>
              <a:ext uri="{FF2B5EF4-FFF2-40B4-BE49-F238E27FC236}">
                <a16:creationId xmlns:a16="http://schemas.microsoft.com/office/drawing/2014/main" id="{F23BCB68-567F-02E8-AF62-0FFB90584AE4}"/>
              </a:ext>
            </a:extLst>
          </p:cNvPr>
          <p:cNvSpPr>
            <a:spLocks noGrp="1"/>
          </p:cNvSpPr>
          <p:nvPr>
            <p:ph type="sldNum" sz="quarter" idx="5"/>
          </p:nvPr>
        </p:nvSpPr>
        <p:spPr/>
        <p:txBody>
          <a:bodyPr/>
          <a:lstStyle/>
          <a:p>
            <a:fld id="{BD79ACB0-F1D4-49DB-8DBC-4655B10F2FA9}" type="slidenum">
              <a:rPr lang="nl-NL" smtClean="0"/>
              <a:t>23</a:t>
            </a:fld>
            <a:endParaRPr lang="nl-NL"/>
          </a:p>
        </p:txBody>
      </p:sp>
    </p:spTree>
    <p:extLst>
      <p:ext uri="{BB962C8B-B14F-4D97-AF65-F5344CB8AC3E}">
        <p14:creationId xmlns:p14="http://schemas.microsoft.com/office/powerpoint/2010/main" val="22936585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53D75-6622-09BA-80A7-175B045B217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959010C-0AB4-14ED-E183-0C33996E111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E8EFB49-B3BF-76BB-E34A-5C2872BF096E}"/>
              </a:ext>
            </a:extLst>
          </p:cNvPr>
          <p:cNvSpPr>
            <a:spLocks noGrp="1"/>
          </p:cNvSpPr>
          <p:nvPr>
            <p:ph type="body" idx="1"/>
          </p:nvPr>
        </p:nvSpPr>
        <p:spPr/>
        <p:txBody>
          <a:bodyPr/>
          <a:lstStyle/>
          <a:p>
            <a:r>
              <a:rPr lang="nl-NL"/>
              <a:t>Martijn</a:t>
            </a:r>
          </a:p>
          <a:p>
            <a:r>
              <a:rPr lang="nl-NL"/>
              <a:t>3rd big </a:t>
            </a:r>
            <a:r>
              <a:rPr lang="nl-NL" err="1"/>
              <a:t>struggle</a:t>
            </a:r>
            <a:r>
              <a:rPr lang="nl-NL"/>
              <a:t> we </a:t>
            </a:r>
            <a:r>
              <a:rPr lang="nl-NL" err="1"/>
              <a:t>repetedly</a:t>
            </a:r>
            <a:r>
              <a:rPr lang="nl-NL"/>
              <a:t> </a:t>
            </a:r>
            <a:r>
              <a:rPr lang="nl-NL" err="1"/>
              <a:t>came</a:t>
            </a:r>
            <a:r>
              <a:rPr lang="nl-NL"/>
              <a:t> </a:t>
            </a:r>
            <a:r>
              <a:rPr lang="nl-NL" err="1"/>
              <a:t>across</a:t>
            </a:r>
            <a:r>
              <a:rPr lang="nl-NL"/>
              <a:t>, was </a:t>
            </a:r>
            <a:r>
              <a:rPr lang="nl-NL" err="1"/>
              <a:t>navigation</a:t>
            </a:r>
            <a:r>
              <a:rPr lang="nl-NL"/>
              <a:t> </a:t>
            </a:r>
            <a:r>
              <a:rPr lang="nl-NL" err="1"/>
              <a:t>and</a:t>
            </a:r>
            <a:r>
              <a:rPr lang="nl-NL"/>
              <a:t> user </a:t>
            </a:r>
            <a:r>
              <a:rPr lang="nl-NL" err="1"/>
              <a:t>friendliness</a:t>
            </a:r>
            <a:r>
              <a:rPr lang="nl-NL"/>
              <a:t>.</a:t>
            </a:r>
          </a:p>
          <a:p>
            <a:r>
              <a:rPr lang="nl-NL" err="1"/>
              <a:t>Not</a:t>
            </a:r>
            <a:r>
              <a:rPr lang="nl-NL"/>
              <a:t> </a:t>
            </a:r>
            <a:r>
              <a:rPr lang="nl-NL" err="1"/>
              <a:t>only</a:t>
            </a:r>
            <a:r>
              <a:rPr lang="nl-NL"/>
              <a:t> </a:t>
            </a:r>
            <a:r>
              <a:rPr lang="nl-NL" err="1"/>
              <a:t>from</a:t>
            </a:r>
            <a:r>
              <a:rPr lang="nl-NL"/>
              <a:t> </a:t>
            </a:r>
            <a:r>
              <a:rPr lang="nl-NL" err="1"/>
              <a:t>our</a:t>
            </a:r>
            <a:r>
              <a:rPr lang="nl-NL"/>
              <a:t> </a:t>
            </a:r>
            <a:r>
              <a:rPr lang="nl-NL" err="1"/>
              <a:t>customers</a:t>
            </a:r>
            <a:r>
              <a:rPr lang="nl-NL"/>
              <a:t>, but even </a:t>
            </a:r>
            <a:r>
              <a:rPr lang="nl-NL" err="1"/>
              <a:t>from</a:t>
            </a:r>
            <a:r>
              <a:rPr lang="nl-NL"/>
              <a:t> </a:t>
            </a:r>
            <a:r>
              <a:rPr lang="nl-NL" err="1"/>
              <a:t>our</a:t>
            </a:r>
            <a:r>
              <a:rPr lang="nl-NL"/>
              <a:t> </a:t>
            </a:r>
            <a:r>
              <a:rPr lang="nl-NL" err="1"/>
              <a:t>own</a:t>
            </a:r>
            <a:r>
              <a:rPr lang="nl-NL"/>
              <a:t> </a:t>
            </a:r>
            <a:r>
              <a:rPr lang="nl-NL" err="1"/>
              <a:t>Microsftminded</a:t>
            </a:r>
            <a:r>
              <a:rPr lang="nl-NL"/>
              <a:t> CEO.</a:t>
            </a:r>
          </a:p>
          <a:p>
            <a:endParaRPr lang="en-US" b="0" i="0">
              <a:solidFill>
                <a:srgbClr val="ECECEC"/>
              </a:solidFill>
              <a:effectLst/>
              <a:latin typeface="Söhne"/>
            </a:endParaRPr>
          </a:p>
          <a:p>
            <a:endParaRPr lang="en-US" b="0" i="0">
              <a:solidFill>
                <a:srgbClr val="ECECEC"/>
              </a:solidFill>
              <a:effectLst/>
              <a:latin typeface="Söhne"/>
            </a:endParaRPr>
          </a:p>
          <a:p>
            <a:endParaRPr lang="en-US" b="0" i="0">
              <a:solidFill>
                <a:srgbClr val="ECECEC"/>
              </a:solidFill>
              <a:effectLst/>
              <a:latin typeface="Söhne"/>
            </a:endParaRPr>
          </a:p>
        </p:txBody>
      </p:sp>
      <p:sp>
        <p:nvSpPr>
          <p:cNvPr id="4" name="Tijdelijke aanduiding voor dianummer 3">
            <a:extLst>
              <a:ext uri="{FF2B5EF4-FFF2-40B4-BE49-F238E27FC236}">
                <a16:creationId xmlns:a16="http://schemas.microsoft.com/office/drawing/2014/main" id="{56DDF173-1AF2-814B-C8B3-5EA8BB30ED4B}"/>
              </a:ext>
            </a:extLst>
          </p:cNvPr>
          <p:cNvSpPr>
            <a:spLocks noGrp="1"/>
          </p:cNvSpPr>
          <p:nvPr>
            <p:ph type="sldNum" sz="quarter" idx="5"/>
          </p:nvPr>
        </p:nvSpPr>
        <p:spPr/>
        <p:txBody>
          <a:bodyPr/>
          <a:lstStyle/>
          <a:p>
            <a:fld id="{BD79ACB0-F1D4-49DB-8DBC-4655B10F2FA9}" type="slidenum">
              <a:rPr lang="nl-NL" smtClean="0"/>
              <a:t>24</a:t>
            </a:fld>
            <a:endParaRPr lang="nl-NL"/>
          </a:p>
        </p:txBody>
      </p:sp>
    </p:spTree>
    <p:extLst>
      <p:ext uri="{BB962C8B-B14F-4D97-AF65-F5344CB8AC3E}">
        <p14:creationId xmlns:p14="http://schemas.microsoft.com/office/powerpoint/2010/main" val="1031500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0" i="0">
                <a:solidFill>
                  <a:srgbClr val="111111"/>
                </a:solidFill>
                <a:effectLst/>
                <a:latin typeface="-apple-system"/>
              </a:rPr>
              <a:t>Martijn </a:t>
            </a:r>
            <a:r>
              <a:rPr lang="en-US" b="0" i="0">
                <a:solidFill>
                  <a:srgbClr val="111111"/>
                </a:solidFill>
                <a:effectLst/>
                <a:latin typeface="-apple-system"/>
                <a:sym typeface="Wingdings" panose="05000000000000000000" pitchFamily="2" charset="2"/>
              </a:rPr>
              <a:t> HIER NIET TE UITGEBREID, KORT EN BONDIG EN DOOR</a:t>
            </a:r>
            <a:endParaRPr lang="en-US" b="0" i="0">
              <a:solidFill>
                <a:srgbClr val="111111"/>
              </a:solidFill>
              <a:effectLst/>
              <a:latin typeface="-apple-system"/>
            </a:endParaRPr>
          </a:p>
          <a:p>
            <a:endParaRPr lang="en-US" b="0" i="0">
              <a:solidFill>
                <a:srgbClr val="111111"/>
              </a:solidFill>
              <a:effectLst/>
              <a:latin typeface="-apple-system"/>
            </a:endParaRPr>
          </a:p>
          <a:p>
            <a:r>
              <a:rPr lang="en-US" b="0" i="0">
                <a:solidFill>
                  <a:srgbClr val="111111"/>
                </a:solidFill>
                <a:effectLst/>
                <a:latin typeface="-apple-system"/>
              </a:rPr>
              <a:t>Findability is important since if you cant find the reports you know for sure they will never been seen. </a:t>
            </a:r>
          </a:p>
          <a:p>
            <a:endParaRPr lang="en-US" b="0" i="0">
              <a:solidFill>
                <a:srgbClr val="111111"/>
              </a:solidFill>
              <a:effectLst/>
              <a:latin typeface="-apple-system"/>
            </a:endParaRPr>
          </a:p>
          <a:p>
            <a:r>
              <a:rPr lang="en-US" b="0" i="0">
                <a:solidFill>
                  <a:srgbClr val="111111"/>
                </a:solidFill>
                <a:effectLst/>
                <a:latin typeface="-apple-system"/>
              </a:rPr>
              <a:t>Navigating complex tools like Power BI online can indeed be challenging for occasional users.</a:t>
            </a:r>
          </a:p>
          <a:p>
            <a:endParaRPr lang="nl-NL"/>
          </a:p>
          <a:p>
            <a:r>
              <a:rPr lang="nl-NL"/>
              <a:t>Think about your audiance when making a report. Some might need only a few kpis  (like CEO’s) while others need much more detail, like collegues woring in operation. But always think from the viewer, because that’s who you are making the report for. What doe he need to know, what does he need to take action on.</a:t>
            </a:r>
          </a:p>
          <a:p>
            <a:endParaRPr lang="nl-NL"/>
          </a:p>
          <a:p>
            <a:r>
              <a:rPr lang="nl-NL"/>
              <a:t>Insights in insights are your reports watched? By who? How often? And maybe more important, who should be watching te report, but isn’t???</a:t>
            </a:r>
          </a:p>
          <a:p>
            <a:r>
              <a:rPr lang="nl-NL"/>
              <a:t>When viewere numbers popping up, are not as high as you would expect. Its a signal for you to find out, why reports aren’t viewed a much and it gives you the opportunity to improve one of the 3 points above.</a:t>
            </a:r>
          </a:p>
        </p:txBody>
      </p:sp>
      <p:sp>
        <p:nvSpPr>
          <p:cNvPr id="4" name="Tijdelijke aanduiding voor dianummer 3"/>
          <p:cNvSpPr>
            <a:spLocks noGrp="1"/>
          </p:cNvSpPr>
          <p:nvPr>
            <p:ph type="sldNum" sz="quarter" idx="5"/>
          </p:nvPr>
        </p:nvSpPr>
        <p:spPr/>
        <p:txBody>
          <a:bodyPr/>
          <a:lstStyle/>
          <a:p>
            <a:fld id="{BD79ACB0-F1D4-49DB-8DBC-4655B10F2FA9}" type="slidenum">
              <a:rPr lang="nl-NL" smtClean="0"/>
              <a:t>25</a:t>
            </a:fld>
            <a:endParaRPr lang="nl-NL"/>
          </a:p>
        </p:txBody>
      </p:sp>
    </p:spTree>
    <p:extLst>
      <p:ext uri="{BB962C8B-B14F-4D97-AF65-F5344CB8AC3E}">
        <p14:creationId xmlns:p14="http://schemas.microsoft.com/office/powerpoint/2010/main" val="13375621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7292F-9B42-1A9E-E8DD-F434399F27B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45E5CEC-EA0C-474F-2D3A-4AD55CFE310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F52D736-1AD8-73EC-E302-76FE0C41C5DE}"/>
              </a:ext>
            </a:extLst>
          </p:cNvPr>
          <p:cNvSpPr>
            <a:spLocks noGrp="1"/>
          </p:cNvSpPr>
          <p:nvPr>
            <p:ph type="body" idx="1"/>
          </p:nvPr>
        </p:nvSpPr>
        <p:spPr/>
        <p:txBody>
          <a:bodyPr/>
          <a:lstStyle/>
          <a:p>
            <a:endParaRPr lang="nl-NL">
              <a:solidFill>
                <a:srgbClr val="000000"/>
              </a:solidFill>
            </a:endParaRPr>
          </a:p>
          <a:p>
            <a:r>
              <a:rPr lang="nl-NL">
                <a:solidFill>
                  <a:srgbClr val="000000"/>
                </a:solidFill>
              </a:rPr>
              <a:t>Niki</a:t>
            </a:r>
          </a:p>
          <a:p>
            <a:r>
              <a:rPr lang="nl-NL">
                <a:solidFill>
                  <a:srgbClr val="000000"/>
                </a:solidFill>
              </a:rPr>
              <a:t>Let’s talk about some features WDB has to offer.</a:t>
            </a:r>
          </a:p>
          <a:p>
            <a:r>
              <a:rPr lang="nl-NL">
                <a:solidFill>
                  <a:srgbClr val="000000"/>
                </a:solidFill>
              </a:rPr>
              <a:t>WDB offers you the possibility to tell a data story. Design the landing page with focus points for the viewers.</a:t>
            </a:r>
          </a:p>
          <a:p>
            <a:r>
              <a:rPr lang="nl-NL">
                <a:solidFill>
                  <a:srgbClr val="000000"/>
                </a:solidFill>
              </a:rPr>
              <a:t>Show the key visuals ffom different report on the workspace page (like dadhboard functionality in PowerBIervice) and combine it with supporting texts, relevant twitterfeeds or whatever you need to tell the story.</a:t>
            </a:r>
          </a:p>
          <a:p>
            <a:endParaRPr lang="nl-NL">
              <a:solidFill>
                <a:srgbClr val="000000"/>
              </a:solidFill>
            </a:endParaRPr>
          </a:p>
        </p:txBody>
      </p:sp>
      <p:sp>
        <p:nvSpPr>
          <p:cNvPr id="4" name="Tijdelijke aanduiding voor dianummer 3">
            <a:extLst>
              <a:ext uri="{FF2B5EF4-FFF2-40B4-BE49-F238E27FC236}">
                <a16:creationId xmlns:a16="http://schemas.microsoft.com/office/drawing/2014/main" id="{BCA2EEC5-DD08-9E7C-C6E1-2F3AB9A7DF5F}"/>
              </a:ext>
            </a:extLst>
          </p:cNvPr>
          <p:cNvSpPr>
            <a:spLocks noGrp="1"/>
          </p:cNvSpPr>
          <p:nvPr>
            <p:ph type="sldNum" sz="quarter" idx="5"/>
          </p:nvPr>
        </p:nvSpPr>
        <p:spPr/>
        <p:txBody>
          <a:bodyPr/>
          <a:lstStyle/>
          <a:p>
            <a:fld id="{BD79ACB0-F1D4-49DB-8DBC-4655B10F2FA9}" type="slidenum">
              <a:rPr lang="nl-NL" smtClean="0"/>
              <a:t>26</a:t>
            </a:fld>
            <a:endParaRPr lang="nl-NL"/>
          </a:p>
        </p:txBody>
      </p:sp>
    </p:spTree>
    <p:extLst>
      <p:ext uri="{BB962C8B-B14F-4D97-AF65-F5344CB8AC3E}">
        <p14:creationId xmlns:p14="http://schemas.microsoft.com/office/powerpoint/2010/main" val="10404648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5C1C1-A2F8-59E3-42A8-8C143DD5170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81BD5FD-54DD-EEAB-15C8-B791AD4EED0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DD64BC5-28DF-AA80-0EDD-D52F43779C4D}"/>
              </a:ext>
            </a:extLst>
          </p:cNvPr>
          <p:cNvSpPr>
            <a:spLocks noGrp="1"/>
          </p:cNvSpPr>
          <p:nvPr>
            <p:ph type="body" idx="1"/>
          </p:nvPr>
        </p:nvSpPr>
        <p:spPr/>
        <p:txBody>
          <a:bodyPr/>
          <a:lstStyle/>
          <a:p>
            <a:endParaRPr lang="nl-NL">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a:solidFill>
                  <a:srgbClr val="000000"/>
                </a:solidFill>
              </a:rPr>
              <a:t>With WDB you are able to create a shortcut to a report with a predefined filter. Not only when coming from another report, but from any place you can put a link. This can be very helpfull to use on your WDBworkspace to help your storytelling.</a:t>
            </a:r>
          </a:p>
          <a:p>
            <a:endParaRPr lang="nl-NL">
              <a:solidFill>
                <a:srgbClr val="000000"/>
              </a:solidFill>
            </a:endParaRPr>
          </a:p>
          <a:p>
            <a:endParaRPr lang="nl-NL">
              <a:solidFill>
                <a:srgbClr val="000000"/>
              </a:solidFill>
            </a:endParaRPr>
          </a:p>
        </p:txBody>
      </p:sp>
      <p:sp>
        <p:nvSpPr>
          <p:cNvPr id="4" name="Tijdelijke aanduiding voor dianummer 3">
            <a:extLst>
              <a:ext uri="{FF2B5EF4-FFF2-40B4-BE49-F238E27FC236}">
                <a16:creationId xmlns:a16="http://schemas.microsoft.com/office/drawing/2014/main" id="{9B375411-933E-51C2-40BF-001DE1FECA6B}"/>
              </a:ext>
            </a:extLst>
          </p:cNvPr>
          <p:cNvSpPr>
            <a:spLocks noGrp="1"/>
          </p:cNvSpPr>
          <p:nvPr>
            <p:ph type="sldNum" sz="quarter" idx="5"/>
          </p:nvPr>
        </p:nvSpPr>
        <p:spPr/>
        <p:txBody>
          <a:bodyPr/>
          <a:lstStyle/>
          <a:p>
            <a:fld id="{BD79ACB0-F1D4-49DB-8DBC-4655B10F2FA9}" type="slidenum">
              <a:rPr lang="nl-NL" smtClean="0"/>
              <a:t>27</a:t>
            </a:fld>
            <a:endParaRPr lang="nl-NL"/>
          </a:p>
        </p:txBody>
      </p:sp>
    </p:spTree>
    <p:extLst>
      <p:ext uri="{BB962C8B-B14F-4D97-AF65-F5344CB8AC3E}">
        <p14:creationId xmlns:p14="http://schemas.microsoft.com/office/powerpoint/2010/main" val="42750335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749FA-B64F-9CBA-0928-2156A3B7914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B81294F-18EC-1EB0-27EE-EABF33F258B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6DA46EE-F33F-78AC-D0FC-13A10843B00C}"/>
              </a:ext>
            </a:extLst>
          </p:cNvPr>
          <p:cNvSpPr>
            <a:spLocks noGrp="1"/>
          </p:cNvSpPr>
          <p:nvPr>
            <p:ph type="body" idx="1"/>
          </p:nvPr>
        </p:nvSpPr>
        <p:spPr/>
        <p:txBody>
          <a:bodyPr/>
          <a:lstStyle/>
          <a:p>
            <a:endParaRPr lang="nl-NL">
              <a:solidFill>
                <a:srgbClr val="000000"/>
              </a:solidFill>
            </a:endParaRPr>
          </a:p>
          <a:p>
            <a:r>
              <a:rPr lang="nl-NL">
                <a:solidFill>
                  <a:srgbClr val="000000"/>
                </a:solidFill>
              </a:rPr>
              <a:t>One of the functionilities is to create a fullscreen slideshow. This can be needed to show up to date information on a big screen within your office or warehouse for example</a:t>
            </a:r>
            <a:br>
              <a:rPr lang="nl-NL">
                <a:solidFill>
                  <a:srgbClr val="000000"/>
                </a:solidFill>
              </a:rPr>
            </a:br>
            <a:br>
              <a:rPr lang="nl-NL">
                <a:solidFill>
                  <a:srgbClr val="000000"/>
                </a:solidFill>
              </a:rPr>
            </a:br>
            <a:endParaRPr lang="nl-NL">
              <a:solidFill>
                <a:srgbClr val="000000"/>
              </a:solidFill>
            </a:endParaRPr>
          </a:p>
          <a:p>
            <a:endParaRPr lang="nl-NL">
              <a:solidFill>
                <a:srgbClr val="000000"/>
              </a:solidFill>
            </a:endParaRPr>
          </a:p>
        </p:txBody>
      </p:sp>
      <p:sp>
        <p:nvSpPr>
          <p:cNvPr id="4" name="Tijdelijke aanduiding voor dianummer 3">
            <a:extLst>
              <a:ext uri="{FF2B5EF4-FFF2-40B4-BE49-F238E27FC236}">
                <a16:creationId xmlns:a16="http://schemas.microsoft.com/office/drawing/2014/main" id="{3F53222A-BB2A-2BE2-E108-858A88880A18}"/>
              </a:ext>
            </a:extLst>
          </p:cNvPr>
          <p:cNvSpPr>
            <a:spLocks noGrp="1"/>
          </p:cNvSpPr>
          <p:nvPr>
            <p:ph type="sldNum" sz="quarter" idx="5"/>
          </p:nvPr>
        </p:nvSpPr>
        <p:spPr/>
        <p:txBody>
          <a:bodyPr/>
          <a:lstStyle/>
          <a:p>
            <a:fld id="{BD79ACB0-F1D4-49DB-8DBC-4655B10F2FA9}" type="slidenum">
              <a:rPr lang="nl-NL" smtClean="0"/>
              <a:t>28</a:t>
            </a:fld>
            <a:endParaRPr lang="nl-NL"/>
          </a:p>
        </p:txBody>
      </p:sp>
    </p:spTree>
    <p:extLst>
      <p:ext uri="{BB962C8B-B14F-4D97-AF65-F5344CB8AC3E}">
        <p14:creationId xmlns:p14="http://schemas.microsoft.com/office/powerpoint/2010/main" val="19994616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96F92-9F87-804D-E68B-4FE6ABBB9E8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57297F9-DA16-9D46-FFFC-206B820B763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F8588A5-1673-D35C-5613-E8CCEF6E61E7}"/>
              </a:ext>
            </a:extLst>
          </p:cNvPr>
          <p:cNvSpPr>
            <a:spLocks noGrp="1"/>
          </p:cNvSpPr>
          <p:nvPr>
            <p:ph type="body" idx="1"/>
          </p:nvPr>
        </p:nvSpPr>
        <p:spPr/>
        <p:txBody>
          <a:bodyPr/>
          <a:lstStyle/>
          <a:p>
            <a:r>
              <a:rPr lang="en-US">
                <a:solidFill>
                  <a:srgbClr val="000000"/>
                </a:solidFill>
              </a:rPr>
              <a:t>the latest feature allowing you to utilize custom fonts, including the option to seamlessly integrate your own custom font during white labeling.</a:t>
            </a:r>
          </a:p>
          <a:p>
            <a:r>
              <a:rPr lang="en-US">
                <a:solidFill>
                  <a:srgbClr val="000000"/>
                </a:solidFill>
              </a:rPr>
              <a:t>Released last week.</a:t>
            </a:r>
            <a:endParaRPr lang="nl-NL">
              <a:solidFill>
                <a:srgbClr val="000000"/>
              </a:solidFill>
            </a:endParaRPr>
          </a:p>
          <a:p>
            <a:endParaRPr lang="nl-NL">
              <a:solidFill>
                <a:srgbClr val="000000"/>
              </a:solidFill>
            </a:endParaRPr>
          </a:p>
        </p:txBody>
      </p:sp>
      <p:sp>
        <p:nvSpPr>
          <p:cNvPr id="4" name="Tijdelijke aanduiding voor dianummer 3">
            <a:extLst>
              <a:ext uri="{FF2B5EF4-FFF2-40B4-BE49-F238E27FC236}">
                <a16:creationId xmlns:a16="http://schemas.microsoft.com/office/drawing/2014/main" id="{3E70C313-F19F-D690-452F-3B1183B42403}"/>
              </a:ext>
            </a:extLst>
          </p:cNvPr>
          <p:cNvSpPr>
            <a:spLocks noGrp="1"/>
          </p:cNvSpPr>
          <p:nvPr>
            <p:ph type="sldNum" sz="quarter" idx="5"/>
          </p:nvPr>
        </p:nvSpPr>
        <p:spPr/>
        <p:txBody>
          <a:bodyPr/>
          <a:lstStyle/>
          <a:p>
            <a:fld id="{BD79ACB0-F1D4-49DB-8DBC-4655B10F2FA9}" type="slidenum">
              <a:rPr lang="nl-NL" smtClean="0"/>
              <a:t>29</a:t>
            </a:fld>
            <a:endParaRPr lang="nl-NL"/>
          </a:p>
        </p:txBody>
      </p:sp>
    </p:spTree>
    <p:extLst>
      <p:ext uri="{BB962C8B-B14F-4D97-AF65-F5344CB8AC3E}">
        <p14:creationId xmlns:p14="http://schemas.microsoft.com/office/powerpoint/2010/main" val="3467569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CBAF8-4DFE-924E-D674-C43C1F99112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DC246CE-95C7-EA8D-C34D-EA13DC008C6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B6F3F68-C8AF-3BDE-A16A-A01B01EB9F7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Söhne"/>
              </a:rPr>
              <a:t>Niki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Söhne"/>
              </a:rPr>
              <a:t>So who or what is In Summa?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Söhne"/>
              </a:rPr>
              <a:t>In Summa means get everything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Söhne"/>
              </a:rPr>
              <a:t>Get everything together is what we do with data and then we turn it into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Söhne"/>
              </a:rPr>
              <a:t>We build Business intelligence solutions for our customers, which we have been doing since 1998.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Söhne"/>
              </a:rPr>
              <a:t>In our solutions we rely on Microsoft technology.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Söhne"/>
              </a:rPr>
              <a:t>We are passionate about Microsoft and are Microsoft solution partner since 2003.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Söhne"/>
              </a:rPr>
              <a:t>Our solution areas are Data &amp; AI and Digital&amp; App innovation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Söhne"/>
              </a:rPr>
              <a:t>We work hard to keep our standards high to make sure we stay solution partner for Microsoft.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Söhne"/>
              </a:rPr>
              <a:t>As soon as </a:t>
            </a:r>
            <a:r>
              <a:rPr lang="en-US" b="0" i="0" err="1">
                <a:solidFill>
                  <a:srgbClr val="000000"/>
                </a:solidFill>
                <a:effectLst/>
                <a:latin typeface="Söhne"/>
              </a:rPr>
              <a:t>PowerBI</a:t>
            </a:r>
            <a:r>
              <a:rPr lang="en-US" b="0" i="0">
                <a:solidFill>
                  <a:srgbClr val="000000"/>
                </a:solidFill>
                <a:effectLst/>
                <a:latin typeface="Söhne"/>
              </a:rPr>
              <a:t> came to market in 2015 we adopted it into our everyday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Söhne"/>
              </a:rPr>
              <a:t>Like Isaid, we try to work with Microsoft whenever wherever we can.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Söhne"/>
              </a:rPr>
              <a:t>It does happen though, We receive questions from our customers, we cannot answer with the standard Microsoft software for BI.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Söhne"/>
              </a:rPr>
              <a:t>Therefore we also have a very skilled Software development team working with us at In Summa.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Söhne"/>
              </a:rPr>
              <a:t>Everything the BI team can not fix, our software team picks up on, all to make sure we help our customers as good as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Söhne"/>
            </a:endParaRPr>
          </a:p>
          <a:p>
            <a:endParaRPr lang="nl-NL">
              <a:solidFill>
                <a:srgbClr val="000000"/>
              </a:solidFill>
            </a:endParaRPr>
          </a:p>
        </p:txBody>
      </p:sp>
      <p:sp>
        <p:nvSpPr>
          <p:cNvPr id="4" name="Tijdelijke aanduiding voor dianummer 3">
            <a:extLst>
              <a:ext uri="{FF2B5EF4-FFF2-40B4-BE49-F238E27FC236}">
                <a16:creationId xmlns:a16="http://schemas.microsoft.com/office/drawing/2014/main" id="{0A0A9F0E-B8A6-2810-7C4F-24B68829EACA}"/>
              </a:ext>
            </a:extLst>
          </p:cNvPr>
          <p:cNvSpPr>
            <a:spLocks noGrp="1"/>
          </p:cNvSpPr>
          <p:nvPr>
            <p:ph type="sldNum" sz="quarter" idx="5"/>
          </p:nvPr>
        </p:nvSpPr>
        <p:spPr/>
        <p:txBody>
          <a:bodyPr/>
          <a:lstStyle/>
          <a:p>
            <a:fld id="{BD79ACB0-F1D4-49DB-8DBC-4655B10F2FA9}" type="slidenum">
              <a:rPr lang="nl-NL" smtClean="0"/>
              <a:t>3</a:t>
            </a:fld>
            <a:endParaRPr lang="nl-NL"/>
          </a:p>
        </p:txBody>
      </p:sp>
    </p:spTree>
    <p:extLst>
      <p:ext uri="{BB962C8B-B14F-4D97-AF65-F5344CB8AC3E}">
        <p14:creationId xmlns:p14="http://schemas.microsoft.com/office/powerpoint/2010/main" val="38359971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8D018-6457-DEF0-2FCB-49DC8884E9B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4728739-A4D5-4CD5-E0DD-0D905FF7FA3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AA84985-01A1-60F9-3343-A4B607A01700}"/>
              </a:ext>
            </a:extLst>
          </p:cNvPr>
          <p:cNvSpPr>
            <a:spLocks noGrp="1"/>
          </p:cNvSpPr>
          <p:nvPr>
            <p:ph type="body" idx="1"/>
          </p:nvPr>
        </p:nvSpPr>
        <p:spPr/>
        <p:txBody>
          <a:bodyPr/>
          <a:lstStyle/>
          <a:p>
            <a:endParaRPr lang="nl-NL">
              <a:solidFill>
                <a:srgbClr val="000000"/>
              </a:solidFill>
            </a:endParaRPr>
          </a:p>
          <a:p>
            <a:r>
              <a:rPr lang="nl-NL">
                <a:solidFill>
                  <a:srgbClr val="000000"/>
                </a:solidFill>
              </a:rPr>
              <a:t>One of the main challenges I encountered in my work as BI specialist, was implementing RLS on different reports in a different way, when working with a centralized dataset.</a:t>
            </a:r>
          </a:p>
          <a:p>
            <a:endParaRPr lang="nl-NL">
              <a:solidFill>
                <a:srgbClr val="000000"/>
              </a:solidFill>
            </a:endParaRPr>
          </a:p>
          <a:p>
            <a:r>
              <a:rPr lang="nl-NL">
                <a:solidFill>
                  <a:srgbClr val="000000"/>
                </a:solidFill>
              </a:rPr>
              <a:t>I find this feature somewhat difficult to explain, as you kind of need to have to problem, to understand it. But I will give it a try.</a:t>
            </a:r>
          </a:p>
          <a:p>
            <a:endParaRPr lang="nl-NL">
              <a:solidFill>
                <a:srgbClr val="000000"/>
              </a:solidFill>
            </a:endParaRPr>
          </a:p>
          <a:p>
            <a:r>
              <a:rPr lang="nl-NL">
                <a:solidFill>
                  <a:srgbClr val="000000"/>
                </a:solidFill>
              </a:rPr>
              <a:t>More and more it is recommended to work with a centralized dataset, where you create your data model once and implement your business logic into measures, calculation groups and field parameters only once.</a:t>
            </a:r>
          </a:p>
          <a:p>
            <a:r>
              <a:rPr lang="nl-NL">
                <a:solidFill>
                  <a:srgbClr val="000000"/>
                </a:solidFill>
              </a:rPr>
              <a:t>On this model you build several reports for different users. This model can be created in Analysis Service (tabular) or a shared dataset in PowerBI. (semantic model)</a:t>
            </a:r>
          </a:p>
          <a:p>
            <a:r>
              <a:rPr lang="nl-NL">
                <a:solidFill>
                  <a:srgbClr val="000000"/>
                </a:solidFill>
              </a:rPr>
              <a:t>Row Level Security is build on the dataset and also appointed on a dataset level in PowerBI service.</a:t>
            </a:r>
          </a:p>
          <a:p>
            <a:r>
              <a:rPr lang="nl-NL">
                <a:solidFill>
                  <a:srgbClr val="000000"/>
                </a:solidFill>
              </a:rPr>
              <a:t>I found that depending on the details in the report, You want to have different RLS on a reportlevel, although it has the same dataset.</a:t>
            </a:r>
          </a:p>
          <a:p>
            <a:r>
              <a:rPr lang="nl-NL">
                <a:solidFill>
                  <a:srgbClr val="000000"/>
                </a:solidFill>
              </a:rPr>
              <a:t>For example a report on sickleave. Int he detailed report with data on coworker level, you want coworkers to only see their on data and managers to only see their teams data. But in a dashboard,(build on the same dataseT) where you would only show KPI’s on an organisation level, you do want everyone to see the full companies-score.</a:t>
            </a:r>
          </a:p>
          <a:p>
            <a:r>
              <a:rPr lang="nl-NL">
                <a:solidFill>
                  <a:srgbClr val="000000"/>
                </a:solidFill>
              </a:rPr>
              <a:t>This is not possible without workaround and adding columns with totals on a rowlevel or even adding tables with totals.</a:t>
            </a:r>
          </a:p>
          <a:p>
            <a:r>
              <a:rPr lang="nl-NL">
                <a:solidFill>
                  <a:srgbClr val="000000"/>
                </a:solidFill>
              </a:rPr>
              <a:t>But in WDB it is simple to implement RLS, different roles on different reports, or even different RLS on the </a:t>
            </a:r>
            <a:r>
              <a:rPr lang="nl-NL" b="1">
                <a:solidFill>
                  <a:srgbClr val="000000"/>
                </a:solidFill>
              </a:rPr>
              <a:t>same</a:t>
            </a:r>
            <a:r>
              <a:rPr lang="nl-NL">
                <a:solidFill>
                  <a:srgbClr val="000000"/>
                </a:solidFill>
              </a:rPr>
              <a:t> report when in different WDB workspaces. (so for different users)</a:t>
            </a:r>
          </a:p>
          <a:p>
            <a:endParaRPr lang="nl-NL">
              <a:solidFill>
                <a:srgbClr val="000000"/>
              </a:solidFill>
            </a:endParaRPr>
          </a:p>
          <a:p>
            <a:endParaRPr lang="nl-NL">
              <a:solidFill>
                <a:srgbClr val="000000"/>
              </a:solidFill>
            </a:endParaRPr>
          </a:p>
        </p:txBody>
      </p:sp>
      <p:sp>
        <p:nvSpPr>
          <p:cNvPr id="4" name="Tijdelijke aanduiding voor dianummer 3">
            <a:extLst>
              <a:ext uri="{FF2B5EF4-FFF2-40B4-BE49-F238E27FC236}">
                <a16:creationId xmlns:a16="http://schemas.microsoft.com/office/drawing/2014/main" id="{E84F66FB-75C5-8FDB-ECCD-756BD46A171D}"/>
              </a:ext>
            </a:extLst>
          </p:cNvPr>
          <p:cNvSpPr>
            <a:spLocks noGrp="1"/>
          </p:cNvSpPr>
          <p:nvPr>
            <p:ph type="sldNum" sz="quarter" idx="5"/>
          </p:nvPr>
        </p:nvSpPr>
        <p:spPr/>
        <p:txBody>
          <a:bodyPr/>
          <a:lstStyle/>
          <a:p>
            <a:fld id="{BD79ACB0-F1D4-49DB-8DBC-4655B10F2FA9}" type="slidenum">
              <a:rPr lang="nl-NL" smtClean="0"/>
              <a:t>30</a:t>
            </a:fld>
            <a:endParaRPr lang="nl-NL"/>
          </a:p>
        </p:txBody>
      </p:sp>
    </p:spTree>
    <p:extLst>
      <p:ext uri="{BB962C8B-B14F-4D97-AF65-F5344CB8AC3E}">
        <p14:creationId xmlns:p14="http://schemas.microsoft.com/office/powerpoint/2010/main" val="8297917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36690-3446-17AD-E50D-F6E8F4B3465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EF86D47-790F-D903-88C4-1F80AD158B7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4124563-EA98-41EB-D0BF-197296A4CF10}"/>
              </a:ext>
            </a:extLst>
          </p:cNvPr>
          <p:cNvSpPr>
            <a:spLocks noGrp="1"/>
          </p:cNvSpPr>
          <p:nvPr>
            <p:ph type="body" idx="1"/>
          </p:nvPr>
        </p:nvSpPr>
        <p:spPr/>
        <p:txBody>
          <a:bodyPr/>
          <a:lstStyle/>
          <a:p>
            <a:r>
              <a:rPr lang="nl-NL">
                <a:solidFill>
                  <a:srgbClr val="000000"/>
                </a:solidFill>
              </a:rPr>
              <a:t>It has been made easy to temporarily close a report, for instance when a bug in the report is found. The report can be made invisible to endusers, without deleting the report and needing to imlement all settings (like refreshes, security, etc) again when the bug is fixed.</a:t>
            </a:r>
          </a:p>
          <a:p>
            <a:r>
              <a:rPr lang="nl-NL">
                <a:solidFill>
                  <a:srgbClr val="000000"/>
                </a:solidFill>
              </a:rPr>
              <a:t>Portal admin who closes the report can write a personlized message to the enduser, when trying to open the report.</a:t>
            </a:r>
          </a:p>
          <a:p>
            <a:r>
              <a:rPr lang="nl-NL">
                <a:solidFill>
                  <a:srgbClr val="000000"/>
                </a:solidFill>
              </a:rPr>
              <a:t>He can also choose to not really close the report but still keep it available after the message is showed.</a:t>
            </a:r>
          </a:p>
          <a:p>
            <a:endParaRPr lang="nl-NL">
              <a:solidFill>
                <a:srgbClr val="000000"/>
              </a:solidFill>
            </a:endParaRPr>
          </a:p>
          <a:p>
            <a:endParaRPr lang="nl-NL">
              <a:solidFill>
                <a:srgbClr val="000000"/>
              </a:solidFill>
            </a:endParaRPr>
          </a:p>
        </p:txBody>
      </p:sp>
      <p:sp>
        <p:nvSpPr>
          <p:cNvPr id="4" name="Tijdelijke aanduiding voor dianummer 3">
            <a:extLst>
              <a:ext uri="{FF2B5EF4-FFF2-40B4-BE49-F238E27FC236}">
                <a16:creationId xmlns:a16="http://schemas.microsoft.com/office/drawing/2014/main" id="{5B2FF679-4C3E-062A-8D8F-5C8C0F9ACF7D}"/>
              </a:ext>
            </a:extLst>
          </p:cNvPr>
          <p:cNvSpPr>
            <a:spLocks noGrp="1"/>
          </p:cNvSpPr>
          <p:nvPr>
            <p:ph type="sldNum" sz="quarter" idx="5"/>
          </p:nvPr>
        </p:nvSpPr>
        <p:spPr/>
        <p:txBody>
          <a:bodyPr/>
          <a:lstStyle/>
          <a:p>
            <a:fld id="{BD79ACB0-F1D4-49DB-8DBC-4655B10F2FA9}" type="slidenum">
              <a:rPr lang="nl-NL" smtClean="0"/>
              <a:t>31</a:t>
            </a:fld>
            <a:endParaRPr lang="nl-NL"/>
          </a:p>
        </p:txBody>
      </p:sp>
    </p:spTree>
    <p:extLst>
      <p:ext uri="{BB962C8B-B14F-4D97-AF65-F5344CB8AC3E}">
        <p14:creationId xmlns:p14="http://schemas.microsoft.com/office/powerpoint/2010/main" val="1933202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2A6CD-C454-46D1-7531-3BAC4787B80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8D29CCB-F648-7A07-9E7E-C0FD1908391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81CC7A4-A7BD-B120-156C-FEC48447893F}"/>
              </a:ext>
            </a:extLst>
          </p:cNvPr>
          <p:cNvSpPr>
            <a:spLocks noGrp="1"/>
          </p:cNvSpPr>
          <p:nvPr>
            <p:ph type="body" idx="1"/>
          </p:nvPr>
        </p:nvSpPr>
        <p:spPr/>
        <p:txBody>
          <a:bodyPr/>
          <a:lstStyle/>
          <a:p>
            <a:r>
              <a:rPr lang="nl-NL">
                <a:solidFill>
                  <a:srgbClr val="000000"/>
                </a:solidFill>
              </a:rPr>
              <a:t>WDB offers a dataset analyser, showing the BI specialist all datamodel related information, providing great insight.</a:t>
            </a:r>
          </a:p>
          <a:p>
            <a:r>
              <a:rPr lang="nl-NL">
                <a:solidFill>
                  <a:srgbClr val="000000"/>
                </a:solidFill>
              </a:rPr>
              <a:t>Insights are provided on a report and model level and dependencies and roles are shown.</a:t>
            </a:r>
          </a:p>
          <a:p>
            <a:r>
              <a:rPr lang="nl-NL">
                <a:solidFill>
                  <a:srgbClr val="000000"/>
                </a:solidFill>
              </a:rPr>
              <a:t>It gives you for example information about measures or tables that are not used in the report, which can help you throw out unused items and keep your model clean</a:t>
            </a:r>
          </a:p>
        </p:txBody>
      </p:sp>
      <p:sp>
        <p:nvSpPr>
          <p:cNvPr id="4" name="Tijdelijke aanduiding voor dianummer 3">
            <a:extLst>
              <a:ext uri="{FF2B5EF4-FFF2-40B4-BE49-F238E27FC236}">
                <a16:creationId xmlns:a16="http://schemas.microsoft.com/office/drawing/2014/main" id="{80FA7E64-4D0B-E0D0-B4B5-7C81D6953E83}"/>
              </a:ext>
            </a:extLst>
          </p:cNvPr>
          <p:cNvSpPr>
            <a:spLocks noGrp="1"/>
          </p:cNvSpPr>
          <p:nvPr>
            <p:ph type="sldNum" sz="quarter" idx="5"/>
          </p:nvPr>
        </p:nvSpPr>
        <p:spPr/>
        <p:txBody>
          <a:bodyPr/>
          <a:lstStyle/>
          <a:p>
            <a:fld id="{BD79ACB0-F1D4-49DB-8DBC-4655B10F2FA9}" type="slidenum">
              <a:rPr lang="nl-NL" smtClean="0"/>
              <a:t>32</a:t>
            </a:fld>
            <a:endParaRPr lang="nl-NL"/>
          </a:p>
        </p:txBody>
      </p:sp>
    </p:spTree>
    <p:extLst>
      <p:ext uri="{BB962C8B-B14F-4D97-AF65-F5344CB8AC3E}">
        <p14:creationId xmlns:p14="http://schemas.microsoft.com/office/powerpoint/2010/main" val="11890531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4A71C-1D19-2D8F-4ABE-9BC1FBBDE7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8ECC28-EAB5-88B9-5899-23B63ADAEF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7B12DC-2036-AB3B-63B7-4419A120C444}"/>
              </a:ext>
            </a:extLst>
          </p:cNvPr>
          <p:cNvSpPr>
            <a:spLocks noGrp="1"/>
          </p:cNvSpPr>
          <p:nvPr>
            <p:ph type="body" idx="1"/>
          </p:nvPr>
        </p:nvSpPr>
        <p:spPr/>
        <p:txBody>
          <a:bodyPr/>
          <a:lstStyle/>
          <a:p>
            <a:r>
              <a:rPr lang="en-US">
                <a:solidFill>
                  <a:srgbClr val="000000"/>
                </a:solidFill>
              </a:rPr>
              <a:t>Niki</a:t>
            </a:r>
          </a:p>
          <a:p>
            <a:r>
              <a:rPr lang="en-US">
                <a:solidFill>
                  <a:srgbClr val="000000"/>
                </a:solidFill>
              </a:rPr>
              <a:t>So how does WDB work?</a:t>
            </a:r>
          </a:p>
          <a:p>
            <a:r>
              <a:rPr lang="en-US">
                <a:solidFill>
                  <a:srgbClr val="000000"/>
                </a:solidFill>
              </a:rPr>
              <a:t>WDB does not replace </a:t>
            </a:r>
            <a:r>
              <a:rPr lang="en-US" err="1">
                <a:solidFill>
                  <a:srgbClr val="000000"/>
                </a:solidFill>
              </a:rPr>
              <a:t>PowerBI</a:t>
            </a:r>
            <a:r>
              <a:rPr lang="en-US">
                <a:solidFill>
                  <a:srgbClr val="000000"/>
                </a:solidFill>
              </a:rPr>
              <a:t>, it is complementing Microsoft and </a:t>
            </a:r>
            <a:r>
              <a:rPr lang="en-US" err="1">
                <a:solidFill>
                  <a:srgbClr val="000000"/>
                </a:solidFill>
              </a:rPr>
              <a:t>PowerBI</a:t>
            </a:r>
            <a:r>
              <a:rPr lang="en-US">
                <a:solidFill>
                  <a:srgbClr val="000000"/>
                </a:solidFill>
              </a:rPr>
              <a:t> to get the most out of your BI landscape.</a:t>
            </a:r>
          </a:p>
          <a:p>
            <a:r>
              <a:rPr lang="en-US">
                <a:solidFill>
                  <a:srgbClr val="000000"/>
                </a:solidFill>
              </a:rPr>
              <a:t>As seen earlier, Microsoft focuses on the BI role, everything data related, but has less focus on the </a:t>
            </a:r>
            <a:r>
              <a:rPr lang="en-US" err="1">
                <a:solidFill>
                  <a:srgbClr val="000000"/>
                </a:solidFill>
              </a:rPr>
              <a:t>enduser</a:t>
            </a:r>
            <a:r>
              <a:rPr lang="en-US">
                <a:solidFill>
                  <a:srgbClr val="000000"/>
                </a:solidFill>
              </a:rPr>
              <a:t>.</a:t>
            </a:r>
          </a:p>
          <a:p>
            <a:endParaRPr lang="en-US">
              <a:solidFill>
                <a:srgbClr val="000000"/>
              </a:solidFill>
            </a:endParaRPr>
          </a:p>
          <a:p>
            <a:r>
              <a:rPr lang="en-US">
                <a:solidFill>
                  <a:srgbClr val="000000"/>
                </a:solidFill>
              </a:rPr>
              <a:t>WDB comes in at the end of your data environment. So the BI specialist is still creating DWH or </a:t>
            </a:r>
            <a:r>
              <a:rPr lang="en-US" err="1">
                <a:solidFill>
                  <a:srgbClr val="000000"/>
                </a:solidFill>
              </a:rPr>
              <a:t>datalakehouse</a:t>
            </a:r>
            <a:r>
              <a:rPr lang="en-US">
                <a:solidFill>
                  <a:srgbClr val="000000"/>
                </a:solidFill>
              </a:rPr>
              <a:t> the way he does this now and he still uses </a:t>
            </a:r>
            <a:r>
              <a:rPr lang="en-US" err="1">
                <a:solidFill>
                  <a:srgbClr val="000000"/>
                </a:solidFill>
              </a:rPr>
              <a:t>PowerBI</a:t>
            </a:r>
            <a:r>
              <a:rPr lang="en-US">
                <a:solidFill>
                  <a:srgbClr val="000000"/>
                </a:solidFill>
              </a:rPr>
              <a:t> desktop to create the reports.</a:t>
            </a:r>
          </a:p>
          <a:p>
            <a:r>
              <a:rPr lang="en-US">
                <a:solidFill>
                  <a:srgbClr val="000000"/>
                </a:solidFill>
              </a:rPr>
              <a:t>When ready to share reports, WDB is the place to go. When a portal is created, </a:t>
            </a:r>
            <a:r>
              <a:rPr lang="en-US" err="1">
                <a:solidFill>
                  <a:srgbClr val="000000"/>
                </a:solidFill>
              </a:rPr>
              <a:t>powerbi</a:t>
            </a:r>
            <a:r>
              <a:rPr lang="en-US">
                <a:solidFill>
                  <a:srgbClr val="000000"/>
                </a:solidFill>
              </a:rPr>
              <a:t> services is still behind it. But the viewer/</a:t>
            </a:r>
            <a:r>
              <a:rPr lang="en-US" err="1">
                <a:solidFill>
                  <a:srgbClr val="000000"/>
                </a:solidFill>
              </a:rPr>
              <a:t>enduser</a:t>
            </a:r>
            <a:r>
              <a:rPr lang="en-US">
                <a:solidFill>
                  <a:srgbClr val="000000"/>
                </a:solidFill>
              </a:rPr>
              <a:t> only sees your own branded </a:t>
            </a:r>
            <a:r>
              <a:rPr lang="en-US" err="1">
                <a:solidFill>
                  <a:srgbClr val="000000"/>
                </a:solidFill>
              </a:rPr>
              <a:t>webdashboard</a:t>
            </a:r>
            <a:r>
              <a:rPr lang="en-US">
                <a:solidFill>
                  <a:srgbClr val="000000"/>
                </a:solidFill>
              </a:rPr>
              <a:t> portal.</a:t>
            </a:r>
          </a:p>
          <a:p>
            <a:r>
              <a:rPr lang="en-US">
                <a:solidFill>
                  <a:srgbClr val="000000"/>
                </a:solidFill>
              </a:rPr>
              <a:t>Therefore we collaborate with Microsoft and our product is also available in Microsoft stores.</a:t>
            </a:r>
          </a:p>
          <a:p>
            <a:r>
              <a:rPr lang="en-US">
                <a:solidFill>
                  <a:srgbClr val="000000"/>
                </a:solidFill>
              </a:rPr>
              <a:t>Although Webdashboard is using </a:t>
            </a:r>
            <a:r>
              <a:rPr lang="en-US" err="1">
                <a:solidFill>
                  <a:srgbClr val="000000"/>
                </a:solidFill>
              </a:rPr>
              <a:t>PowerBI</a:t>
            </a:r>
            <a:r>
              <a:rPr lang="en-US">
                <a:solidFill>
                  <a:srgbClr val="000000"/>
                </a:solidFill>
              </a:rPr>
              <a:t> Service in the background, as a Webdashboard standard customer, you only need to purchase Webdashboard licenses and no </a:t>
            </a:r>
            <a:r>
              <a:rPr lang="en-US" err="1">
                <a:solidFill>
                  <a:srgbClr val="000000"/>
                </a:solidFill>
              </a:rPr>
              <a:t>PowerBI</a:t>
            </a:r>
            <a:r>
              <a:rPr lang="en-US">
                <a:solidFill>
                  <a:srgbClr val="000000"/>
                </a:solidFill>
              </a:rPr>
              <a:t> licenses on top.</a:t>
            </a:r>
          </a:p>
          <a:p>
            <a:r>
              <a:rPr lang="en-US">
                <a:solidFill>
                  <a:srgbClr val="000000"/>
                </a:solidFill>
              </a:rPr>
              <a:t>WDB standard licensing is the model Martijn showed earlier, for small to midsize companies, where licenses are bought per user. </a:t>
            </a:r>
          </a:p>
          <a:p>
            <a:endParaRPr lang="en-US">
              <a:solidFill>
                <a:srgbClr val="000000"/>
              </a:solidFill>
            </a:endParaRPr>
          </a:p>
        </p:txBody>
      </p:sp>
      <p:sp>
        <p:nvSpPr>
          <p:cNvPr id="4" name="Slide Number Placeholder 3">
            <a:extLst>
              <a:ext uri="{FF2B5EF4-FFF2-40B4-BE49-F238E27FC236}">
                <a16:creationId xmlns:a16="http://schemas.microsoft.com/office/drawing/2014/main" id="{ABB025D7-DE01-0464-39AF-09E201F36DC3}"/>
              </a:ext>
            </a:extLst>
          </p:cNvPr>
          <p:cNvSpPr>
            <a:spLocks noGrp="1"/>
          </p:cNvSpPr>
          <p:nvPr>
            <p:ph type="sldNum" sz="quarter" idx="5"/>
          </p:nvPr>
        </p:nvSpPr>
        <p:spPr/>
        <p:txBody>
          <a:bodyPr/>
          <a:lstStyle/>
          <a:p>
            <a:fld id="{BD79ACB0-F1D4-49DB-8DBC-4655B10F2FA9}" type="slidenum">
              <a:rPr lang="nl-NL" smtClean="0"/>
              <a:t>33</a:t>
            </a:fld>
            <a:endParaRPr lang="nl-NL"/>
          </a:p>
        </p:txBody>
      </p:sp>
    </p:spTree>
    <p:extLst>
      <p:ext uri="{BB962C8B-B14F-4D97-AF65-F5344CB8AC3E}">
        <p14:creationId xmlns:p14="http://schemas.microsoft.com/office/powerpoint/2010/main" val="38274825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Feedback: </a:t>
            </a:r>
          </a:p>
          <a:p>
            <a:r>
              <a:rPr lang="nl-NL"/>
              <a:t>Benoemen dat we een stand hebben. </a:t>
            </a:r>
          </a:p>
          <a:p>
            <a:r>
              <a:rPr lang="nl-NL" err="1"/>
              <a:t>ipv</a:t>
            </a:r>
            <a:r>
              <a:rPr lang="nl-NL"/>
              <a:t> quote, weer aangeven waar je WDB kan halen (appstores) en dat je een gratis demo portaal kunt aanmaken op onze site.</a:t>
            </a:r>
          </a:p>
          <a:p>
            <a:r>
              <a:rPr lang="nl-NL" err="1"/>
              <a:t>Evt</a:t>
            </a:r>
            <a:r>
              <a:rPr lang="nl-NL"/>
              <a:t> de pricing slide nog een keer samenvatten op deze slide</a:t>
            </a:r>
          </a:p>
          <a:p>
            <a:r>
              <a:rPr lang="nl-NL"/>
              <a:t>Solutionpartner logo</a:t>
            </a:r>
          </a:p>
          <a:p>
            <a:endParaRPr lang="nl-NL"/>
          </a:p>
          <a:p>
            <a:r>
              <a:rPr lang="nl-NL"/>
              <a:t>Mooie afsluiting.</a:t>
            </a:r>
          </a:p>
          <a:p>
            <a:endParaRPr lang="nl-NL"/>
          </a:p>
          <a:p>
            <a:r>
              <a:rPr lang="nl-NL" err="1"/>
              <a:t>Note</a:t>
            </a:r>
            <a:r>
              <a:rPr lang="nl-NL"/>
              <a:t> van Natasja -&gt; Zoiets?</a:t>
            </a:r>
          </a:p>
          <a:p>
            <a:endParaRPr lang="nl-NL"/>
          </a:p>
        </p:txBody>
      </p:sp>
      <p:sp>
        <p:nvSpPr>
          <p:cNvPr id="4" name="Tijdelijke aanduiding voor dianummer 3"/>
          <p:cNvSpPr>
            <a:spLocks noGrp="1"/>
          </p:cNvSpPr>
          <p:nvPr>
            <p:ph type="sldNum" sz="quarter" idx="5"/>
          </p:nvPr>
        </p:nvSpPr>
        <p:spPr/>
        <p:txBody>
          <a:bodyPr/>
          <a:lstStyle/>
          <a:p>
            <a:fld id="{BD79ACB0-F1D4-49DB-8DBC-4655B10F2FA9}" type="slidenum">
              <a:rPr lang="nl-NL" smtClean="0"/>
              <a:t>34</a:t>
            </a:fld>
            <a:endParaRPr lang="nl-NL"/>
          </a:p>
        </p:txBody>
      </p:sp>
    </p:spTree>
    <p:extLst>
      <p:ext uri="{BB962C8B-B14F-4D97-AF65-F5344CB8AC3E}">
        <p14:creationId xmlns:p14="http://schemas.microsoft.com/office/powerpoint/2010/main" val="15801554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BD79ACB0-F1D4-49DB-8DBC-4655B10F2FA9}" type="slidenum">
              <a:rPr lang="nl-NL" smtClean="0"/>
              <a:t>35</a:t>
            </a:fld>
            <a:endParaRPr lang="nl-NL"/>
          </a:p>
        </p:txBody>
      </p:sp>
    </p:spTree>
    <p:extLst>
      <p:ext uri="{BB962C8B-B14F-4D97-AF65-F5344CB8AC3E}">
        <p14:creationId xmlns:p14="http://schemas.microsoft.com/office/powerpoint/2010/main" val="30296358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6D6FF-5B2E-A9E0-B02D-419DB9B7CCC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EC819A6-2741-2D33-DB52-E75BB6FB9FD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046284E-68BC-AE85-DFDF-0A7CB20EDFBB}"/>
              </a:ext>
            </a:extLst>
          </p:cNvPr>
          <p:cNvSpPr>
            <a:spLocks noGrp="1"/>
          </p:cNvSpPr>
          <p:nvPr>
            <p:ph type="body" idx="1"/>
          </p:nvPr>
        </p:nvSpPr>
        <p:spPr/>
        <p:txBody>
          <a:bodyPr/>
          <a:lstStyle/>
          <a:p>
            <a:r>
              <a:rPr lang="nl-NL"/>
              <a:t>Feedback: </a:t>
            </a:r>
          </a:p>
          <a:p>
            <a:r>
              <a:rPr lang="nl-NL"/>
              <a:t>Benoemen dat we een stand hebben. </a:t>
            </a:r>
          </a:p>
          <a:p>
            <a:r>
              <a:rPr lang="nl-NL" err="1"/>
              <a:t>ipv</a:t>
            </a:r>
            <a:r>
              <a:rPr lang="nl-NL"/>
              <a:t> quote, weer aangeven waar je WDB kan halen (appstores) en dat je een gratis demo portaal kunt aanmaken op onze site.</a:t>
            </a:r>
          </a:p>
          <a:p>
            <a:r>
              <a:rPr lang="nl-NL" err="1"/>
              <a:t>Evt</a:t>
            </a:r>
            <a:r>
              <a:rPr lang="nl-NL"/>
              <a:t> de pricing slide nog een keer samenvatten op deze slide</a:t>
            </a:r>
          </a:p>
          <a:p>
            <a:r>
              <a:rPr lang="nl-NL"/>
              <a:t>Solutionpartner logo</a:t>
            </a:r>
          </a:p>
          <a:p>
            <a:endParaRPr lang="nl-NL"/>
          </a:p>
          <a:p>
            <a:r>
              <a:rPr lang="nl-NL"/>
              <a:t>Mooie afsluiting.</a:t>
            </a:r>
          </a:p>
          <a:p>
            <a:endParaRPr lang="nl-NL"/>
          </a:p>
          <a:p>
            <a:r>
              <a:rPr lang="nl-NL" err="1"/>
              <a:t>Note</a:t>
            </a:r>
            <a:r>
              <a:rPr lang="nl-NL"/>
              <a:t> van Natasja -&gt; Zoiets?</a:t>
            </a:r>
          </a:p>
          <a:p>
            <a:endParaRPr lang="nl-NL"/>
          </a:p>
        </p:txBody>
      </p:sp>
      <p:sp>
        <p:nvSpPr>
          <p:cNvPr id="4" name="Tijdelijke aanduiding voor dianummer 3">
            <a:extLst>
              <a:ext uri="{FF2B5EF4-FFF2-40B4-BE49-F238E27FC236}">
                <a16:creationId xmlns:a16="http://schemas.microsoft.com/office/drawing/2014/main" id="{F9386956-5E05-195B-4966-4A1A2A31D3D6}"/>
              </a:ext>
            </a:extLst>
          </p:cNvPr>
          <p:cNvSpPr>
            <a:spLocks noGrp="1"/>
          </p:cNvSpPr>
          <p:nvPr>
            <p:ph type="sldNum" sz="quarter" idx="5"/>
          </p:nvPr>
        </p:nvSpPr>
        <p:spPr/>
        <p:txBody>
          <a:bodyPr/>
          <a:lstStyle/>
          <a:p>
            <a:fld id="{BD79ACB0-F1D4-49DB-8DBC-4655B10F2FA9}" type="slidenum">
              <a:rPr lang="nl-NL" smtClean="0"/>
              <a:t>36</a:t>
            </a:fld>
            <a:endParaRPr lang="nl-NL"/>
          </a:p>
        </p:txBody>
      </p:sp>
    </p:spTree>
    <p:extLst>
      <p:ext uri="{BB962C8B-B14F-4D97-AF65-F5344CB8AC3E}">
        <p14:creationId xmlns:p14="http://schemas.microsoft.com/office/powerpoint/2010/main" val="1200571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C9DF1-43F5-44CF-80AF-8DB88C4BF89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28AA504-7E6A-32AD-C5F3-57C32801E4F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D300E86-09E3-5089-C93E-A5329F8FC2D1}"/>
              </a:ext>
            </a:extLst>
          </p:cNvPr>
          <p:cNvSpPr>
            <a:spLocks noGrp="1"/>
          </p:cNvSpPr>
          <p:nvPr>
            <p:ph type="body" idx="1"/>
          </p:nvPr>
        </p:nvSpPr>
        <p:spPr/>
        <p:txBody>
          <a:bodyPr/>
          <a:lstStyle/>
          <a:p>
            <a:r>
              <a:rPr lang="nl-NL">
                <a:solidFill>
                  <a:srgbClr val="000000"/>
                </a:solidFill>
              </a:rPr>
              <a:t>Martijn</a:t>
            </a:r>
          </a:p>
          <a:p>
            <a:r>
              <a:rPr lang="en-US" b="0" i="0">
                <a:solidFill>
                  <a:srgbClr val="000000"/>
                </a:solidFill>
                <a:effectLst/>
                <a:latin typeface="Söhne"/>
              </a:rPr>
              <a:t>As Niki just told you, every non-standard question gets redirected to the software developers, of which I am one.</a:t>
            </a:r>
          </a:p>
          <a:p>
            <a:r>
              <a:rPr lang="en-US" b="0" i="0">
                <a:solidFill>
                  <a:srgbClr val="000000"/>
                </a:solidFill>
                <a:effectLst/>
                <a:latin typeface="Söhne"/>
              </a:rPr>
              <a:t>So, what did we encounter, when </a:t>
            </a:r>
            <a:r>
              <a:rPr lang="en-US" b="0" i="0" err="1">
                <a:solidFill>
                  <a:srgbClr val="000000"/>
                </a:solidFill>
                <a:effectLst/>
                <a:latin typeface="Söhne"/>
              </a:rPr>
              <a:t>PowerBI</a:t>
            </a:r>
            <a:r>
              <a:rPr lang="en-US" b="0" i="0">
                <a:solidFill>
                  <a:srgbClr val="000000"/>
                </a:solidFill>
                <a:effectLst/>
                <a:latin typeface="Söhne"/>
              </a:rPr>
              <a:t> came to market in 2015?</a:t>
            </a:r>
          </a:p>
          <a:p>
            <a:r>
              <a:rPr lang="en-US" b="0" i="0">
                <a:solidFill>
                  <a:srgbClr val="000000"/>
                </a:solidFill>
                <a:effectLst/>
                <a:latin typeface="Söhne"/>
              </a:rPr>
              <a:t>We work close with our customers and early adopted </a:t>
            </a:r>
            <a:r>
              <a:rPr lang="en-US" b="0" i="0" err="1">
                <a:solidFill>
                  <a:srgbClr val="000000"/>
                </a:solidFill>
                <a:effectLst/>
                <a:latin typeface="Söhne"/>
              </a:rPr>
              <a:t>PowerBI</a:t>
            </a:r>
            <a:r>
              <a:rPr lang="en-US" b="0" i="0">
                <a:solidFill>
                  <a:srgbClr val="000000"/>
                </a:solidFill>
                <a:effectLst/>
                <a:latin typeface="Söhne"/>
              </a:rPr>
              <a:t> into our Business Intelligence solutions.</a:t>
            </a:r>
          </a:p>
          <a:p>
            <a:r>
              <a:rPr lang="en-US" b="0" i="0">
                <a:solidFill>
                  <a:srgbClr val="000000"/>
                </a:solidFill>
                <a:effectLst/>
                <a:latin typeface="Söhne"/>
              </a:rPr>
              <a:t>Together with our customers we discovered some challenges.</a:t>
            </a:r>
          </a:p>
          <a:p>
            <a:endParaRPr lang="en-US" b="0" i="0">
              <a:solidFill>
                <a:srgbClr val="000000"/>
              </a:solidFill>
              <a:effectLst/>
              <a:latin typeface="Söhne"/>
            </a:endParaRPr>
          </a:p>
          <a:p>
            <a:r>
              <a:rPr lang="en-US" b="0" i="0">
                <a:solidFill>
                  <a:srgbClr val="000000"/>
                </a:solidFill>
                <a:effectLst/>
                <a:latin typeface="Söhne"/>
              </a:rPr>
              <a:t>One of our customers is a very large accountancy &amp; legal advice office. </a:t>
            </a:r>
          </a:p>
          <a:p>
            <a:r>
              <a:rPr lang="en-US" b="0" i="0">
                <a:solidFill>
                  <a:srgbClr val="000000"/>
                </a:solidFill>
                <a:effectLst/>
                <a:latin typeface="Söhne"/>
              </a:rPr>
              <a:t>There wish was to share there reports with over 30.000 users.</a:t>
            </a:r>
          </a:p>
          <a:p>
            <a:r>
              <a:rPr lang="en-US" b="0" i="0">
                <a:solidFill>
                  <a:srgbClr val="000000"/>
                </a:solidFill>
                <a:effectLst/>
                <a:latin typeface="Söhne"/>
              </a:rPr>
              <a:t>Because of the sensitive data, this </a:t>
            </a:r>
            <a:r>
              <a:rPr lang="en-US" b="0" i="0" err="1">
                <a:solidFill>
                  <a:srgbClr val="000000"/>
                </a:solidFill>
                <a:effectLst/>
                <a:latin typeface="Söhne"/>
              </a:rPr>
              <a:t>offcourse</a:t>
            </a:r>
            <a:r>
              <a:rPr lang="en-US" b="0" i="0">
                <a:solidFill>
                  <a:srgbClr val="000000"/>
                </a:solidFill>
                <a:effectLst/>
                <a:latin typeface="Söhne"/>
              </a:rPr>
              <a:t> needed to be completely safe and customers could not be able to see other </a:t>
            </a:r>
            <a:r>
              <a:rPr lang="en-US" b="0" i="0" err="1">
                <a:solidFill>
                  <a:srgbClr val="000000"/>
                </a:solidFill>
                <a:effectLst/>
                <a:latin typeface="Söhne"/>
              </a:rPr>
              <a:t>custsomers</a:t>
            </a:r>
            <a:r>
              <a:rPr lang="en-US" b="0" i="0">
                <a:solidFill>
                  <a:srgbClr val="000000"/>
                </a:solidFill>
                <a:effectLst/>
                <a:latin typeface="Söhne"/>
              </a:rPr>
              <a:t> data.</a:t>
            </a:r>
          </a:p>
          <a:p>
            <a:endParaRPr lang="en-US" b="0" i="0">
              <a:solidFill>
                <a:srgbClr val="000000"/>
              </a:solidFill>
              <a:effectLst/>
              <a:latin typeface="Söhne"/>
            </a:endParaRPr>
          </a:p>
          <a:p>
            <a:endParaRPr lang="en-US" b="0" i="0">
              <a:solidFill>
                <a:srgbClr val="000000"/>
              </a:solidFill>
              <a:effectLst/>
              <a:latin typeface="Söhne"/>
            </a:endParaRPr>
          </a:p>
          <a:p>
            <a:r>
              <a:rPr lang="en-US" b="0" i="0">
                <a:solidFill>
                  <a:srgbClr val="000000"/>
                </a:solidFill>
                <a:effectLst/>
                <a:latin typeface="Söhne"/>
              </a:rPr>
              <a:t>Then there was an internal customer, our own CEO.</a:t>
            </a:r>
          </a:p>
          <a:p>
            <a:r>
              <a:rPr lang="en-US" b="0" i="0">
                <a:solidFill>
                  <a:srgbClr val="000000"/>
                </a:solidFill>
                <a:effectLst/>
                <a:latin typeface="Söhne"/>
              </a:rPr>
              <a:t>A report was created for him to see how the freshly installed solar panels on the roof of our office where doing.</a:t>
            </a:r>
          </a:p>
          <a:p>
            <a:r>
              <a:rPr lang="en-US" b="0" i="0">
                <a:solidFill>
                  <a:srgbClr val="000000"/>
                </a:solidFill>
                <a:effectLst/>
                <a:latin typeface="Söhne"/>
              </a:rPr>
              <a:t>He asked us why he could not simply be on the reports he needed within 2 clicks.</a:t>
            </a:r>
          </a:p>
          <a:p>
            <a:r>
              <a:rPr lang="en-US" b="0" i="0">
                <a:solidFill>
                  <a:srgbClr val="000000"/>
                </a:solidFill>
                <a:effectLst/>
                <a:latin typeface="Söhne"/>
              </a:rPr>
              <a:t>Navigation drove him (even more) crazy.</a:t>
            </a:r>
          </a:p>
          <a:p>
            <a:endParaRPr lang="en-US" b="0" i="0">
              <a:solidFill>
                <a:srgbClr val="000000"/>
              </a:solidFill>
              <a:effectLst/>
              <a:latin typeface="Söhne"/>
            </a:endParaRPr>
          </a:p>
          <a:p>
            <a:endParaRPr lang="en-US" b="0" i="0">
              <a:solidFill>
                <a:srgbClr val="000000"/>
              </a:solidFill>
              <a:effectLst/>
              <a:latin typeface="Söhne"/>
            </a:endParaRPr>
          </a:p>
          <a:p>
            <a:r>
              <a:rPr lang="en-US" b="0" i="0">
                <a:solidFill>
                  <a:srgbClr val="000000"/>
                </a:solidFill>
                <a:effectLst/>
                <a:latin typeface="Söhne"/>
              </a:rPr>
              <a:t>Another customer talked to us about sharing outside of </a:t>
            </a:r>
            <a:r>
              <a:rPr lang="en-US" b="0" i="0" err="1">
                <a:solidFill>
                  <a:srgbClr val="000000"/>
                </a:solidFill>
                <a:effectLst/>
                <a:latin typeface="Söhne"/>
              </a:rPr>
              <a:t>PowerBI</a:t>
            </a:r>
            <a:r>
              <a:rPr lang="en-US" b="0" i="0">
                <a:solidFill>
                  <a:srgbClr val="000000"/>
                </a:solidFill>
                <a:effectLst/>
                <a:latin typeface="Söhne"/>
              </a:rPr>
              <a:t> online.</a:t>
            </a:r>
          </a:p>
          <a:p>
            <a:r>
              <a:rPr lang="en-US" b="0" i="0">
                <a:solidFill>
                  <a:srgbClr val="000000"/>
                </a:solidFill>
                <a:effectLst/>
                <a:latin typeface="Söhne"/>
              </a:rPr>
              <a:t>They wanted to share on there internal portal and wanted the reports to totally have look and feel of a website.</a:t>
            </a:r>
          </a:p>
          <a:p>
            <a:r>
              <a:rPr lang="en-US" b="0" i="0">
                <a:solidFill>
                  <a:srgbClr val="000000"/>
                </a:solidFill>
                <a:effectLst/>
                <a:latin typeface="Söhne"/>
              </a:rPr>
              <a:t>Fully branded in their own colors, fonts and logo.</a:t>
            </a:r>
          </a:p>
          <a:p>
            <a:endParaRPr lang="en-US" b="0" i="0">
              <a:solidFill>
                <a:srgbClr val="000000"/>
              </a:solidFill>
              <a:effectLst/>
              <a:latin typeface="Söhne"/>
            </a:endParaRPr>
          </a:p>
          <a:p>
            <a:endParaRPr lang="en-US" b="0" i="0">
              <a:solidFill>
                <a:srgbClr val="000000"/>
              </a:solidFill>
              <a:effectLst/>
              <a:latin typeface="Söhne"/>
            </a:endParaRPr>
          </a:p>
        </p:txBody>
      </p:sp>
      <p:sp>
        <p:nvSpPr>
          <p:cNvPr id="4" name="Tijdelijke aanduiding voor dianummer 3">
            <a:extLst>
              <a:ext uri="{FF2B5EF4-FFF2-40B4-BE49-F238E27FC236}">
                <a16:creationId xmlns:a16="http://schemas.microsoft.com/office/drawing/2014/main" id="{15B0D9AB-8812-6603-7954-55622FB9E282}"/>
              </a:ext>
            </a:extLst>
          </p:cNvPr>
          <p:cNvSpPr>
            <a:spLocks noGrp="1"/>
          </p:cNvSpPr>
          <p:nvPr>
            <p:ph type="sldNum" sz="quarter" idx="5"/>
          </p:nvPr>
        </p:nvSpPr>
        <p:spPr/>
        <p:txBody>
          <a:bodyPr/>
          <a:lstStyle/>
          <a:p>
            <a:fld id="{BD79ACB0-F1D4-49DB-8DBC-4655B10F2FA9}" type="slidenum">
              <a:rPr lang="nl-NL" smtClean="0"/>
              <a:t>4</a:t>
            </a:fld>
            <a:endParaRPr lang="nl-NL"/>
          </a:p>
        </p:txBody>
      </p:sp>
    </p:spTree>
    <p:extLst>
      <p:ext uri="{BB962C8B-B14F-4D97-AF65-F5344CB8AC3E}">
        <p14:creationId xmlns:p14="http://schemas.microsoft.com/office/powerpoint/2010/main" val="415750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06FCE-4D45-F884-936E-70655CFB4CF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3446343-E5D0-2E71-58D8-9F3451B1BE0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9216306-44E9-19E7-7431-ACA9F14F0312}"/>
              </a:ext>
            </a:extLst>
          </p:cNvPr>
          <p:cNvSpPr>
            <a:spLocks noGrp="1"/>
          </p:cNvSpPr>
          <p:nvPr>
            <p:ph type="body" idx="1"/>
          </p:nvPr>
        </p:nvSpPr>
        <p:spPr/>
        <p:txBody>
          <a:bodyPr/>
          <a:lstStyle/>
          <a:p>
            <a:r>
              <a:rPr lang="nl-NL">
                <a:solidFill>
                  <a:srgbClr val="000000"/>
                </a:solidFill>
              </a:rPr>
              <a:t>Martijn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solidFill>
                  <a:srgbClr val="000000"/>
                </a:solidFill>
              </a:rPr>
              <a:t>For </a:t>
            </a:r>
            <a:r>
              <a:rPr lang="nl-NL" err="1">
                <a:solidFill>
                  <a:srgbClr val="000000"/>
                </a:solidFill>
              </a:rPr>
              <a:t>all</a:t>
            </a:r>
            <a:r>
              <a:rPr lang="nl-NL">
                <a:solidFill>
                  <a:srgbClr val="000000"/>
                </a:solidFill>
              </a:rPr>
              <a:t> </a:t>
            </a:r>
            <a:r>
              <a:rPr lang="nl-NL" err="1">
                <a:solidFill>
                  <a:srgbClr val="000000"/>
                </a:solidFill>
              </a:rPr>
              <a:t>those</a:t>
            </a:r>
            <a:r>
              <a:rPr lang="nl-NL">
                <a:solidFill>
                  <a:srgbClr val="000000"/>
                </a:solidFill>
              </a:rPr>
              <a:t> </a:t>
            </a:r>
            <a:r>
              <a:rPr lang="nl-NL" err="1">
                <a:solidFill>
                  <a:srgbClr val="000000"/>
                </a:solidFill>
              </a:rPr>
              <a:t>questions</a:t>
            </a:r>
            <a:r>
              <a:rPr lang="nl-NL">
                <a:solidFill>
                  <a:srgbClr val="000000"/>
                </a:solidFill>
              </a:rPr>
              <a:t>, </a:t>
            </a:r>
            <a:r>
              <a:rPr lang="nl-NL" err="1">
                <a:solidFill>
                  <a:srgbClr val="000000"/>
                </a:solidFill>
              </a:rPr>
              <a:t>custom</a:t>
            </a:r>
            <a:r>
              <a:rPr lang="nl-NL">
                <a:solidFill>
                  <a:srgbClr val="000000"/>
                </a:solidFill>
              </a:rPr>
              <a:t> development was </a:t>
            </a:r>
            <a:r>
              <a:rPr lang="nl-NL" err="1">
                <a:solidFill>
                  <a:srgbClr val="000000"/>
                </a:solidFill>
              </a:rPr>
              <a:t>the</a:t>
            </a:r>
            <a:r>
              <a:rPr lang="nl-NL">
                <a:solidFill>
                  <a:srgbClr val="000000"/>
                </a:solidFill>
              </a:rPr>
              <a:t> solution at </a:t>
            </a:r>
            <a:r>
              <a:rPr lang="nl-NL" err="1">
                <a:solidFill>
                  <a:srgbClr val="000000"/>
                </a:solidFill>
              </a:rPr>
              <a:t>the</a:t>
            </a:r>
            <a:r>
              <a:rPr lang="nl-NL">
                <a:solidFill>
                  <a:srgbClr val="000000"/>
                </a:solidFill>
              </a:rPr>
              <a:t> time.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solidFill>
                  <a:srgbClr val="000000"/>
                </a:solidFill>
              </a:rPr>
              <a:t>A </a:t>
            </a:r>
            <a:r>
              <a:rPr lang="nl-NL" err="1">
                <a:solidFill>
                  <a:srgbClr val="000000"/>
                </a:solidFill>
              </a:rPr>
              <a:t>costly</a:t>
            </a:r>
            <a:r>
              <a:rPr lang="nl-NL">
                <a:solidFill>
                  <a:srgbClr val="000000"/>
                </a:solidFill>
              </a:rPr>
              <a:t> event </a:t>
            </a:r>
            <a:r>
              <a:rPr lang="nl-NL" err="1">
                <a:solidFill>
                  <a:srgbClr val="000000"/>
                </a:solidFill>
              </a:rPr>
              <a:t>for</a:t>
            </a:r>
            <a:r>
              <a:rPr lang="nl-NL">
                <a:solidFill>
                  <a:srgbClr val="000000"/>
                </a:solidFill>
              </a:rPr>
              <a:t> </a:t>
            </a:r>
            <a:r>
              <a:rPr lang="nl-NL" err="1">
                <a:solidFill>
                  <a:srgbClr val="000000"/>
                </a:solidFill>
              </a:rPr>
              <a:t>customers</a:t>
            </a:r>
            <a:r>
              <a:rPr lang="nl-NL">
                <a:solidFill>
                  <a:srgbClr val="00000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solidFill>
                  <a:srgbClr val="000000"/>
                </a:solidFill>
              </a:rPr>
              <a:t>More </a:t>
            </a:r>
            <a:r>
              <a:rPr lang="nl-NL" err="1">
                <a:solidFill>
                  <a:srgbClr val="000000"/>
                </a:solidFill>
              </a:rPr>
              <a:t>and</a:t>
            </a:r>
            <a:r>
              <a:rPr lang="nl-NL">
                <a:solidFill>
                  <a:srgbClr val="000000"/>
                </a:solidFill>
              </a:rPr>
              <a:t> more of </a:t>
            </a:r>
            <a:r>
              <a:rPr lang="nl-NL" err="1">
                <a:solidFill>
                  <a:srgbClr val="000000"/>
                </a:solidFill>
              </a:rPr>
              <a:t>our</a:t>
            </a:r>
            <a:r>
              <a:rPr lang="nl-NL">
                <a:solidFill>
                  <a:srgbClr val="000000"/>
                </a:solidFill>
              </a:rPr>
              <a:t> </a:t>
            </a:r>
            <a:r>
              <a:rPr lang="nl-NL" err="1">
                <a:solidFill>
                  <a:srgbClr val="000000"/>
                </a:solidFill>
              </a:rPr>
              <a:t>customers</a:t>
            </a:r>
            <a:r>
              <a:rPr lang="nl-NL">
                <a:solidFill>
                  <a:srgbClr val="000000"/>
                </a:solidFill>
              </a:rPr>
              <a:t> </a:t>
            </a:r>
            <a:r>
              <a:rPr lang="nl-NL" err="1">
                <a:solidFill>
                  <a:srgbClr val="000000"/>
                </a:solidFill>
              </a:rPr>
              <a:t>came</a:t>
            </a:r>
            <a:r>
              <a:rPr lang="nl-NL">
                <a:solidFill>
                  <a:srgbClr val="000000"/>
                </a:solidFill>
              </a:rPr>
              <a:t> </a:t>
            </a:r>
            <a:r>
              <a:rPr lang="nl-NL" err="1">
                <a:solidFill>
                  <a:srgbClr val="000000"/>
                </a:solidFill>
              </a:rPr>
              <a:t>to</a:t>
            </a:r>
            <a:r>
              <a:rPr lang="nl-NL">
                <a:solidFill>
                  <a:srgbClr val="000000"/>
                </a:solidFill>
              </a:rPr>
              <a:t> </a:t>
            </a:r>
            <a:r>
              <a:rPr lang="nl-NL" err="1">
                <a:solidFill>
                  <a:srgbClr val="000000"/>
                </a:solidFill>
              </a:rPr>
              <a:t>us</a:t>
            </a:r>
            <a:r>
              <a:rPr lang="nl-NL">
                <a:solidFill>
                  <a:srgbClr val="000000"/>
                </a:solidFill>
              </a:rPr>
              <a:t> </a:t>
            </a:r>
            <a:r>
              <a:rPr lang="nl-NL" err="1">
                <a:solidFill>
                  <a:srgbClr val="000000"/>
                </a:solidFill>
              </a:rPr>
              <a:t>with</a:t>
            </a:r>
            <a:r>
              <a:rPr lang="nl-NL">
                <a:solidFill>
                  <a:srgbClr val="000000"/>
                </a:solidFill>
              </a:rPr>
              <a:t> </a:t>
            </a:r>
            <a:r>
              <a:rPr lang="nl-NL" err="1">
                <a:solidFill>
                  <a:srgbClr val="000000"/>
                </a:solidFill>
              </a:rPr>
              <a:t>similar</a:t>
            </a:r>
            <a:r>
              <a:rPr lang="nl-NL">
                <a:solidFill>
                  <a:srgbClr val="000000"/>
                </a:solidFill>
              </a:rPr>
              <a:t> </a:t>
            </a:r>
            <a:r>
              <a:rPr lang="nl-NL" err="1">
                <a:solidFill>
                  <a:srgbClr val="000000"/>
                </a:solidFill>
              </a:rPr>
              <a:t>problems</a:t>
            </a:r>
            <a:r>
              <a:rPr lang="nl-NL">
                <a:solidFill>
                  <a:srgbClr val="00000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err="1">
                <a:solidFill>
                  <a:srgbClr val="000000"/>
                </a:solidFill>
              </a:rPr>
              <a:t>And</a:t>
            </a:r>
            <a:r>
              <a:rPr lang="nl-NL">
                <a:solidFill>
                  <a:srgbClr val="000000"/>
                </a:solidFill>
              </a:rPr>
              <a:t> </a:t>
            </a:r>
            <a:r>
              <a:rPr lang="nl-NL" err="1">
                <a:solidFill>
                  <a:srgbClr val="000000"/>
                </a:solidFill>
              </a:rPr>
              <a:t>our</a:t>
            </a:r>
            <a:r>
              <a:rPr lang="nl-NL">
                <a:solidFill>
                  <a:srgbClr val="000000"/>
                </a:solidFill>
              </a:rPr>
              <a:t> software </a:t>
            </a:r>
            <a:r>
              <a:rPr lang="nl-NL" err="1">
                <a:solidFill>
                  <a:srgbClr val="000000"/>
                </a:solidFill>
              </a:rPr>
              <a:t>developers</a:t>
            </a:r>
            <a:r>
              <a:rPr lang="nl-NL">
                <a:solidFill>
                  <a:srgbClr val="000000"/>
                </a:solidFill>
              </a:rPr>
              <a:t> </a:t>
            </a:r>
            <a:r>
              <a:rPr lang="nl-NL" err="1">
                <a:solidFill>
                  <a:srgbClr val="000000"/>
                </a:solidFill>
              </a:rPr>
              <a:t>started</a:t>
            </a:r>
            <a:r>
              <a:rPr lang="nl-NL">
                <a:solidFill>
                  <a:srgbClr val="000000"/>
                </a:solidFill>
              </a:rPr>
              <a:t> </a:t>
            </a:r>
            <a:r>
              <a:rPr lang="nl-NL" err="1">
                <a:solidFill>
                  <a:srgbClr val="000000"/>
                </a:solidFill>
              </a:rPr>
              <a:t>seeing</a:t>
            </a:r>
            <a:r>
              <a:rPr lang="nl-NL">
                <a:solidFill>
                  <a:srgbClr val="000000"/>
                </a:solidFill>
              </a:rPr>
              <a:t> a </a:t>
            </a:r>
            <a:r>
              <a:rPr lang="nl-NL" err="1">
                <a:solidFill>
                  <a:srgbClr val="000000"/>
                </a:solidFill>
              </a:rPr>
              <a:t>pattern</a:t>
            </a:r>
            <a:r>
              <a:rPr lang="nl-NL">
                <a:solidFill>
                  <a:srgbClr val="000000"/>
                </a:solidFill>
              </a:rPr>
              <a:t> in </a:t>
            </a:r>
            <a:r>
              <a:rPr lang="nl-NL" err="1">
                <a:solidFill>
                  <a:srgbClr val="000000"/>
                </a:solidFill>
              </a:rPr>
              <a:t>the</a:t>
            </a:r>
            <a:r>
              <a:rPr lang="nl-NL">
                <a:solidFill>
                  <a:srgbClr val="000000"/>
                </a:solidFill>
              </a:rPr>
              <a:t> </a:t>
            </a:r>
            <a:r>
              <a:rPr lang="nl-NL" err="1">
                <a:solidFill>
                  <a:srgbClr val="000000"/>
                </a:solidFill>
              </a:rPr>
              <a:t>solutions</a:t>
            </a:r>
            <a:r>
              <a:rPr lang="nl-NL">
                <a:solidFill>
                  <a:srgbClr val="000000"/>
                </a:solidFill>
              </a:rPr>
              <a:t> </a:t>
            </a:r>
            <a:r>
              <a:rPr lang="nl-NL" err="1">
                <a:solidFill>
                  <a:srgbClr val="000000"/>
                </a:solidFill>
              </a:rPr>
              <a:t>they</a:t>
            </a:r>
            <a:r>
              <a:rPr lang="nl-NL">
                <a:solidFill>
                  <a:srgbClr val="000000"/>
                </a:solidFill>
              </a:rPr>
              <a:t> </a:t>
            </a:r>
            <a:r>
              <a:rPr lang="nl-NL" err="1">
                <a:solidFill>
                  <a:srgbClr val="000000"/>
                </a:solidFill>
              </a:rPr>
              <a:t>were</a:t>
            </a:r>
            <a:r>
              <a:rPr lang="nl-NL">
                <a:solidFill>
                  <a:srgbClr val="000000"/>
                </a:solidFill>
              </a:rPr>
              <a:t> building.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err="1">
                <a:solidFill>
                  <a:srgbClr val="000000"/>
                </a:solidFill>
              </a:rPr>
              <a:t>Can</a:t>
            </a:r>
            <a:r>
              <a:rPr lang="nl-NL">
                <a:solidFill>
                  <a:srgbClr val="000000"/>
                </a:solidFill>
              </a:rPr>
              <a:t> </a:t>
            </a:r>
            <a:r>
              <a:rPr lang="nl-NL" err="1">
                <a:solidFill>
                  <a:srgbClr val="000000"/>
                </a:solidFill>
              </a:rPr>
              <a:t>this</a:t>
            </a:r>
            <a:r>
              <a:rPr lang="nl-NL">
                <a:solidFill>
                  <a:srgbClr val="000000"/>
                </a:solidFill>
              </a:rPr>
              <a:t> </a:t>
            </a:r>
            <a:r>
              <a:rPr lang="nl-NL" err="1">
                <a:solidFill>
                  <a:srgbClr val="000000"/>
                </a:solidFill>
              </a:rPr>
              <a:t>be</a:t>
            </a:r>
            <a:r>
              <a:rPr lang="nl-NL">
                <a:solidFill>
                  <a:srgbClr val="000000"/>
                </a:solidFill>
              </a:rPr>
              <a:t> </a:t>
            </a:r>
            <a:r>
              <a:rPr lang="nl-NL" err="1">
                <a:solidFill>
                  <a:srgbClr val="000000"/>
                </a:solidFill>
              </a:rPr>
              <a:t>done</a:t>
            </a:r>
            <a:r>
              <a:rPr lang="nl-NL">
                <a:solidFill>
                  <a:srgbClr val="000000"/>
                </a:solidFill>
              </a:rPr>
              <a:t> </a:t>
            </a:r>
            <a:r>
              <a:rPr lang="nl-NL" err="1">
                <a:solidFill>
                  <a:srgbClr val="000000"/>
                </a:solidFill>
              </a:rPr>
              <a:t>easier</a:t>
            </a:r>
            <a:r>
              <a:rPr lang="nl-NL">
                <a:solidFill>
                  <a:srgbClr val="000000"/>
                </a:solidFill>
              </a:rPr>
              <a:t>, </a:t>
            </a:r>
            <a:r>
              <a:rPr lang="nl-NL" err="1">
                <a:solidFill>
                  <a:srgbClr val="000000"/>
                </a:solidFill>
              </a:rPr>
              <a:t>faster</a:t>
            </a:r>
            <a:r>
              <a:rPr lang="nl-NL">
                <a:solidFill>
                  <a:srgbClr val="000000"/>
                </a:solidFill>
              </a:rPr>
              <a:t> </a:t>
            </a:r>
            <a:r>
              <a:rPr lang="nl-NL" err="1">
                <a:solidFill>
                  <a:srgbClr val="000000"/>
                </a:solidFill>
              </a:rPr>
              <a:t>and</a:t>
            </a:r>
            <a:r>
              <a:rPr lang="nl-NL">
                <a:solidFill>
                  <a:srgbClr val="000000"/>
                </a:solidFill>
              </a:rPr>
              <a:t> more </a:t>
            </a:r>
            <a:r>
              <a:rPr lang="nl-NL" err="1">
                <a:solidFill>
                  <a:srgbClr val="000000"/>
                </a:solidFill>
              </a:rPr>
              <a:t>costefficient</a:t>
            </a:r>
            <a:r>
              <a:rPr lang="nl-NL">
                <a:solidFill>
                  <a:srgbClr val="000000"/>
                </a:solidFill>
              </a:rPr>
              <a:t>? We </a:t>
            </a:r>
            <a:r>
              <a:rPr lang="nl-NL" err="1">
                <a:solidFill>
                  <a:srgbClr val="000000"/>
                </a:solidFill>
              </a:rPr>
              <a:t>asked</a:t>
            </a:r>
            <a:r>
              <a:rPr lang="nl-NL">
                <a:solidFill>
                  <a:srgbClr val="000000"/>
                </a:solidFill>
              </a:rPr>
              <a:t> </a:t>
            </a:r>
            <a:r>
              <a:rPr lang="nl-NL" err="1">
                <a:solidFill>
                  <a:srgbClr val="000000"/>
                </a:solidFill>
              </a:rPr>
              <a:t>ourselves</a:t>
            </a:r>
            <a:endParaRPr lang="nl-NL">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solidFill>
                <a:srgbClr val="000000"/>
              </a:solidFill>
            </a:endParaRPr>
          </a:p>
          <a:p>
            <a:endParaRPr lang="nl-NL">
              <a:solidFill>
                <a:srgbClr val="000000"/>
              </a:solidFill>
            </a:endParaRPr>
          </a:p>
        </p:txBody>
      </p:sp>
      <p:sp>
        <p:nvSpPr>
          <p:cNvPr id="4" name="Tijdelijke aanduiding voor dianummer 3">
            <a:extLst>
              <a:ext uri="{FF2B5EF4-FFF2-40B4-BE49-F238E27FC236}">
                <a16:creationId xmlns:a16="http://schemas.microsoft.com/office/drawing/2014/main" id="{62600371-5472-379C-712A-3AE733B317B6}"/>
              </a:ext>
            </a:extLst>
          </p:cNvPr>
          <p:cNvSpPr>
            <a:spLocks noGrp="1"/>
          </p:cNvSpPr>
          <p:nvPr>
            <p:ph type="sldNum" sz="quarter" idx="5"/>
          </p:nvPr>
        </p:nvSpPr>
        <p:spPr/>
        <p:txBody>
          <a:bodyPr/>
          <a:lstStyle/>
          <a:p>
            <a:fld id="{BD79ACB0-F1D4-49DB-8DBC-4655B10F2FA9}" type="slidenum">
              <a:rPr lang="nl-NL" smtClean="0"/>
              <a:t>5</a:t>
            </a:fld>
            <a:endParaRPr lang="nl-NL"/>
          </a:p>
        </p:txBody>
      </p:sp>
    </p:spTree>
    <p:extLst>
      <p:ext uri="{BB962C8B-B14F-4D97-AF65-F5344CB8AC3E}">
        <p14:creationId xmlns:p14="http://schemas.microsoft.com/office/powerpoint/2010/main" val="4074379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DD330-A7CF-7008-69C3-824837C94B4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DC00083-B75E-D67F-9C78-0BD36744287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DDEA26C-6107-097C-DA85-8024E4C79843}"/>
              </a:ext>
            </a:extLst>
          </p:cNvPr>
          <p:cNvSpPr>
            <a:spLocks noGrp="1"/>
          </p:cNvSpPr>
          <p:nvPr>
            <p:ph type="body" idx="1"/>
          </p:nvPr>
        </p:nvSpPr>
        <p:spPr/>
        <p:txBody>
          <a:bodyPr/>
          <a:lstStyle/>
          <a:p>
            <a:r>
              <a:rPr lang="nl-NL"/>
              <a:t>Martijn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Development was </a:t>
            </a:r>
            <a:r>
              <a:rPr lang="nl-NL" err="1"/>
              <a:t>started</a:t>
            </a:r>
            <a:r>
              <a:rPr lang="nl-NL"/>
              <a:t> on a standard solution </a:t>
            </a:r>
            <a:r>
              <a:rPr lang="nl-NL" err="1"/>
              <a:t>for</a:t>
            </a:r>
            <a:r>
              <a:rPr lang="nl-NL"/>
              <a:t> </a:t>
            </a:r>
            <a:r>
              <a:rPr lang="nl-NL" err="1"/>
              <a:t>the</a:t>
            </a:r>
            <a:r>
              <a:rPr lang="nl-NL"/>
              <a:t> </a:t>
            </a:r>
            <a:r>
              <a:rPr lang="nl-NL" err="1"/>
              <a:t>struggles</a:t>
            </a:r>
            <a:r>
              <a:rPr lang="nl-NL"/>
              <a:t> </a:t>
            </a:r>
            <a:r>
              <a:rPr lang="nl-NL" err="1"/>
              <a:t>our</a:t>
            </a:r>
            <a:r>
              <a:rPr lang="nl-NL"/>
              <a:t> </a:t>
            </a:r>
            <a:r>
              <a:rPr lang="nl-NL" err="1"/>
              <a:t>customers</a:t>
            </a:r>
            <a:r>
              <a:rPr lang="nl-NL"/>
              <a:t> </a:t>
            </a:r>
            <a:r>
              <a:rPr lang="nl-NL" err="1"/>
              <a:t>encountered</a:t>
            </a:r>
            <a:r>
              <a:rPr lang="nl-NL"/>
              <a: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A focus </a:t>
            </a:r>
            <a:r>
              <a:rPr lang="nl-NL" err="1"/>
              <a:t>group</a:t>
            </a:r>
            <a:r>
              <a:rPr lang="nl-NL"/>
              <a:t> of </a:t>
            </a:r>
            <a:r>
              <a:rPr lang="nl-NL" err="1"/>
              <a:t>developers</a:t>
            </a:r>
            <a:r>
              <a:rPr lang="nl-NL"/>
              <a:t> </a:t>
            </a:r>
            <a:r>
              <a:rPr lang="nl-NL" err="1"/>
              <a:t>and</a:t>
            </a:r>
            <a:r>
              <a:rPr lang="nl-NL"/>
              <a:t> </a:t>
            </a:r>
            <a:r>
              <a:rPr lang="nl-NL" err="1"/>
              <a:t>customers</a:t>
            </a:r>
            <a:r>
              <a:rPr lang="nl-NL"/>
              <a:t> was </a:t>
            </a:r>
            <a:r>
              <a:rPr lang="nl-NL" err="1"/>
              <a:t>formed</a:t>
            </a:r>
            <a:r>
              <a:rPr lang="nl-NL"/>
              <a: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A </a:t>
            </a:r>
            <a:r>
              <a:rPr lang="nl-NL" err="1"/>
              <a:t>monthly</a:t>
            </a:r>
            <a:r>
              <a:rPr lang="nl-NL"/>
              <a:t> meeting </a:t>
            </a:r>
            <a:r>
              <a:rPr lang="nl-NL" err="1"/>
              <a:t>with</a:t>
            </a:r>
            <a:r>
              <a:rPr lang="nl-NL"/>
              <a:t> </a:t>
            </a:r>
            <a:r>
              <a:rPr lang="nl-NL" err="1"/>
              <a:t>this</a:t>
            </a:r>
            <a:r>
              <a:rPr lang="nl-NL"/>
              <a:t> focus </a:t>
            </a:r>
            <a:r>
              <a:rPr lang="nl-NL" err="1"/>
              <a:t>group</a:t>
            </a:r>
            <a:r>
              <a:rPr lang="nl-NL"/>
              <a:t> gave </a:t>
            </a:r>
            <a:r>
              <a:rPr lang="nl-NL" err="1"/>
              <a:t>insights</a:t>
            </a:r>
            <a:r>
              <a:rPr lang="nl-NL"/>
              <a:t> on </a:t>
            </a:r>
            <a:r>
              <a:rPr lang="nl-NL" err="1"/>
              <a:t>desired</a:t>
            </a:r>
            <a:r>
              <a:rPr lang="nl-NL"/>
              <a:t> features.</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 Talk </a:t>
            </a:r>
            <a:r>
              <a:rPr lang="nl-NL" err="1"/>
              <a:t>about</a:t>
            </a:r>
            <a:r>
              <a:rPr lang="nl-NL"/>
              <a:t> </a:t>
            </a:r>
            <a:r>
              <a:rPr lang="nl-NL" err="1"/>
              <a:t>the</a:t>
            </a:r>
            <a:r>
              <a:rPr lang="nl-NL"/>
              <a:t> list of features in </a:t>
            </a:r>
            <a:r>
              <a:rPr lang="nl-NL" err="1"/>
              <a:t>the</a:t>
            </a:r>
            <a:r>
              <a:rPr lang="nl-NL"/>
              <a: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err="1"/>
              <a:t>To</a:t>
            </a:r>
            <a:r>
              <a:rPr lang="nl-NL"/>
              <a:t> continue development on a </a:t>
            </a:r>
            <a:r>
              <a:rPr lang="nl-NL" err="1"/>
              <a:t>reporting</a:t>
            </a:r>
            <a:r>
              <a:rPr lang="nl-NL"/>
              <a:t> portal </a:t>
            </a:r>
            <a:r>
              <a:rPr lang="nl-NL" err="1"/>
              <a:t>and</a:t>
            </a:r>
            <a:r>
              <a:rPr lang="nl-NL"/>
              <a:t> </a:t>
            </a:r>
            <a:r>
              <a:rPr lang="nl-NL" err="1"/>
              <a:t>to</a:t>
            </a:r>
            <a:r>
              <a:rPr lang="nl-NL"/>
              <a:t> </a:t>
            </a:r>
            <a:r>
              <a:rPr lang="nl-NL" err="1"/>
              <a:t>be</a:t>
            </a:r>
            <a:r>
              <a:rPr lang="nl-NL"/>
              <a:t> </a:t>
            </a:r>
            <a:r>
              <a:rPr lang="nl-NL" err="1"/>
              <a:t>able</a:t>
            </a:r>
            <a:r>
              <a:rPr lang="nl-NL"/>
              <a:t> </a:t>
            </a:r>
            <a:r>
              <a:rPr lang="nl-NL" err="1"/>
              <a:t>to</a:t>
            </a:r>
            <a:r>
              <a:rPr lang="nl-NL"/>
              <a:t> </a:t>
            </a:r>
            <a:r>
              <a:rPr lang="nl-NL" err="1"/>
              <a:t>create</a:t>
            </a:r>
            <a:r>
              <a:rPr lang="nl-NL"/>
              <a:t> </a:t>
            </a:r>
            <a:r>
              <a:rPr lang="nl-NL" err="1"/>
              <a:t>the</a:t>
            </a:r>
            <a:r>
              <a:rPr lang="nl-NL"/>
              <a:t> </a:t>
            </a:r>
            <a:r>
              <a:rPr lang="nl-NL" err="1"/>
              <a:t>desired</a:t>
            </a:r>
            <a:r>
              <a:rPr lang="nl-NL"/>
              <a:t> features, we </a:t>
            </a:r>
            <a:r>
              <a:rPr lang="nl-NL" err="1"/>
              <a:t>needed</a:t>
            </a:r>
            <a:r>
              <a:rPr lang="nl-NL"/>
              <a:t> </a:t>
            </a:r>
            <a:r>
              <a:rPr lang="nl-NL" err="1"/>
              <a:t>to</a:t>
            </a:r>
            <a:r>
              <a:rPr lang="nl-NL"/>
              <a:t> </a:t>
            </a:r>
            <a:r>
              <a:rPr lang="nl-NL" err="1"/>
              <a:t>know</a:t>
            </a:r>
            <a:r>
              <a:rPr lang="nl-NL"/>
              <a:t> </a:t>
            </a:r>
            <a:r>
              <a:rPr lang="nl-NL" err="1"/>
              <a:t>all</a:t>
            </a:r>
            <a:r>
              <a:rPr lang="nl-NL"/>
              <a:t> </a:t>
            </a:r>
            <a:r>
              <a:rPr lang="nl-NL" err="1"/>
              <a:t>about</a:t>
            </a:r>
            <a:r>
              <a:rPr lang="nl-NL"/>
              <a:t> </a:t>
            </a:r>
            <a:r>
              <a:rPr lang="nl-NL" err="1"/>
              <a:t>PowerBI</a:t>
            </a:r>
            <a:r>
              <a:rPr lang="nl-NL"/>
              <a:t> </a:t>
            </a:r>
            <a:r>
              <a:rPr lang="nl-NL" err="1"/>
              <a:t>licensing</a:t>
            </a:r>
            <a:r>
              <a:rPr lang="nl-NL"/>
              <a:t> </a:t>
            </a:r>
            <a:r>
              <a:rPr lang="nl-NL" err="1"/>
              <a:t>and</a:t>
            </a:r>
            <a:r>
              <a:rPr lang="nl-NL"/>
              <a:t> security.</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How does </a:t>
            </a:r>
            <a:r>
              <a:rPr lang="nl-NL" err="1"/>
              <a:t>licensing</a:t>
            </a:r>
            <a:r>
              <a:rPr lang="nl-NL"/>
              <a:t> </a:t>
            </a:r>
            <a:r>
              <a:rPr lang="nl-NL" err="1"/>
              <a:t>work</a:t>
            </a:r>
            <a:r>
              <a:rPr lang="nl-NL"/>
              <a: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err="1"/>
              <a:t>What</a:t>
            </a:r>
            <a:r>
              <a:rPr lang="nl-NL"/>
              <a:t> are </a:t>
            </a:r>
            <a:r>
              <a:rPr lang="nl-NL" err="1"/>
              <a:t>the</a:t>
            </a:r>
            <a:r>
              <a:rPr lang="nl-NL"/>
              <a:t> options?</a:t>
            </a:r>
          </a:p>
          <a:p>
            <a:pPr marL="0" marR="0" lvl="0" indent="0" algn="l" defTabSz="914400" rtl="0" eaLnBrk="1" fontAlgn="auto" latinLnBrk="0" hangingPunct="1">
              <a:lnSpc>
                <a:spcPct val="100000"/>
              </a:lnSpc>
              <a:spcBef>
                <a:spcPts val="0"/>
              </a:spcBef>
              <a:spcAft>
                <a:spcPts val="0"/>
              </a:spcAft>
              <a:buClrTx/>
              <a:buSzTx/>
              <a:buFontTx/>
              <a:buNone/>
              <a:tabLst/>
              <a:defRPr/>
            </a:pPr>
            <a:r>
              <a:rPr lang="nl-NL" err="1"/>
              <a:t>And</a:t>
            </a:r>
            <a:r>
              <a:rPr lang="nl-NL"/>
              <a:t> are we </a:t>
            </a:r>
            <a:r>
              <a:rPr lang="nl-NL" err="1"/>
              <a:t>allowed</a:t>
            </a:r>
            <a:r>
              <a:rPr lang="nl-NL"/>
              <a:t> </a:t>
            </a:r>
            <a:r>
              <a:rPr lang="nl-NL" err="1"/>
              <a:t>to</a:t>
            </a:r>
            <a:r>
              <a:rPr lang="nl-NL"/>
              <a:t> </a:t>
            </a:r>
            <a:r>
              <a:rPr lang="nl-NL" err="1"/>
              <a:t>work</a:t>
            </a:r>
            <a:r>
              <a:rPr lang="nl-NL"/>
              <a:t> on a </a:t>
            </a:r>
            <a:r>
              <a:rPr lang="nl-NL" err="1"/>
              <a:t>reporting</a:t>
            </a:r>
            <a:r>
              <a:rPr lang="nl-NL"/>
              <a:t> portal on </a:t>
            </a:r>
            <a:r>
              <a:rPr lang="nl-NL" err="1"/>
              <a:t>any</a:t>
            </a:r>
            <a:r>
              <a:rPr lang="nl-NL"/>
              <a:t> of </a:t>
            </a:r>
            <a:r>
              <a:rPr lang="nl-NL" err="1"/>
              <a:t>those</a:t>
            </a:r>
            <a:r>
              <a:rPr lang="nl-NL"/>
              <a:t> </a:t>
            </a:r>
            <a:r>
              <a:rPr lang="nl-NL" err="1"/>
              <a:t>licencing</a:t>
            </a:r>
            <a:r>
              <a:rPr lang="nl-NL"/>
              <a:t> types?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t>As a Microsoft Gold partner, (at </a:t>
            </a:r>
            <a:r>
              <a:rPr lang="nl-NL" err="1"/>
              <a:t>the</a:t>
            </a:r>
            <a:r>
              <a:rPr lang="nl-NL"/>
              <a:t> time, </a:t>
            </a:r>
            <a:r>
              <a:rPr lang="nl-NL" err="1"/>
              <a:t>now</a:t>
            </a:r>
            <a:r>
              <a:rPr lang="nl-NL"/>
              <a:t> </a:t>
            </a:r>
            <a:r>
              <a:rPr lang="nl-NL" err="1"/>
              <a:t>better</a:t>
            </a:r>
            <a:r>
              <a:rPr lang="nl-NL"/>
              <a:t> </a:t>
            </a:r>
            <a:r>
              <a:rPr lang="nl-NL" err="1"/>
              <a:t>known</a:t>
            </a:r>
            <a:r>
              <a:rPr lang="nl-NL"/>
              <a:t> as solution partner) we </a:t>
            </a:r>
            <a:r>
              <a:rPr lang="nl-NL" err="1"/>
              <a:t>seeked</a:t>
            </a:r>
            <a:r>
              <a:rPr lang="nl-NL"/>
              <a:t> </a:t>
            </a:r>
            <a:r>
              <a:rPr lang="nl-NL" err="1"/>
              <a:t>collaboration</a:t>
            </a:r>
            <a:r>
              <a:rPr lang="nl-NL"/>
              <a:t> </a:t>
            </a:r>
            <a:r>
              <a:rPr lang="nl-NL" err="1"/>
              <a:t>with</a:t>
            </a:r>
            <a:r>
              <a:rPr lang="nl-NL"/>
              <a:t> Microsoft </a:t>
            </a:r>
            <a:r>
              <a:rPr lang="nl-NL" err="1"/>
              <a:t>to</a:t>
            </a:r>
            <a:r>
              <a:rPr lang="nl-NL"/>
              <a:t> look </a:t>
            </a:r>
            <a:r>
              <a:rPr lang="nl-NL" err="1"/>
              <a:t>for</a:t>
            </a:r>
            <a:r>
              <a:rPr lang="nl-NL"/>
              <a:t> </a:t>
            </a:r>
            <a:r>
              <a:rPr lang="nl-NL" err="1"/>
              <a:t>solutions</a:t>
            </a:r>
            <a:r>
              <a:rPr lang="nl-NL"/>
              <a:t> on these </a:t>
            </a:r>
            <a:r>
              <a:rPr lang="nl-NL" err="1"/>
              <a:t>struggles</a:t>
            </a:r>
            <a:r>
              <a:rPr lang="nl-NL"/>
              <a:t> </a:t>
            </a:r>
            <a:r>
              <a:rPr lang="nl-NL" err="1"/>
              <a:t>and</a:t>
            </a:r>
            <a:r>
              <a:rPr lang="nl-NL"/>
              <a:t> </a:t>
            </a:r>
            <a:r>
              <a:rPr lang="nl-NL" err="1"/>
              <a:t>answers</a:t>
            </a:r>
            <a:r>
              <a:rPr lang="nl-NL"/>
              <a:t> </a:t>
            </a:r>
            <a:r>
              <a:rPr lang="nl-NL" err="1"/>
              <a:t>to</a:t>
            </a:r>
            <a:r>
              <a:rPr lang="nl-NL"/>
              <a:t> </a:t>
            </a:r>
            <a:r>
              <a:rPr lang="nl-NL" err="1"/>
              <a:t>our</a:t>
            </a:r>
            <a:r>
              <a:rPr lang="nl-NL"/>
              <a:t> </a:t>
            </a:r>
            <a:r>
              <a:rPr lang="nl-NL" err="1"/>
              <a:t>questions</a:t>
            </a:r>
            <a:r>
              <a:rPr lang="nl-NL"/>
              <a: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err="1"/>
              <a:t>Ending</a:t>
            </a:r>
            <a:r>
              <a:rPr lang="nl-NL"/>
              <a:t> up in </a:t>
            </a:r>
            <a:r>
              <a:rPr lang="nl-NL" err="1"/>
              <a:t>Israel</a:t>
            </a:r>
            <a:r>
              <a:rPr lang="nl-NL"/>
              <a:t>, we found </a:t>
            </a:r>
            <a:r>
              <a:rPr lang="nl-NL" err="1"/>
              <a:t>the</a:t>
            </a:r>
            <a:r>
              <a:rPr lang="nl-NL"/>
              <a:t> PO of Microsoft Power BI </a:t>
            </a:r>
            <a:r>
              <a:rPr lang="nl-NL" err="1"/>
              <a:t>and</a:t>
            </a:r>
            <a:r>
              <a:rPr lang="nl-NL"/>
              <a:t> </a:t>
            </a:r>
            <a:r>
              <a:rPr lang="nl-NL" err="1"/>
              <a:t>learned</a:t>
            </a:r>
            <a:r>
              <a:rPr lang="nl-NL"/>
              <a:t> more </a:t>
            </a:r>
            <a:r>
              <a:rPr lang="nl-NL" err="1"/>
              <a:t>about</a:t>
            </a:r>
            <a:r>
              <a:rPr lang="nl-NL"/>
              <a:t> </a:t>
            </a:r>
            <a:r>
              <a:rPr lang="nl-NL" err="1"/>
              <a:t>licensing</a:t>
            </a:r>
            <a:r>
              <a:rPr lang="nl-NL"/>
              <a:t>. We </a:t>
            </a:r>
            <a:r>
              <a:rPr lang="nl-NL" err="1"/>
              <a:t>will</a:t>
            </a:r>
            <a:r>
              <a:rPr lang="nl-NL"/>
              <a:t> share </a:t>
            </a:r>
            <a:r>
              <a:rPr lang="nl-NL" err="1"/>
              <a:t>this</a:t>
            </a:r>
            <a:r>
              <a:rPr lang="nl-NL"/>
              <a:t> </a:t>
            </a:r>
            <a:r>
              <a:rPr lang="nl-NL" err="1"/>
              <a:t>knowledge</a:t>
            </a:r>
            <a:r>
              <a:rPr lang="nl-NL"/>
              <a:t> </a:t>
            </a:r>
            <a:r>
              <a:rPr lang="nl-NL" err="1"/>
              <a:t>with</a:t>
            </a:r>
            <a:r>
              <a:rPr lang="nl-NL"/>
              <a:t> </a:t>
            </a:r>
            <a:r>
              <a:rPr lang="nl-NL" err="1"/>
              <a:t>you</a:t>
            </a:r>
            <a:r>
              <a:rPr lang="nl-NL"/>
              <a:t> later on in </a:t>
            </a:r>
            <a:r>
              <a:rPr lang="nl-NL" err="1"/>
              <a:t>the</a:t>
            </a:r>
            <a:r>
              <a:rPr lang="nl-NL"/>
              <a:t> </a:t>
            </a:r>
            <a:r>
              <a:rPr lang="nl-NL" err="1"/>
              <a:t>presentation</a:t>
            </a:r>
            <a:r>
              <a:rPr lang="nl-NL"/>
              <a: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Off course we </a:t>
            </a:r>
            <a:r>
              <a:rPr lang="nl-NL" err="1"/>
              <a:t>will</a:t>
            </a:r>
            <a:r>
              <a:rPr lang="nl-NL"/>
              <a:t> </a:t>
            </a:r>
            <a:r>
              <a:rPr lang="nl-NL" err="1"/>
              <a:t>tell</a:t>
            </a:r>
            <a:r>
              <a:rPr lang="nl-NL"/>
              <a:t> </a:t>
            </a:r>
            <a:r>
              <a:rPr lang="nl-NL" err="1"/>
              <a:t>you</a:t>
            </a:r>
            <a:r>
              <a:rPr lang="nl-NL"/>
              <a:t> </a:t>
            </a:r>
            <a:r>
              <a:rPr lang="nl-NL" err="1"/>
              <a:t>about</a:t>
            </a:r>
            <a:r>
              <a:rPr lang="nl-NL"/>
              <a:t> </a:t>
            </a:r>
            <a:r>
              <a:rPr lang="nl-NL" err="1"/>
              <a:t>your</a:t>
            </a:r>
            <a:r>
              <a:rPr lang="nl-NL"/>
              <a:t> options </a:t>
            </a:r>
            <a:r>
              <a:rPr lang="nl-NL" err="1"/>
              <a:t>for</a:t>
            </a:r>
            <a:r>
              <a:rPr lang="nl-NL"/>
              <a:t> </a:t>
            </a:r>
            <a:r>
              <a:rPr lang="nl-NL" err="1"/>
              <a:t>licenses</a:t>
            </a:r>
            <a:r>
              <a:rPr lang="nl-NL"/>
              <a:t> </a:t>
            </a:r>
            <a:r>
              <a:rPr lang="nl-NL" err="1"/>
              <a:t>now</a:t>
            </a:r>
            <a:r>
              <a:rPr lang="nl-NL"/>
              <a:t> a </a:t>
            </a:r>
            <a:r>
              <a:rPr lang="nl-NL" err="1"/>
              <a:t>days</a:t>
            </a:r>
            <a:r>
              <a:rPr lang="nl-NL"/>
              <a:t>, </a:t>
            </a:r>
            <a:r>
              <a:rPr lang="nl-NL" err="1"/>
              <a:t>not</a:t>
            </a:r>
            <a:r>
              <a:rPr lang="nl-NL"/>
              <a:t> </a:t>
            </a:r>
            <a:r>
              <a:rPr lang="nl-NL" err="1"/>
              <a:t>the</a:t>
            </a:r>
            <a:r>
              <a:rPr lang="nl-NL"/>
              <a:t> </a:t>
            </a:r>
            <a:r>
              <a:rPr lang="nl-NL" err="1"/>
              <a:t>ones</a:t>
            </a:r>
            <a:r>
              <a:rPr lang="nl-NL"/>
              <a:t> in 2017.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endParaRPr lang="nl-NL"/>
          </a:p>
          <a:p>
            <a:endParaRPr lang="nl-NL"/>
          </a:p>
        </p:txBody>
      </p:sp>
      <p:sp>
        <p:nvSpPr>
          <p:cNvPr id="4" name="Tijdelijke aanduiding voor dianummer 3">
            <a:extLst>
              <a:ext uri="{FF2B5EF4-FFF2-40B4-BE49-F238E27FC236}">
                <a16:creationId xmlns:a16="http://schemas.microsoft.com/office/drawing/2014/main" id="{E0C30695-37D0-B471-D3F1-236CFFAA9BEA}"/>
              </a:ext>
            </a:extLst>
          </p:cNvPr>
          <p:cNvSpPr>
            <a:spLocks noGrp="1"/>
          </p:cNvSpPr>
          <p:nvPr>
            <p:ph type="sldNum" sz="quarter" idx="5"/>
          </p:nvPr>
        </p:nvSpPr>
        <p:spPr/>
        <p:txBody>
          <a:bodyPr/>
          <a:lstStyle/>
          <a:p>
            <a:fld id="{BD79ACB0-F1D4-49DB-8DBC-4655B10F2FA9}" type="slidenum">
              <a:rPr lang="nl-NL" smtClean="0"/>
              <a:t>6</a:t>
            </a:fld>
            <a:endParaRPr lang="nl-NL"/>
          </a:p>
        </p:txBody>
      </p:sp>
    </p:spTree>
    <p:extLst>
      <p:ext uri="{BB962C8B-B14F-4D97-AF65-F5344CB8AC3E}">
        <p14:creationId xmlns:p14="http://schemas.microsoft.com/office/powerpoint/2010/main" val="3620876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en-US" b="0" i="0">
                <a:solidFill>
                  <a:srgbClr val="000000"/>
                </a:solidFill>
                <a:effectLst/>
                <a:latin typeface="Söhne"/>
              </a:rPr>
              <a:t>Niki </a:t>
            </a:r>
          </a:p>
          <a:p>
            <a:pPr algn="l"/>
            <a:r>
              <a:rPr lang="en-US" b="0" i="0">
                <a:solidFill>
                  <a:srgbClr val="000000"/>
                </a:solidFill>
                <a:effectLst/>
                <a:latin typeface="Söhne"/>
              </a:rPr>
              <a:t>When developing a product, it is important to look at the problem the product is solving but also the people you are solving it for.</a:t>
            </a:r>
          </a:p>
          <a:p>
            <a:pPr algn="l"/>
            <a:r>
              <a:rPr lang="en-US" b="0" i="0">
                <a:solidFill>
                  <a:srgbClr val="000000"/>
                </a:solidFill>
                <a:effectLst/>
                <a:latin typeface="Söhne"/>
              </a:rPr>
              <a:t>To do so, we looked at the desired features from the </a:t>
            </a:r>
            <a:r>
              <a:rPr lang="en-US" b="0" i="0" err="1">
                <a:solidFill>
                  <a:srgbClr val="000000"/>
                </a:solidFill>
                <a:effectLst/>
                <a:latin typeface="Söhne"/>
              </a:rPr>
              <a:t>focusgroup</a:t>
            </a:r>
            <a:r>
              <a:rPr lang="en-US" b="0" i="0">
                <a:solidFill>
                  <a:srgbClr val="000000"/>
                </a:solidFill>
                <a:effectLst/>
                <a:latin typeface="Söhne"/>
              </a:rPr>
              <a:t> and we looked at the </a:t>
            </a:r>
            <a:r>
              <a:rPr lang="en-US" b="0" i="0" err="1">
                <a:solidFill>
                  <a:srgbClr val="000000"/>
                </a:solidFill>
                <a:effectLst/>
                <a:latin typeface="Söhne"/>
              </a:rPr>
              <a:t>PowerBI</a:t>
            </a:r>
            <a:r>
              <a:rPr lang="en-US" b="0" i="0">
                <a:solidFill>
                  <a:srgbClr val="000000"/>
                </a:solidFill>
                <a:effectLst/>
                <a:latin typeface="Söhne"/>
              </a:rPr>
              <a:t> environment.</a:t>
            </a:r>
          </a:p>
          <a:p>
            <a:pPr algn="l"/>
            <a:endParaRPr lang="en-US" b="0" i="0">
              <a:solidFill>
                <a:srgbClr val="000000"/>
              </a:solidFill>
              <a:effectLst/>
              <a:latin typeface="Söhne"/>
            </a:endParaRPr>
          </a:p>
          <a:p>
            <a:pPr algn="l"/>
            <a:r>
              <a:rPr lang="en-US" b="0" i="0">
                <a:solidFill>
                  <a:srgbClr val="000000"/>
                </a:solidFill>
                <a:effectLst/>
                <a:latin typeface="Söhne"/>
              </a:rPr>
              <a:t>When you are creating a report, several steps need to be made by different roles.</a:t>
            </a:r>
          </a:p>
          <a:p>
            <a:pPr algn="l"/>
            <a:r>
              <a:rPr lang="en-US" b="0" i="0">
                <a:solidFill>
                  <a:srgbClr val="000000"/>
                </a:solidFill>
                <a:effectLst/>
                <a:latin typeface="Söhne"/>
              </a:rPr>
              <a:t>Data needs to be collected from </a:t>
            </a:r>
            <a:r>
              <a:rPr lang="en-US" b="0" i="0" err="1">
                <a:solidFill>
                  <a:srgbClr val="000000"/>
                </a:solidFill>
                <a:effectLst/>
                <a:latin typeface="Söhne"/>
              </a:rPr>
              <a:t>datasources</a:t>
            </a:r>
            <a:endParaRPr lang="en-US" b="0" i="0">
              <a:solidFill>
                <a:srgbClr val="000000"/>
              </a:solidFill>
              <a:effectLst/>
              <a:latin typeface="Söhne"/>
            </a:endParaRPr>
          </a:p>
          <a:p>
            <a:pPr algn="l"/>
            <a:r>
              <a:rPr lang="en-US" b="0" i="0">
                <a:solidFill>
                  <a:srgbClr val="000000"/>
                </a:solidFill>
                <a:effectLst/>
                <a:latin typeface="Söhne"/>
              </a:rPr>
              <a:t>Data needs to be cleaned, you want to combine sources and create a data model.</a:t>
            </a:r>
          </a:p>
          <a:p>
            <a:pPr algn="l"/>
            <a:r>
              <a:rPr lang="en-US" b="0" i="0">
                <a:solidFill>
                  <a:srgbClr val="000000"/>
                </a:solidFill>
                <a:effectLst/>
                <a:latin typeface="Söhne"/>
              </a:rPr>
              <a:t>And then you can create a Power BI Report.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Söhne"/>
              </a:rPr>
              <a:t>When ready, you want to share the report to the </a:t>
            </a:r>
            <a:r>
              <a:rPr lang="en-US" b="0" i="0" err="1">
                <a:solidFill>
                  <a:srgbClr val="000000"/>
                </a:solidFill>
                <a:effectLst/>
                <a:latin typeface="Söhne"/>
              </a:rPr>
              <a:t>endusers</a:t>
            </a:r>
            <a:r>
              <a:rPr lang="en-US" b="0" i="0">
                <a:solidFill>
                  <a:srgbClr val="000000"/>
                </a:solidFill>
                <a:effectLst/>
                <a:latin typeface="Söhne"/>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Söhne"/>
              </a:rPr>
              <a:t>The actual people that need the information from the report to do their day-to-day job.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Söhne"/>
            </a:endParaRPr>
          </a:p>
          <a:p>
            <a:pPr algn="l"/>
            <a:r>
              <a:rPr lang="en-US" b="0" i="0">
                <a:solidFill>
                  <a:srgbClr val="000000"/>
                </a:solidFill>
                <a:effectLst/>
                <a:latin typeface="Söhne"/>
              </a:rPr>
              <a:t>When looking at </a:t>
            </a:r>
            <a:r>
              <a:rPr lang="en-US" b="0" i="0" err="1">
                <a:solidFill>
                  <a:srgbClr val="000000"/>
                </a:solidFill>
                <a:effectLst/>
                <a:latin typeface="Söhne"/>
              </a:rPr>
              <a:t>Microsofts</a:t>
            </a:r>
            <a:r>
              <a:rPr lang="en-US" b="0" i="0">
                <a:solidFill>
                  <a:srgbClr val="000000"/>
                </a:solidFill>
                <a:effectLst/>
                <a:latin typeface="Söhne"/>
              </a:rPr>
              <a:t> focus area, we found that they create fantastic tools for the first 3 steps in this environment.</a:t>
            </a:r>
          </a:p>
          <a:p>
            <a:pPr algn="l"/>
            <a:r>
              <a:rPr lang="en-US" b="0" i="0">
                <a:solidFill>
                  <a:srgbClr val="000000"/>
                </a:solidFill>
                <a:effectLst/>
                <a:latin typeface="Söhne"/>
              </a:rPr>
              <a:t>All executed by the BI specialist in an organization.</a:t>
            </a:r>
          </a:p>
          <a:p>
            <a:pPr algn="l"/>
            <a:endParaRPr lang="en-US" b="0" i="0">
              <a:solidFill>
                <a:srgbClr val="000000"/>
              </a:solidFill>
              <a:effectLst/>
              <a:latin typeface="Söhne"/>
            </a:endParaRPr>
          </a:p>
          <a:p>
            <a:pPr algn="l"/>
            <a:r>
              <a:rPr lang="en-US" b="0" i="0">
                <a:solidFill>
                  <a:srgbClr val="000000"/>
                </a:solidFill>
                <a:effectLst/>
                <a:latin typeface="Söhne"/>
              </a:rPr>
              <a:t>But looking back at the desired features our customers wanted, we saw most of them are related to the last step in the environment: sharing with your viewers.</a:t>
            </a:r>
          </a:p>
          <a:p>
            <a:pPr algn="l"/>
            <a:r>
              <a:rPr lang="en-US" b="0" i="0">
                <a:solidFill>
                  <a:srgbClr val="000000"/>
                </a:solidFill>
                <a:effectLst/>
                <a:latin typeface="Söhne"/>
              </a:rPr>
              <a:t>We decided our reporting tool should be focused on the viewers perspective, as it is not </a:t>
            </a:r>
            <a:r>
              <a:rPr lang="en-US" b="0" i="0" err="1">
                <a:solidFill>
                  <a:srgbClr val="000000"/>
                </a:solidFill>
                <a:effectLst/>
                <a:latin typeface="Söhne"/>
              </a:rPr>
              <a:t>Microsofts</a:t>
            </a:r>
            <a:r>
              <a:rPr lang="en-US" b="0" i="0">
                <a:solidFill>
                  <a:srgbClr val="000000"/>
                </a:solidFill>
                <a:effectLst/>
                <a:latin typeface="Söhne"/>
              </a:rPr>
              <a:t> focus.</a:t>
            </a:r>
          </a:p>
          <a:p>
            <a:pPr algn="l"/>
            <a:endParaRPr lang="en-US" b="0" i="0">
              <a:solidFill>
                <a:srgbClr val="000000"/>
              </a:solidFill>
              <a:effectLst/>
              <a:latin typeface="Söhne"/>
            </a:endParaRPr>
          </a:p>
          <a:p>
            <a:pPr algn="l"/>
            <a:endParaRPr lang="nl-NL">
              <a:solidFill>
                <a:srgbClr val="000000"/>
              </a:solidFill>
            </a:endParaRPr>
          </a:p>
        </p:txBody>
      </p:sp>
      <p:sp>
        <p:nvSpPr>
          <p:cNvPr id="4" name="Tijdelijke aanduiding voor dianummer 3"/>
          <p:cNvSpPr>
            <a:spLocks noGrp="1"/>
          </p:cNvSpPr>
          <p:nvPr>
            <p:ph type="sldNum" sz="quarter" idx="5"/>
          </p:nvPr>
        </p:nvSpPr>
        <p:spPr/>
        <p:txBody>
          <a:bodyPr/>
          <a:lstStyle/>
          <a:p>
            <a:fld id="{BD79ACB0-F1D4-49DB-8DBC-4655B10F2FA9}" type="slidenum">
              <a:rPr lang="nl-NL" smtClean="0"/>
              <a:t>7</a:t>
            </a:fld>
            <a:endParaRPr lang="nl-NL"/>
          </a:p>
        </p:txBody>
      </p:sp>
    </p:spTree>
    <p:extLst>
      <p:ext uri="{BB962C8B-B14F-4D97-AF65-F5344CB8AC3E}">
        <p14:creationId xmlns:p14="http://schemas.microsoft.com/office/powerpoint/2010/main" val="585432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1C6AB-6FFC-840A-2832-183F33602DD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7DD5FEB-60D8-F70F-CB4F-01AA253B1B8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E9305D9-CD28-B37B-52C8-90B966C09179}"/>
              </a:ext>
            </a:extLst>
          </p:cNvPr>
          <p:cNvSpPr>
            <a:spLocks noGrp="1"/>
          </p:cNvSpPr>
          <p:nvPr>
            <p:ph type="body" idx="1"/>
          </p:nvPr>
        </p:nvSpPr>
        <p:spPr/>
        <p:txBody>
          <a:bodyPr/>
          <a:lstStyle/>
          <a:p>
            <a:r>
              <a:rPr lang="en-US" b="0" i="0">
                <a:solidFill>
                  <a:srgbClr val="000000"/>
                </a:solidFill>
                <a:effectLst/>
                <a:latin typeface="Söhne"/>
              </a:rPr>
              <a:t>Niki</a:t>
            </a:r>
          </a:p>
          <a:p>
            <a:r>
              <a:rPr lang="en-US" b="0" i="0">
                <a:solidFill>
                  <a:srgbClr val="000000"/>
                </a:solidFill>
                <a:effectLst/>
                <a:latin typeface="Söhne"/>
              </a:rPr>
              <a:t>So these steps were made in 2017. </a:t>
            </a:r>
          </a:p>
          <a:p>
            <a:r>
              <a:rPr lang="en-US" b="0" i="0">
                <a:solidFill>
                  <a:srgbClr val="000000"/>
                </a:solidFill>
                <a:effectLst/>
                <a:latin typeface="Söhne"/>
              </a:rPr>
              <a:t>In 2018 after about a year of development and many feedback sessions with the focus group, the reporting tool was launched and </a:t>
            </a:r>
            <a:r>
              <a:rPr lang="en-US" b="0" i="0" err="1">
                <a:solidFill>
                  <a:srgbClr val="000000"/>
                </a:solidFill>
                <a:effectLst/>
                <a:latin typeface="Söhne"/>
              </a:rPr>
              <a:t>Webdashboard</a:t>
            </a:r>
            <a:r>
              <a:rPr lang="en-US" b="0" i="0">
                <a:solidFill>
                  <a:srgbClr val="000000"/>
                </a:solidFill>
                <a:effectLst/>
                <a:latin typeface="Söhne"/>
              </a:rPr>
              <a:t> was born.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rPr>
              <a:t>Our philosophy is simple: Ensure that viewers can always navigate to where they want to be within two clicks.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rPr>
              <a:t>It should be able to share reports with anyone securely who has an </a:t>
            </a:r>
            <a:r>
              <a:rPr lang="en-US" sz="1200" err="1">
                <a:solidFill>
                  <a:srgbClr val="000000"/>
                </a:solidFill>
              </a:rPr>
              <a:t>emailadress</a:t>
            </a:r>
            <a:r>
              <a:rPr lang="en-US" sz="1200">
                <a:solidFill>
                  <a:srgbClr val="000000"/>
                </a:solidFill>
              </a:rPr>
              <a:t>.</a:t>
            </a:r>
            <a:endParaRPr lang="en-GB" sz="1200">
              <a:solidFill>
                <a:srgbClr val="000000"/>
              </a:solidFill>
            </a:endParaRPr>
          </a:p>
          <a:p>
            <a:r>
              <a:rPr lang="en-US" b="0" i="0">
                <a:solidFill>
                  <a:srgbClr val="000000"/>
                </a:solidFill>
                <a:effectLst/>
                <a:latin typeface="Söhne"/>
              </a:rPr>
              <a:t>It is easy to locate your reports and, at the same time, personalize them to reflect your own brand identity. </a:t>
            </a:r>
          </a:p>
          <a:p>
            <a:r>
              <a:rPr lang="en-US" b="0" i="0">
                <a:solidFill>
                  <a:srgbClr val="000000"/>
                </a:solidFill>
                <a:effectLst/>
                <a:latin typeface="Söhne"/>
              </a:rPr>
              <a:t>The icing on the cake is that it can also be fully branded under your own company through </a:t>
            </a:r>
            <a:r>
              <a:rPr lang="en-US" b="0" i="0" err="1">
                <a:solidFill>
                  <a:srgbClr val="000000"/>
                </a:solidFill>
                <a:effectLst/>
                <a:latin typeface="Söhne"/>
              </a:rPr>
              <a:t>whitelabeling</a:t>
            </a:r>
            <a:r>
              <a:rPr lang="en-US" b="0" i="0">
                <a:solidFill>
                  <a:srgbClr val="000000"/>
                </a:solidFill>
                <a:effectLst/>
                <a:latin typeface="Söhne"/>
              </a:rPr>
              <a:t>.</a:t>
            </a:r>
            <a:endParaRPr lang="nl-NL">
              <a:solidFill>
                <a:srgbClr val="000000"/>
              </a:solidFill>
            </a:endParaRPr>
          </a:p>
          <a:p>
            <a:endParaRPr lang="en-US" b="0" i="0">
              <a:solidFill>
                <a:srgbClr val="000000"/>
              </a:solidFill>
              <a:effectLst/>
              <a:latin typeface="Söhne"/>
            </a:endParaRPr>
          </a:p>
        </p:txBody>
      </p:sp>
      <p:sp>
        <p:nvSpPr>
          <p:cNvPr id="4" name="Tijdelijke aanduiding voor dianummer 3">
            <a:extLst>
              <a:ext uri="{FF2B5EF4-FFF2-40B4-BE49-F238E27FC236}">
                <a16:creationId xmlns:a16="http://schemas.microsoft.com/office/drawing/2014/main" id="{9054F241-22CE-B56C-9A38-DCDDA70AC0D6}"/>
              </a:ext>
            </a:extLst>
          </p:cNvPr>
          <p:cNvSpPr>
            <a:spLocks noGrp="1"/>
          </p:cNvSpPr>
          <p:nvPr>
            <p:ph type="sldNum" sz="quarter" idx="5"/>
          </p:nvPr>
        </p:nvSpPr>
        <p:spPr/>
        <p:txBody>
          <a:bodyPr/>
          <a:lstStyle/>
          <a:p>
            <a:fld id="{BD79ACB0-F1D4-49DB-8DBC-4655B10F2FA9}" type="slidenum">
              <a:rPr lang="nl-NL" smtClean="0"/>
              <a:t>8</a:t>
            </a:fld>
            <a:endParaRPr lang="nl-NL"/>
          </a:p>
        </p:txBody>
      </p:sp>
    </p:spTree>
    <p:extLst>
      <p:ext uri="{BB962C8B-B14F-4D97-AF65-F5344CB8AC3E}">
        <p14:creationId xmlns:p14="http://schemas.microsoft.com/office/powerpoint/2010/main" val="519065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10304-42F0-C856-A54E-6D0BF7B5D16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3D31C7B-2118-15B6-0831-C56573769FE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002E44B-CBCF-232D-30AC-823BB0B51896}"/>
              </a:ext>
            </a:extLst>
          </p:cNvPr>
          <p:cNvSpPr>
            <a:spLocks noGrp="1"/>
          </p:cNvSpPr>
          <p:nvPr>
            <p:ph type="body" idx="1"/>
          </p:nvPr>
        </p:nvSpPr>
        <p:spPr/>
        <p:txBody>
          <a:bodyPr/>
          <a:lstStyle/>
          <a:p>
            <a:pPr algn="l"/>
            <a:r>
              <a:rPr lang="en-US" b="0" i="0">
                <a:solidFill>
                  <a:srgbClr val="000000"/>
                </a:solidFill>
                <a:effectLst/>
                <a:latin typeface="Söhne"/>
              </a:rPr>
              <a:t>Niki: </a:t>
            </a:r>
          </a:p>
          <a:p>
            <a:pPr algn="l"/>
            <a:r>
              <a:rPr lang="en-US" b="0" i="0">
                <a:solidFill>
                  <a:srgbClr val="000000"/>
                </a:solidFill>
                <a:effectLst/>
                <a:latin typeface="Söhne"/>
              </a:rPr>
              <a:t>Going from 2017 </a:t>
            </a:r>
            <a:r>
              <a:rPr lang="en-US" b="0" i="0" err="1">
                <a:solidFill>
                  <a:srgbClr val="000000"/>
                </a:solidFill>
                <a:effectLst/>
                <a:latin typeface="Söhne"/>
              </a:rPr>
              <a:t>fastforward</a:t>
            </a:r>
            <a:r>
              <a:rPr lang="en-US" b="0" i="0">
                <a:solidFill>
                  <a:srgbClr val="000000"/>
                </a:solidFill>
                <a:effectLst/>
                <a:latin typeface="Söhne"/>
              </a:rPr>
              <a:t> to 2024</a:t>
            </a:r>
          </a:p>
          <a:p>
            <a:pPr algn="l"/>
            <a:r>
              <a:rPr lang="en-US" b="0" i="0">
                <a:solidFill>
                  <a:srgbClr val="000000"/>
                </a:solidFill>
                <a:effectLst/>
                <a:latin typeface="Söhne"/>
              </a:rPr>
              <a:t>Looking at the </a:t>
            </a:r>
            <a:r>
              <a:rPr lang="en-US" b="0" i="0" err="1">
                <a:solidFill>
                  <a:srgbClr val="000000"/>
                </a:solidFill>
                <a:effectLst/>
                <a:latin typeface="Söhne"/>
              </a:rPr>
              <a:t>PowerBI</a:t>
            </a:r>
            <a:r>
              <a:rPr lang="en-US" b="0" i="0">
                <a:solidFill>
                  <a:srgbClr val="000000"/>
                </a:solidFill>
                <a:effectLst/>
                <a:latin typeface="Söhne"/>
              </a:rPr>
              <a:t> environment now, we see the similar picture as before, but with new tools.</a:t>
            </a:r>
          </a:p>
          <a:p>
            <a:pPr algn="l"/>
            <a:r>
              <a:rPr lang="en-US" b="0" i="0">
                <a:solidFill>
                  <a:srgbClr val="000000"/>
                </a:solidFill>
                <a:effectLst/>
                <a:latin typeface="Söhne"/>
              </a:rPr>
              <a:t>We welcomed Fabric in the Microsoft </a:t>
            </a:r>
            <a:r>
              <a:rPr lang="en-US" b="0" i="0" err="1">
                <a:solidFill>
                  <a:srgbClr val="000000"/>
                </a:solidFill>
                <a:effectLst/>
                <a:latin typeface="Söhne"/>
              </a:rPr>
              <a:t>PowerBI</a:t>
            </a:r>
            <a:r>
              <a:rPr lang="en-US" b="0" i="0">
                <a:solidFill>
                  <a:srgbClr val="000000"/>
                </a:solidFill>
                <a:effectLst/>
                <a:latin typeface="Söhne"/>
              </a:rPr>
              <a:t> environment.</a:t>
            </a:r>
          </a:p>
          <a:p>
            <a:pPr algn="l"/>
            <a:r>
              <a:rPr lang="en-US" b="0" i="0">
                <a:solidFill>
                  <a:srgbClr val="000000"/>
                </a:solidFill>
                <a:effectLst/>
                <a:latin typeface="Söhne"/>
              </a:rPr>
              <a:t>In May 2023, Microsoft App Fabric became available for free in preview mode. In November 2023, it was fully released. </a:t>
            </a:r>
          </a:p>
          <a:p>
            <a:pPr algn="l"/>
            <a:endParaRPr lang="en-US" b="0" i="0">
              <a:solidFill>
                <a:srgbClr val="000000"/>
              </a:solidFill>
              <a:effectLst/>
              <a:latin typeface="Söhne"/>
            </a:endParaRPr>
          </a:p>
          <a:p>
            <a:pPr algn="l"/>
            <a:r>
              <a:rPr lang="en-US" b="0" i="0">
                <a:solidFill>
                  <a:srgbClr val="000000"/>
                </a:solidFill>
                <a:effectLst/>
                <a:latin typeface="Söhne"/>
              </a:rPr>
              <a:t>Fabric is the </a:t>
            </a:r>
            <a:r>
              <a:rPr lang="en-US" b="0" i="0">
                <a:solidFill>
                  <a:srgbClr val="000000"/>
                </a:solidFill>
                <a:effectLst/>
                <a:latin typeface="Segoe UI" panose="020B0502040204020203" pitchFamily="34" charset="0"/>
              </a:rPr>
              <a:t>all-in-one analytics solution, that covers everything from data movement to data science, Real-Time Analytics, and business intelligence.</a:t>
            </a:r>
          </a:p>
          <a:p>
            <a:pPr algn="l"/>
            <a:r>
              <a:rPr lang="en-US" b="0" i="0">
                <a:solidFill>
                  <a:srgbClr val="000000"/>
                </a:solidFill>
                <a:effectLst/>
                <a:latin typeface="Segoe UI" panose="020B0502040204020203" pitchFamily="34" charset="0"/>
              </a:rPr>
              <a:t>It offers the services all in one place.</a:t>
            </a:r>
            <a:endParaRPr lang="en-US" b="0" i="0">
              <a:solidFill>
                <a:srgbClr val="000000"/>
              </a:solidFill>
              <a:effectLst/>
              <a:latin typeface="Söhne"/>
            </a:endParaRPr>
          </a:p>
          <a:p>
            <a:pPr algn="l"/>
            <a:endParaRPr lang="en-US" b="0" i="0">
              <a:solidFill>
                <a:srgbClr val="000000"/>
              </a:solidFill>
              <a:effectLst/>
              <a:latin typeface="Söhne"/>
            </a:endParaRPr>
          </a:p>
          <a:p>
            <a:pPr algn="l"/>
            <a:r>
              <a:rPr lang="en-US" b="0" i="0">
                <a:solidFill>
                  <a:srgbClr val="000000"/>
                </a:solidFill>
                <a:effectLst/>
                <a:latin typeface="Söhne"/>
              </a:rPr>
              <a:t>The orange box here indicates what Microsoft Fabric is within this architecture. </a:t>
            </a:r>
          </a:p>
          <a:p>
            <a:pPr algn="l"/>
            <a:r>
              <a:rPr lang="en-US" b="0" i="0">
                <a:solidFill>
                  <a:srgbClr val="000000"/>
                </a:solidFill>
                <a:effectLst/>
                <a:latin typeface="Söhne"/>
              </a:rPr>
              <a:t>The difference with before is that now you can also build the model outside of your reports in a data lake house. </a:t>
            </a:r>
            <a:r>
              <a:rPr lang="en-US" b="1" i="0">
                <a:solidFill>
                  <a:srgbClr val="000000"/>
                </a:solidFill>
                <a:effectLst/>
                <a:latin typeface="Söhne"/>
              </a:rPr>
              <a:t>KLIK</a:t>
            </a:r>
          </a:p>
          <a:p>
            <a:pPr algn="l"/>
            <a:endParaRPr lang="en-US" b="0" i="0">
              <a:solidFill>
                <a:srgbClr val="000000"/>
              </a:solidFill>
              <a:effectLst/>
              <a:latin typeface="Söhne"/>
            </a:endParaRPr>
          </a:p>
          <a:p>
            <a:pPr algn="l"/>
            <a:r>
              <a:rPr lang="en-US" b="0" i="0">
                <a:solidFill>
                  <a:srgbClr val="000000"/>
                </a:solidFill>
                <a:effectLst/>
                <a:latin typeface="Söhne"/>
              </a:rPr>
              <a:t>Here we see the focus Microsoft has, it is still primarily on the BI specialist role.</a:t>
            </a:r>
          </a:p>
          <a:p>
            <a:pPr algn="l"/>
            <a:r>
              <a:rPr lang="en-US" b="0" i="0" err="1">
                <a:solidFill>
                  <a:srgbClr val="000000"/>
                </a:solidFill>
                <a:effectLst/>
                <a:latin typeface="Söhne"/>
              </a:rPr>
              <a:t>Microsofts</a:t>
            </a:r>
            <a:r>
              <a:rPr lang="en-US" b="0" i="0">
                <a:solidFill>
                  <a:srgbClr val="000000"/>
                </a:solidFill>
                <a:effectLst/>
                <a:latin typeface="Söhne"/>
              </a:rPr>
              <a:t> focus on the BI specialist is probably why it is such a fantastic tool with al of its functionalities.</a:t>
            </a:r>
          </a:p>
          <a:p>
            <a:pPr algn="l"/>
            <a:r>
              <a:rPr lang="en-US" b="0" i="0">
                <a:solidFill>
                  <a:srgbClr val="000000"/>
                </a:solidFill>
                <a:effectLst/>
                <a:latin typeface="Söhne"/>
              </a:rPr>
              <a:t>So we don’t see this as a negative.</a:t>
            </a:r>
          </a:p>
          <a:p>
            <a:pPr algn="l"/>
            <a:r>
              <a:rPr lang="en-US" b="0" i="0">
                <a:solidFill>
                  <a:srgbClr val="000000"/>
                </a:solidFill>
                <a:effectLst/>
                <a:latin typeface="Söhne"/>
              </a:rPr>
              <a:t>But it does confirm what we saw a couple of years ago and why we build </a:t>
            </a:r>
            <a:r>
              <a:rPr lang="en-US" b="0" i="0" err="1">
                <a:solidFill>
                  <a:srgbClr val="000000"/>
                </a:solidFill>
                <a:effectLst/>
                <a:latin typeface="Söhne"/>
              </a:rPr>
              <a:t>Webdashboard</a:t>
            </a:r>
            <a:r>
              <a:rPr lang="en-US" b="0" i="0">
                <a:solidFill>
                  <a:srgbClr val="000000"/>
                </a:solidFill>
                <a:effectLst/>
                <a:latin typeface="Söhne"/>
              </a:rPr>
              <a:t>: To improve the viewers experience.</a:t>
            </a:r>
          </a:p>
        </p:txBody>
      </p:sp>
      <p:sp>
        <p:nvSpPr>
          <p:cNvPr id="4" name="Tijdelijke aanduiding voor dianummer 3">
            <a:extLst>
              <a:ext uri="{FF2B5EF4-FFF2-40B4-BE49-F238E27FC236}">
                <a16:creationId xmlns:a16="http://schemas.microsoft.com/office/drawing/2014/main" id="{478F5C23-9DA6-9F94-6F75-37D98120F943}"/>
              </a:ext>
            </a:extLst>
          </p:cNvPr>
          <p:cNvSpPr>
            <a:spLocks noGrp="1"/>
          </p:cNvSpPr>
          <p:nvPr>
            <p:ph type="sldNum" sz="quarter" idx="5"/>
          </p:nvPr>
        </p:nvSpPr>
        <p:spPr/>
        <p:txBody>
          <a:bodyPr/>
          <a:lstStyle/>
          <a:p>
            <a:fld id="{BD79ACB0-F1D4-49DB-8DBC-4655B10F2FA9}" type="slidenum">
              <a:rPr lang="nl-NL" smtClean="0"/>
              <a:t>9</a:t>
            </a:fld>
            <a:endParaRPr lang="nl-NL"/>
          </a:p>
        </p:txBody>
      </p:sp>
    </p:spTree>
    <p:extLst>
      <p:ext uri="{BB962C8B-B14F-4D97-AF65-F5344CB8AC3E}">
        <p14:creationId xmlns:p14="http://schemas.microsoft.com/office/powerpoint/2010/main" val="19279220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Voorpagina">
    <p:spTree>
      <p:nvGrpSpPr>
        <p:cNvPr id="1" name=""/>
        <p:cNvGrpSpPr/>
        <p:nvPr/>
      </p:nvGrpSpPr>
      <p:grpSpPr>
        <a:xfrm>
          <a:off x="0" y="0"/>
          <a:ext cx="0" cy="0"/>
          <a:chOff x="0" y="0"/>
          <a:chExt cx="0" cy="0"/>
        </a:xfrm>
      </p:grpSpPr>
      <p:pic>
        <p:nvPicPr>
          <p:cNvPr id="16" name="Afbeelding 15">
            <a:extLst>
              <a:ext uri="{FF2B5EF4-FFF2-40B4-BE49-F238E27FC236}">
                <a16:creationId xmlns:a16="http://schemas.microsoft.com/office/drawing/2014/main" id="{8729312B-3902-F77B-63FA-C8D35877C8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0124" y="-2426676"/>
            <a:ext cx="9311875" cy="9308490"/>
          </a:xfrm>
          <a:prstGeom prst="rect">
            <a:avLst/>
          </a:prstGeom>
        </p:spPr>
      </p:pic>
      <p:sp>
        <p:nvSpPr>
          <p:cNvPr id="45" name="Picture Placeholder 9">
            <a:extLst>
              <a:ext uri="{FF2B5EF4-FFF2-40B4-BE49-F238E27FC236}">
                <a16:creationId xmlns:a16="http://schemas.microsoft.com/office/drawing/2014/main" id="{64182ACF-67A0-DBEC-5F82-EA9BB0684279}"/>
              </a:ext>
            </a:extLst>
          </p:cNvPr>
          <p:cNvSpPr>
            <a:spLocks noGrp="1"/>
          </p:cNvSpPr>
          <p:nvPr>
            <p:ph type="pic" sz="quarter" idx="15"/>
          </p:nvPr>
        </p:nvSpPr>
        <p:spPr>
          <a:xfrm>
            <a:off x="0" y="-32661"/>
            <a:ext cx="12194382" cy="6890661"/>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 name="connsiteX0" fmla="*/ 1291771 w 10007600"/>
              <a:gd name="connsiteY0" fmla="*/ 0 h 6884329"/>
              <a:gd name="connsiteX1" fmla="*/ 10007600 w 10007600"/>
              <a:gd name="connsiteY1" fmla="*/ 5450 h 6884329"/>
              <a:gd name="connsiteX2" fmla="*/ 2823029 w 10007600"/>
              <a:gd name="connsiteY2" fmla="*/ 6884329 h 6884329"/>
              <a:gd name="connsiteX3" fmla="*/ 0 w 10007600"/>
              <a:gd name="connsiteY3" fmla="*/ 6879771 h 6884329"/>
              <a:gd name="connsiteX4" fmla="*/ 0 w 10007600"/>
              <a:gd name="connsiteY4" fmla="*/ 3476171 h 6884329"/>
              <a:gd name="connsiteX5" fmla="*/ 1291771 w 10007600"/>
              <a:gd name="connsiteY5" fmla="*/ 0 h 6884329"/>
              <a:gd name="connsiteX0" fmla="*/ 1291771 w 10007600"/>
              <a:gd name="connsiteY0" fmla="*/ 0 h 6884329"/>
              <a:gd name="connsiteX1" fmla="*/ 10007600 w 10007600"/>
              <a:gd name="connsiteY1" fmla="*/ 5450 h 6884329"/>
              <a:gd name="connsiteX2" fmla="*/ 6267450 w 10007600"/>
              <a:gd name="connsiteY2" fmla="*/ 3576118 h 6884329"/>
              <a:gd name="connsiteX3" fmla="*/ 2823029 w 10007600"/>
              <a:gd name="connsiteY3" fmla="*/ 6884329 h 6884329"/>
              <a:gd name="connsiteX4" fmla="*/ 0 w 10007600"/>
              <a:gd name="connsiteY4" fmla="*/ 6879771 h 6884329"/>
              <a:gd name="connsiteX5" fmla="*/ 0 w 10007600"/>
              <a:gd name="connsiteY5" fmla="*/ 3476171 h 6884329"/>
              <a:gd name="connsiteX6" fmla="*/ 1291771 w 10007600"/>
              <a:gd name="connsiteY6" fmla="*/ 0 h 6884329"/>
              <a:gd name="connsiteX0" fmla="*/ 1291771 w 12192000"/>
              <a:gd name="connsiteY0" fmla="*/ 0 h 6884329"/>
              <a:gd name="connsiteX1" fmla="*/ 10007600 w 12192000"/>
              <a:gd name="connsiteY1" fmla="*/ 5450 h 6884329"/>
              <a:gd name="connsiteX2" fmla="*/ 12192000 w 12192000"/>
              <a:gd name="connsiteY2" fmla="*/ 2879967 h 6884329"/>
              <a:gd name="connsiteX3" fmla="*/ 2823029 w 12192000"/>
              <a:gd name="connsiteY3" fmla="*/ 6884329 h 6884329"/>
              <a:gd name="connsiteX4" fmla="*/ 0 w 12192000"/>
              <a:gd name="connsiteY4" fmla="*/ 6879771 h 6884329"/>
              <a:gd name="connsiteX5" fmla="*/ 0 w 12192000"/>
              <a:gd name="connsiteY5" fmla="*/ 3476171 h 6884329"/>
              <a:gd name="connsiteX6" fmla="*/ 1291771 w 12192000"/>
              <a:gd name="connsiteY6" fmla="*/ 0 h 6884329"/>
              <a:gd name="connsiteX0" fmla="*/ 1291771 w 12192000"/>
              <a:gd name="connsiteY0" fmla="*/ 0 h 6884329"/>
              <a:gd name="connsiteX1" fmla="*/ 12188825 w 12192000"/>
              <a:gd name="connsiteY1" fmla="*/ 34059 h 6884329"/>
              <a:gd name="connsiteX2" fmla="*/ 12192000 w 12192000"/>
              <a:gd name="connsiteY2" fmla="*/ 2879967 h 6884329"/>
              <a:gd name="connsiteX3" fmla="*/ 2823029 w 12192000"/>
              <a:gd name="connsiteY3" fmla="*/ 6884329 h 6884329"/>
              <a:gd name="connsiteX4" fmla="*/ 0 w 12192000"/>
              <a:gd name="connsiteY4" fmla="*/ 6879771 h 6884329"/>
              <a:gd name="connsiteX5" fmla="*/ 0 w 12192000"/>
              <a:gd name="connsiteY5" fmla="*/ 3476171 h 6884329"/>
              <a:gd name="connsiteX6" fmla="*/ 1291771 w 12192000"/>
              <a:gd name="connsiteY6" fmla="*/ 0 h 6884329"/>
              <a:gd name="connsiteX0" fmla="*/ 0 w 12195629"/>
              <a:gd name="connsiteY0" fmla="*/ 0 h 6874793"/>
              <a:gd name="connsiteX1" fmla="*/ 12192454 w 12195629"/>
              <a:gd name="connsiteY1" fmla="*/ 24523 h 6874793"/>
              <a:gd name="connsiteX2" fmla="*/ 12195629 w 12195629"/>
              <a:gd name="connsiteY2" fmla="*/ 2870431 h 6874793"/>
              <a:gd name="connsiteX3" fmla="*/ 2826658 w 12195629"/>
              <a:gd name="connsiteY3" fmla="*/ 6874793 h 6874793"/>
              <a:gd name="connsiteX4" fmla="*/ 3629 w 12195629"/>
              <a:gd name="connsiteY4" fmla="*/ 6870235 h 6874793"/>
              <a:gd name="connsiteX5" fmla="*/ 3629 w 12195629"/>
              <a:gd name="connsiteY5" fmla="*/ 3466635 h 6874793"/>
              <a:gd name="connsiteX6" fmla="*/ 0 w 12195629"/>
              <a:gd name="connsiteY6" fmla="*/ 0 h 6874793"/>
              <a:gd name="connsiteX0" fmla="*/ 0 w 12195629"/>
              <a:gd name="connsiteY0" fmla="*/ 4086 h 6878879"/>
              <a:gd name="connsiteX1" fmla="*/ 12182929 w 12195629"/>
              <a:gd name="connsiteY1" fmla="*/ 0 h 6878879"/>
              <a:gd name="connsiteX2" fmla="*/ 12195629 w 12195629"/>
              <a:gd name="connsiteY2" fmla="*/ 2874517 h 6878879"/>
              <a:gd name="connsiteX3" fmla="*/ 2826658 w 12195629"/>
              <a:gd name="connsiteY3" fmla="*/ 6878879 h 6878879"/>
              <a:gd name="connsiteX4" fmla="*/ 3629 w 12195629"/>
              <a:gd name="connsiteY4" fmla="*/ 6874321 h 6878879"/>
              <a:gd name="connsiteX5" fmla="*/ 3629 w 12195629"/>
              <a:gd name="connsiteY5" fmla="*/ 3470721 h 6878879"/>
              <a:gd name="connsiteX6" fmla="*/ 0 w 12195629"/>
              <a:gd name="connsiteY6" fmla="*/ 4086 h 6878879"/>
              <a:gd name="connsiteX0" fmla="*/ 0 w 12195629"/>
              <a:gd name="connsiteY0" fmla="*/ 4086 h 6878879"/>
              <a:gd name="connsiteX1" fmla="*/ 12182929 w 12195629"/>
              <a:gd name="connsiteY1" fmla="*/ 0 h 6878879"/>
              <a:gd name="connsiteX2" fmla="*/ 12195629 w 12195629"/>
              <a:gd name="connsiteY2" fmla="*/ 2874517 h 6878879"/>
              <a:gd name="connsiteX3" fmla="*/ 2731408 w 12195629"/>
              <a:gd name="connsiteY3" fmla="*/ 6878879 h 6878879"/>
              <a:gd name="connsiteX4" fmla="*/ 3629 w 12195629"/>
              <a:gd name="connsiteY4" fmla="*/ 6874321 h 6878879"/>
              <a:gd name="connsiteX5" fmla="*/ 3629 w 12195629"/>
              <a:gd name="connsiteY5" fmla="*/ 3470721 h 6878879"/>
              <a:gd name="connsiteX6" fmla="*/ 0 w 12195629"/>
              <a:gd name="connsiteY6" fmla="*/ 4086 h 6878879"/>
              <a:gd name="connsiteX0" fmla="*/ 0 w 12195629"/>
              <a:gd name="connsiteY0" fmla="*/ 4086 h 6878879"/>
              <a:gd name="connsiteX1" fmla="*/ 12182929 w 12195629"/>
              <a:gd name="connsiteY1" fmla="*/ 0 h 6878879"/>
              <a:gd name="connsiteX2" fmla="*/ 12195629 w 12195629"/>
              <a:gd name="connsiteY2" fmla="*/ 2874517 h 6878879"/>
              <a:gd name="connsiteX3" fmla="*/ 2607583 w 12195629"/>
              <a:gd name="connsiteY3" fmla="*/ 6878879 h 6878879"/>
              <a:gd name="connsiteX4" fmla="*/ 3629 w 12195629"/>
              <a:gd name="connsiteY4" fmla="*/ 6874321 h 6878879"/>
              <a:gd name="connsiteX5" fmla="*/ 3629 w 12195629"/>
              <a:gd name="connsiteY5" fmla="*/ 3470721 h 6878879"/>
              <a:gd name="connsiteX6" fmla="*/ 0 w 12195629"/>
              <a:gd name="connsiteY6" fmla="*/ 4086 h 6878879"/>
              <a:gd name="connsiteX0" fmla="*/ 0 w 12195629"/>
              <a:gd name="connsiteY0" fmla="*/ 4086 h 6878879"/>
              <a:gd name="connsiteX1" fmla="*/ 12182929 w 12195629"/>
              <a:gd name="connsiteY1" fmla="*/ 0 h 6878879"/>
              <a:gd name="connsiteX2" fmla="*/ 12195629 w 12195629"/>
              <a:gd name="connsiteY2" fmla="*/ 2874517 h 6878879"/>
              <a:gd name="connsiteX3" fmla="*/ 2750458 w 12195629"/>
              <a:gd name="connsiteY3" fmla="*/ 6878879 h 6878879"/>
              <a:gd name="connsiteX4" fmla="*/ 3629 w 12195629"/>
              <a:gd name="connsiteY4" fmla="*/ 6874321 h 6878879"/>
              <a:gd name="connsiteX5" fmla="*/ 3629 w 12195629"/>
              <a:gd name="connsiteY5" fmla="*/ 3470721 h 6878879"/>
              <a:gd name="connsiteX6" fmla="*/ 0 w 12195629"/>
              <a:gd name="connsiteY6" fmla="*/ 4086 h 6878879"/>
              <a:gd name="connsiteX0" fmla="*/ 0 w 12186104"/>
              <a:gd name="connsiteY0" fmla="*/ 4086 h 6878879"/>
              <a:gd name="connsiteX1" fmla="*/ 12182929 w 12186104"/>
              <a:gd name="connsiteY1" fmla="*/ 0 h 6878879"/>
              <a:gd name="connsiteX2" fmla="*/ 12186104 w 12186104"/>
              <a:gd name="connsiteY2" fmla="*/ 2874517 h 6878879"/>
              <a:gd name="connsiteX3" fmla="*/ 2750458 w 12186104"/>
              <a:gd name="connsiteY3" fmla="*/ 6878879 h 6878879"/>
              <a:gd name="connsiteX4" fmla="*/ 3629 w 12186104"/>
              <a:gd name="connsiteY4" fmla="*/ 6874321 h 6878879"/>
              <a:gd name="connsiteX5" fmla="*/ 3629 w 12186104"/>
              <a:gd name="connsiteY5" fmla="*/ 3470721 h 6878879"/>
              <a:gd name="connsiteX6" fmla="*/ 0 w 12186104"/>
              <a:gd name="connsiteY6" fmla="*/ 4086 h 6878879"/>
              <a:gd name="connsiteX0" fmla="*/ 0 w 12186104"/>
              <a:gd name="connsiteY0" fmla="*/ 4086 h 6878879"/>
              <a:gd name="connsiteX1" fmla="*/ 12182929 w 12186104"/>
              <a:gd name="connsiteY1" fmla="*/ 0 h 6878879"/>
              <a:gd name="connsiteX2" fmla="*/ 12186104 w 12186104"/>
              <a:gd name="connsiteY2" fmla="*/ 2893589 h 6878879"/>
              <a:gd name="connsiteX3" fmla="*/ 2750458 w 12186104"/>
              <a:gd name="connsiteY3" fmla="*/ 6878879 h 6878879"/>
              <a:gd name="connsiteX4" fmla="*/ 3629 w 12186104"/>
              <a:gd name="connsiteY4" fmla="*/ 6874321 h 6878879"/>
              <a:gd name="connsiteX5" fmla="*/ 3629 w 12186104"/>
              <a:gd name="connsiteY5" fmla="*/ 3470721 h 6878879"/>
              <a:gd name="connsiteX6" fmla="*/ 0 w 12186104"/>
              <a:gd name="connsiteY6" fmla="*/ 4086 h 6878879"/>
              <a:gd name="connsiteX0" fmla="*/ 0 w 12186104"/>
              <a:gd name="connsiteY0" fmla="*/ 4086 h 6878879"/>
              <a:gd name="connsiteX1" fmla="*/ 12182929 w 12186104"/>
              <a:gd name="connsiteY1" fmla="*/ 0 h 6878879"/>
              <a:gd name="connsiteX2" fmla="*/ 12186104 w 12186104"/>
              <a:gd name="connsiteY2" fmla="*/ 2893589 h 6878879"/>
              <a:gd name="connsiteX3" fmla="*/ 2788558 w 12186104"/>
              <a:gd name="connsiteY3" fmla="*/ 6878879 h 6878879"/>
              <a:gd name="connsiteX4" fmla="*/ 3629 w 12186104"/>
              <a:gd name="connsiteY4" fmla="*/ 6874321 h 6878879"/>
              <a:gd name="connsiteX5" fmla="*/ 3629 w 12186104"/>
              <a:gd name="connsiteY5" fmla="*/ 3470721 h 6878879"/>
              <a:gd name="connsiteX6" fmla="*/ 0 w 12186104"/>
              <a:gd name="connsiteY6" fmla="*/ 4086 h 6878879"/>
              <a:gd name="connsiteX0" fmla="*/ 0 w 12186104"/>
              <a:gd name="connsiteY0" fmla="*/ 4086 h 6883858"/>
              <a:gd name="connsiteX1" fmla="*/ 12182929 w 12186104"/>
              <a:gd name="connsiteY1" fmla="*/ 0 h 6883858"/>
              <a:gd name="connsiteX2" fmla="*/ 12186104 w 12186104"/>
              <a:gd name="connsiteY2" fmla="*/ 2893589 h 6883858"/>
              <a:gd name="connsiteX3" fmla="*/ 2788558 w 12186104"/>
              <a:gd name="connsiteY3" fmla="*/ 6878879 h 6883858"/>
              <a:gd name="connsiteX4" fmla="*/ 22679 w 12186104"/>
              <a:gd name="connsiteY4" fmla="*/ 6883858 h 6883858"/>
              <a:gd name="connsiteX5" fmla="*/ 3629 w 12186104"/>
              <a:gd name="connsiteY5" fmla="*/ 3470721 h 6883858"/>
              <a:gd name="connsiteX6" fmla="*/ 0 w 12186104"/>
              <a:gd name="connsiteY6" fmla="*/ 4086 h 6883858"/>
              <a:gd name="connsiteX0" fmla="*/ 0 w 12186104"/>
              <a:gd name="connsiteY0" fmla="*/ 4086 h 6883858"/>
              <a:gd name="connsiteX1" fmla="*/ 12182929 w 12186104"/>
              <a:gd name="connsiteY1" fmla="*/ 0 h 6883858"/>
              <a:gd name="connsiteX2" fmla="*/ 12186104 w 12186104"/>
              <a:gd name="connsiteY2" fmla="*/ 2893589 h 6883858"/>
              <a:gd name="connsiteX3" fmla="*/ 2788558 w 12186104"/>
              <a:gd name="connsiteY3" fmla="*/ 6878879 h 6883858"/>
              <a:gd name="connsiteX4" fmla="*/ 3629 w 12186104"/>
              <a:gd name="connsiteY4" fmla="*/ 6883858 h 6883858"/>
              <a:gd name="connsiteX5" fmla="*/ 3629 w 12186104"/>
              <a:gd name="connsiteY5" fmla="*/ 3470721 h 6883858"/>
              <a:gd name="connsiteX6" fmla="*/ 0 w 12186104"/>
              <a:gd name="connsiteY6" fmla="*/ 4086 h 6883858"/>
              <a:gd name="connsiteX0" fmla="*/ 0 w 12186104"/>
              <a:gd name="connsiteY0" fmla="*/ 4086 h 6883858"/>
              <a:gd name="connsiteX1" fmla="*/ 12182929 w 12186104"/>
              <a:gd name="connsiteY1" fmla="*/ 0 h 6883858"/>
              <a:gd name="connsiteX2" fmla="*/ 12186104 w 12186104"/>
              <a:gd name="connsiteY2" fmla="*/ 2893589 h 6883858"/>
              <a:gd name="connsiteX3" fmla="*/ 2788558 w 12186104"/>
              <a:gd name="connsiteY3" fmla="*/ 6878879 h 6883858"/>
              <a:gd name="connsiteX4" fmla="*/ 3629 w 12186104"/>
              <a:gd name="connsiteY4" fmla="*/ 6883858 h 6883858"/>
              <a:gd name="connsiteX5" fmla="*/ 3629 w 12186104"/>
              <a:gd name="connsiteY5" fmla="*/ 3470721 h 6883858"/>
              <a:gd name="connsiteX6" fmla="*/ 0 w 12186104"/>
              <a:gd name="connsiteY6" fmla="*/ 4086 h 6883858"/>
              <a:gd name="connsiteX0" fmla="*/ 0 w 12186104"/>
              <a:gd name="connsiteY0" fmla="*/ 4086 h 6890846"/>
              <a:gd name="connsiteX1" fmla="*/ 12182929 w 12186104"/>
              <a:gd name="connsiteY1" fmla="*/ 0 h 6890846"/>
              <a:gd name="connsiteX2" fmla="*/ 12186104 w 12186104"/>
              <a:gd name="connsiteY2" fmla="*/ 2893589 h 6890846"/>
              <a:gd name="connsiteX3" fmla="*/ 2770628 w 12186104"/>
              <a:gd name="connsiteY3" fmla="*/ 6890846 h 6890846"/>
              <a:gd name="connsiteX4" fmla="*/ 3629 w 12186104"/>
              <a:gd name="connsiteY4" fmla="*/ 6883858 h 6890846"/>
              <a:gd name="connsiteX5" fmla="*/ 3629 w 12186104"/>
              <a:gd name="connsiteY5" fmla="*/ 3470721 h 6890846"/>
              <a:gd name="connsiteX6" fmla="*/ 0 w 12186104"/>
              <a:gd name="connsiteY6" fmla="*/ 4086 h 6890846"/>
              <a:gd name="connsiteX0" fmla="*/ 0 w 12186104"/>
              <a:gd name="connsiteY0" fmla="*/ 4086 h 6890846"/>
              <a:gd name="connsiteX1" fmla="*/ 12182929 w 12186104"/>
              <a:gd name="connsiteY1" fmla="*/ 0 h 6890846"/>
              <a:gd name="connsiteX2" fmla="*/ 12186104 w 12186104"/>
              <a:gd name="connsiteY2" fmla="*/ 2893589 h 6890846"/>
              <a:gd name="connsiteX3" fmla="*/ 2770628 w 12186104"/>
              <a:gd name="connsiteY3" fmla="*/ 6890846 h 6890846"/>
              <a:gd name="connsiteX4" fmla="*/ 3629 w 12186104"/>
              <a:gd name="connsiteY4" fmla="*/ 6883859 h 6890846"/>
              <a:gd name="connsiteX5" fmla="*/ 3629 w 12186104"/>
              <a:gd name="connsiteY5" fmla="*/ 3470721 h 6890846"/>
              <a:gd name="connsiteX6" fmla="*/ 0 w 12186104"/>
              <a:gd name="connsiteY6" fmla="*/ 4086 h 6890846"/>
              <a:gd name="connsiteX0" fmla="*/ 0 w 12186104"/>
              <a:gd name="connsiteY0" fmla="*/ 4086 h 6883859"/>
              <a:gd name="connsiteX1" fmla="*/ 12182929 w 12186104"/>
              <a:gd name="connsiteY1" fmla="*/ 0 h 6883859"/>
              <a:gd name="connsiteX2" fmla="*/ 12186104 w 12186104"/>
              <a:gd name="connsiteY2" fmla="*/ 2893589 h 6883859"/>
              <a:gd name="connsiteX3" fmla="*/ 2718241 w 12186104"/>
              <a:gd name="connsiteY3" fmla="*/ 6883694 h 6883859"/>
              <a:gd name="connsiteX4" fmla="*/ 3629 w 12186104"/>
              <a:gd name="connsiteY4" fmla="*/ 6883859 h 6883859"/>
              <a:gd name="connsiteX5" fmla="*/ 3629 w 12186104"/>
              <a:gd name="connsiteY5" fmla="*/ 3470721 h 6883859"/>
              <a:gd name="connsiteX6" fmla="*/ 0 w 12186104"/>
              <a:gd name="connsiteY6" fmla="*/ 4086 h 6883859"/>
              <a:gd name="connsiteX0" fmla="*/ 0 w 12186104"/>
              <a:gd name="connsiteY0" fmla="*/ 4086 h 6888461"/>
              <a:gd name="connsiteX1" fmla="*/ 12182929 w 12186104"/>
              <a:gd name="connsiteY1" fmla="*/ 0 h 6888461"/>
              <a:gd name="connsiteX2" fmla="*/ 12186104 w 12186104"/>
              <a:gd name="connsiteY2" fmla="*/ 2893589 h 6888461"/>
              <a:gd name="connsiteX3" fmla="*/ 2751579 w 12186104"/>
              <a:gd name="connsiteY3" fmla="*/ 6888461 h 6888461"/>
              <a:gd name="connsiteX4" fmla="*/ 3629 w 12186104"/>
              <a:gd name="connsiteY4" fmla="*/ 6883859 h 6888461"/>
              <a:gd name="connsiteX5" fmla="*/ 3629 w 12186104"/>
              <a:gd name="connsiteY5" fmla="*/ 3470721 h 6888461"/>
              <a:gd name="connsiteX6" fmla="*/ 0 w 12186104"/>
              <a:gd name="connsiteY6" fmla="*/ 4086 h 6888461"/>
              <a:gd name="connsiteX0" fmla="*/ 1134 w 12187238"/>
              <a:gd name="connsiteY0" fmla="*/ 4086 h 6888627"/>
              <a:gd name="connsiteX1" fmla="*/ 12184063 w 12187238"/>
              <a:gd name="connsiteY1" fmla="*/ 0 h 6888627"/>
              <a:gd name="connsiteX2" fmla="*/ 12187238 w 12187238"/>
              <a:gd name="connsiteY2" fmla="*/ 2893589 h 6888627"/>
              <a:gd name="connsiteX3" fmla="*/ 2752713 w 12187238"/>
              <a:gd name="connsiteY3" fmla="*/ 6888461 h 6888627"/>
              <a:gd name="connsiteX4" fmla="*/ 0 w 12187238"/>
              <a:gd name="connsiteY4" fmla="*/ 6888627 h 6888627"/>
              <a:gd name="connsiteX5" fmla="*/ 4763 w 12187238"/>
              <a:gd name="connsiteY5" fmla="*/ 3470721 h 6888627"/>
              <a:gd name="connsiteX6" fmla="*/ 1134 w 12187238"/>
              <a:gd name="connsiteY6" fmla="*/ 4086 h 6888627"/>
              <a:gd name="connsiteX0" fmla="*/ 0 w 12190867"/>
              <a:gd name="connsiteY0" fmla="*/ 0 h 6894077"/>
              <a:gd name="connsiteX1" fmla="*/ 12187692 w 12190867"/>
              <a:gd name="connsiteY1" fmla="*/ 5450 h 6894077"/>
              <a:gd name="connsiteX2" fmla="*/ 12190867 w 12190867"/>
              <a:gd name="connsiteY2" fmla="*/ 2899039 h 6894077"/>
              <a:gd name="connsiteX3" fmla="*/ 2756342 w 12190867"/>
              <a:gd name="connsiteY3" fmla="*/ 6893911 h 6894077"/>
              <a:gd name="connsiteX4" fmla="*/ 3629 w 12190867"/>
              <a:gd name="connsiteY4" fmla="*/ 6894077 h 6894077"/>
              <a:gd name="connsiteX5" fmla="*/ 8392 w 12190867"/>
              <a:gd name="connsiteY5" fmla="*/ 3476171 h 6894077"/>
              <a:gd name="connsiteX6" fmla="*/ 0 w 12190867"/>
              <a:gd name="connsiteY6" fmla="*/ 0 h 6894077"/>
              <a:gd name="connsiteX0" fmla="*/ 1133 w 12192000"/>
              <a:gd name="connsiteY0" fmla="*/ 0 h 6894077"/>
              <a:gd name="connsiteX1" fmla="*/ 12188825 w 12192000"/>
              <a:gd name="connsiteY1" fmla="*/ 5450 h 6894077"/>
              <a:gd name="connsiteX2" fmla="*/ 12192000 w 12192000"/>
              <a:gd name="connsiteY2" fmla="*/ 2899039 h 6894077"/>
              <a:gd name="connsiteX3" fmla="*/ 2757475 w 12192000"/>
              <a:gd name="connsiteY3" fmla="*/ 6893911 h 6894077"/>
              <a:gd name="connsiteX4" fmla="*/ 0 w 12192000"/>
              <a:gd name="connsiteY4" fmla="*/ 6894077 h 6894077"/>
              <a:gd name="connsiteX5" fmla="*/ 9525 w 12192000"/>
              <a:gd name="connsiteY5" fmla="*/ 3476171 h 6894077"/>
              <a:gd name="connsiteX6" fmla="*/ 1133 w 12192000"/>
              <a:gd name="connsiteY6" fmla="*/ 0 h 6894077"/>
              <a:gd name="connsiteX0" fmla="*/ 1133 w 12192000"/>
              <a:gd name="connsiteY0" fmla="*/ 0 h 6894077"/>
              <a:gd name="connsiteX1" fmla="*/ 12188825 w 12192000"/>
              <a:gd name="connsiteY1" fmla="*/ 5450 h 6894077"/>
              <a:gd name="connsiteX2" fmla="*/ 12192000 w 12192000"/>
              <a:gd name="connsiteY2" fmla="*/ 2899039 h 6894077"/>
              <a:gd name="connsiteX3" fmla="*/ 2757475 w 12192000"/>
              <a:gd name="connsiteY3" fmla="*/ 6893911 h 6894077"/>
              <a:gd name="connsiteX4" fmla="*/ 0 w 12192000"/>
              <a:gd name="connsiteY4" fmla="*/ 6894077 h 6894077"/>
              <a:gd name="connsiteX5" fmla="*/ 9525 w 12192000"/>
              <a:gd name="connsiteY5" fmla="*/ 3476171 h 6894077"/>
              <a:gd name="connsiteX6" fmla="*/ 1133 w 12192000"/>
              <a:gd name="connsiteY6" fmla="*/ 0 h 6894077"/>
              <a:gd name="connsiteX0" fmla="*/ 1133 w 12192000"/>
              <a:gd name="connsiteY0" fmla="*/ 0 h 6896295"/>
              <a:gd name="connsiteX1" fmla="*/ 12188825 w 12192000"/>
              <a:gd name="connsiteY1" fmla="*/ 5450 h 6896295"/>
              <a:gd name="connsiteX2" fmla="*/ 12192000 w 12192000"/>
              <a:gd name="connsiteY2" fmla="*/ 2899039 h 6896295"/>
              <a:gd name="connsiteX3" fmla="*/ 2759856 w 12192000"/>
              <a:gd name="connsiteY3" fmla="*/ 6896295 h 6896295"/>
              <a:gd name="connsiteX4" fmla="*/ 0 w 12192000"/>
              <a:gd name="connsiteY4" fmla="*/ 6894077 h 6896295"/>
              <a:gd name="connsiteX5" fmla="*/ 9525 w 12192000"/>
              <a:gd name="connsiteY5" fmla="*/ 3476171 h 6896295"/>
              <a:gd name="connsiteX6" fmla="*/ 1133 w 12192000"/>
              <a:gd name="connsiteY6" fmla="*/ 0 h 6896295"/>
              <a:gd name="connsiteX0" fmla="*/ 1133 w 12192000"/>
              <a:gd name="connsiteY0" fmla="*/ 0 h 6901230"/>
              <a:gd name="connsiteX1" fmla="*/ 12188825 w 12192000"/>
              <a:gd name="connsiteY1" fmla="*/ 5450 h 6901230"/>
              <a:gd name="connsiteX2" fmla="*/ 12192000 w 12192000"/>
              <a:gd name="connsiteY2" fmla="*/ 2899039 h 6901230"/>
              <a:gd name="connsiteX3" fmla="*/ 2759856 w 12192000"/>
              <a:gd name="connsiteY3" fmla="*/ 6896295 h 6901230"/>
              <a:gd name="connsiteX4" fmla="*/ 0 w 12192000"/>
              <a:gd name="connsiteY4" fmla="*/ 6901230 h 6901230"/>
              <a:gd name="connsiteX5" fmla="*/ 9525 w 12192000"/>
              <a:gd name="connsiteY5" fmla="*/ 3476171 h 6901230"/>
              <a:gd name="connsiteX6" fmla="*/ 1133 w 12192000"/>
              <a:gd name="connsiteY6" fmla="*/ 0 h 6901230"/>
              <a:gd name="connsiteX0" fmla="*/ 3515 w 12194382"/>
              <a:gd name="connsiteY0" fmla="*/ 0 h 6898846"/>
              <a:gd name="connsiteX1" fmla="*/ 12191207 w 12194382"/>
              <a:gd name="connsiteY1" fmla="*/ 5450 h 6898846"/>
              <a:gd name="connsiteX2" fmla="*/ 12194382 w 12194382"/>
              <a:gd name="connsiteY2" fmla="*/ 2899039 h 6898846"/>
              <a:gd name="connsiteX3" fmla="*/ 2762238 w 12194382"/>
              <a:gd name="connsiteY3" fmla="*/ 6896295 h 6898846"/>
              <a:gd name="connsiteX4" fmla="*/ 0 w 12194382"/>
              <a:gd name="connsiteY4" fmla="*/ 6898846 h 6898846"/>
              <a:gd name="connsiteX5" fmla="*/ 11907 w 12194382"/>
              <a:gd name="connsiteY5" fmla="*/ 3476171 h 6898846"/>
              <a:gd name="connsiteX6" fmla="*/ 3515 w 12194382"/>
              <a:gd name="connsiteY6" fmla="*/ 0 h 6898846"/>
              <a:gd name="connsiteX0" fmla="*/ 3555 w 12194422"/>
              <a:gd name="connsiteY0" fmla="*/ 0 h 6898846"/>
              <a:gd name="connsiteX1" fmla="*/ 12191247 w 12194422"/>
              <a:gd name="connsiteY1" fmla="*/ 5450 h 6898846"/>
              <a:gd name="connsiteX2" fmla="*/ 12194422 w 12194422"/>
              <a:gd name="connsiteY2" fmla="*/ 2899039 h 6898846"/>
              <a:gd name="connsiteX3" fmla="*/ 2762278 w 12194422"/>
              <a:gd name="connsiteY3" fmla="*/ 6896295 h 6898846"/>
              <a:gd name="connsiteX4" fmla="*/ 40 w 12194422"/>
              <a:gd name="connsiteY4" fmla="*/ 6898846 h 6898846"/>
              <a:gd name="connsiteX5" fmla="*/ 11947 w 12194422"/>
              <a:gd name="connsiteY5" fmla="*/ 3476171 h 6898846"/>
              <a:gd name="connsiteX6" fmla="*/ 3555 w 12194422"/>
              <a:gd name="connsiteY6" fmla="*/ 0 h 6898846"/>
              <a:gd name="connsiteX0" fmla="*/ 3515 w 12194382"/>
              <a:gd name="connsiteY0" fmla="*/ 0 h 6898846"/>
              <a:gd name="connsiteX1" fmla="*/ 12191207 w 12194382"/>
              <a:gd name="connsiteY1" fmla="*/ 5450 h 6898846"/>
              <a:gd name="connsiteX2" fmla="*/ 12194382 w 12194382"/>
              <a:gd name="connsiteY2" fmla="*/ 2899039 h 6898846"/>
              <a:gd name="connsiteX3" fmla="*/ 2762238 w 12194382"/>
              <a:gd name="connsiteY3" fmla="*/ 6896295 h 6898846"/>
              <a:gd name="connsiteX4" fmla="*/ 0 w 12194382"/>
              <a:gd name="connsiteY4" fmla="*/ 6898846 h 6898846"/>
              <a:gd name="connsiteX5" fmla="*/ 11907 w 12194382"/>
              <a:gd name="connsiteY5" fmla="*/ 3476171 h 6898846"/>
              <a:gd name="connsiteX6" fmla="*/ 3515 w 12194382"/>
              <a:gd name="connsiteY6" fmla="*/ 0 h 6898846"/>
              <a:gd name="connsiteX0" fmla="*/ 3515 w 12194382"/>
              <a:gd name="connsiteY0" fmla="*/ 0 h 6898846"/>
              <a:gd name="connsiteX1" fmla="*/ 12191207 w 12194382"/>
              <a:gd name="connsiteY1" fmla="*/ 5450 h 6898846"/>
              <a:gd name="connsiteX2" fmla="*/ 12194382 w 12194382"/>
              <a:gd name="connsiteY2" fmla="*/ 2899039 h 6898846"/>
              <a:gd name="connsiteX3" fmla="*/ 2762238 w 12194382"/>
              <a:gd name="connsiteY3" fmla="*/ 6896295 h 6898846"/>
              <a:gd name="connsiteX4" fmla="*/ 0 w 12194382"/>
              <a:gd name="connsiteY4" fmla="*/ 6898846 h 6898846"/>
              <a:gd name="connsiteX5" fmla="*/ 4764 w 12194382"/>
              <a:gd name="connsiteY5" fmla="*/ 3476171 h 6898846"/>
              <a:gd name="connsiteX6" fmla="*/ 3515 w 12194382"/>
              <a:gd name="connsiteY6" fmla="*/ 0 h 6898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4382" h="6898846">
                <a:moveTo>
                  <a:pt x="3515" y="0"/>
                </a:moveTo>
                <a:lnTo>
                  <a:pt x="12191207" y="5450"/>
                </a:lnTo>
                <a:cubicBezTo>
                  <a:pt x="12192265" y="954086"/>
                  <a:pt x="12193324" y="1950403"/>
                  <a:pt x="12194382" y="2899039"/>
                </a:cubicBezTo>
                <a:lnTo>
                  <a:pt x="2762238" y="6896295"/>
                </a:lnTo>
                <a:lnTo>
                  <a:pt x="0" y="6898846"/>
                </a:lnTo>
                <a:cubicBezTo>
                  <a:pt x="1588" y="6710792"/>
                  <a:pt x="3176" y="4615473"/>
                  <a:pt x="4764" y="3476171"/>
                </a:cubicBezTo>
                <a:cubicBezTo>
                  <a:pt x="3554" y="2320626"/>
                  <a:pt x="4725" y="1155545"/>
                  <a:pt x="3515" y="0"/>
                </a:cubicBezTo>
                <a:close/>
              </a:path>
            </a:pathLst>
          </a:custGeom>
          <a:solidFill>
            <a:schemeClr val="bg2"/>
          </a:solidFill>
        </p:spPr>
        <p:txBody>
          <a:bodyPr wrap="square" lIns="3200400" tIns="0" bIns="1463040" anchor="ctr" anchorCtr="0">
            <a:noAutofit/>
          </a:bodyPr>
          <a:lstStyle>
            <a:lvl1pPr marL="0" indent="0" algn="l">
              <a:buNone/>
              <a:defRPr sz="2400"/>
            </a:lvl1pPr>
          </a:lstStyle>
          <a:p>
            <a:r>
              <a:rPr lang="en-US"/>
              <a:t>Click icon to add picture</a:t>
            </a:r>
          </a:p>
        </p:txBody>
      </p:sp>
      <p:pic>
        <p:nvPicPr>
          <p:cNvPr id="22" name="Afbeelding 21">
            <a:extLst>
              <a:ext uri="{FF2B5EF4-FFF2-40B4-BE49-F238E27FC236}">
                <a16:creationId xmlns:a16="http://schemas.microsoft.com/office/drawing/2014/main" id="{9FBC9107-112B-8F9B-6F8D-62A33BE7777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12144" y="5240214"/>
            <a:ext cx="2379785" cy="2379785"/>
          </a:xfrm>
          <a:prstGeom prst="rect">
            <a:avLst/>
          </a:prstGeom>
        </p:spPr>
      </p:pic>
      <p:sp>
        <p:nvSpPr>
          <p:cNvPr id="4" name="Text Placeholder 6">
            <a:extLst>
              <a:ext uri="{FF2B5EF4-FFF2-40B4-BE49-F238E27FC236}">
                <a16:creationId xmlns:a16="http://schemas.microsoft.com/office/drawing/2014/main" id="{ABB6C996-1BF3-C783-135D-3473E2F2B118}"/>
              </a:ext>
            </a:extLst>
          </p:cNvPr>
          <p:cNvSpPr>
            <a:spLocks noGrp="1"/>
          </p:cNvSpPr>
          <p:nvPr>
            <p:ph type="body" sz="quarter" idx="16" hasCustomPrompt="1"/>
          </p:nvPr>
        </p:nvSpPr>
        <p:spPr>
          <a:xfrm>
            <a:off x="8792306" y="4547064"/>
            <a:ext cx="3116784" cy="1086017"/>
          </a:xfrm>
          <a:prstGeom prst="rect">
            <a:avLst/>
          </a:prstGeom>
          <a:noFill/>
        </p:spPr>
        <p:txBody>
          <a:bodyPr lIns="0" rIns="0"/>
          <a:lstStyle>
            <a:lvl1pPr marL="0" indent="0" algn="r">
              <a:buNone/>
              <a:defRPr sz="2400" b="1" i="0">
                <a:solidFill>
                  <a:schemeClr val="bg1"/>
                </a:solidFill>
                <a:latin typeface="+mj-lt"/>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a:t>HOOFDTITELS IN KAPITAAL</a:t>
            </a:r>
          </a:p>
        </p:txBody>
      </p:sp>
      <p:sp>
        <p:nvSpPr>
          <p:cNvPr id="5" name="Text Placeholder 36">
            <a:extLst>
              <a:ext uri="{FF2B5EF4-FFF2-40B4-BE49-F238E27FC236}">
                <a16:creationId xmlns:a16="http://schemas.microsoft.com/office/drawing/2014/main" id="{38ECE089-116A-3BF6-98AB-B11B28F6778B}"/>
              </a:ext>
            </a:extLst>
          </p:cNvPr>
          <p:cNvSpPr>
            <a:spLocks noGrp="1"/>
          </p:cNvSpPr>
          <p:nvPr>
            <p:ph type="body" sz="quarter" idx="17" hasCustomPrompt="1"/>
          </p:nvPr>
        </p:nvSpPr>
        <p:spPr>
          <a:xfrm>
            <a:off x="6327568" y="5773837"/>
            <a:ext cx="5581522" cy="305377"/>
          </a:xfrm>
          <a:prstGeom prst="rect">
            <a:avLst/>
          </a:prstGeom>
        </p:spPr>
        <p:txBody>
          <a:bodyPr lIns="0" tIns="0" rIns="0" bIns="0" anchor="ctr" anchorCtr="0"/>
          <a:lstStyle>
            <a:lvl1pPr marL="0" indent="0" algn="r">
              <a:buNone/>
              <a:defRPr sz="1400">
                <a:solidFill>
                  <a:schemeClr val="bg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a:t>Click to add sub-title / date</a:t>
            </a:r>
          </a:p>
        </p:txBody>
      </p:sp>
    </p:spTree>
    <p:extLst>
      <p:ext uri="{BB962C8B-B14F-4D97-AF65-F5344CB8AC3E}">
        <p14:creationId xmlns:p14="http://schemas.microsoft.com/office/powerpoint/2010/main" val="4161079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met afbeelding">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323C8749-6A16-B15B-5282-FDE24E867E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34698" y="4201768"/>
            <a:ext cx="2657302" cy="2656232"/>
          </a:xfrm>
          <a:prstGeom prst="rect">
            <a:avLst/>
          </a:prstGeom>
        </p:spPr>
      </p:pic>
      <p:sp>
        <p:nvSpPr>
          <p:cNvPr id="3" name="Tijdelijke aanduiding voor afbeelding 2">
            <a:extLst>
              <a:ext uri="{FF2B5EF4-FFF2-40B4-BE49-F238E27FC236}">
                <a16:creationId xmlns:a16="http://schemas.microsoft.com/office/drawing/2014/main" id="{F566C694-9D8F-8C08-7ABF-22B383ED434A}"/>
              </a:ext>
            </a:extLst>
          </p:cNvPr>
          <p:cNvSpPr>
            <a:spLocks noGrp="1"/>
          </p:cNvSpPr>
          <p:nvPr>
            <p:ph type="pic" idx="1" hasCustomPrompt="1"/>
          </p:nvPr>
        </p:nvSpPr>
        <p:spPr>
          <a:xfrm>
            <a:off x="5557261" y="2036617"/>
            <a:ext cx="5731423" cy="3225339"/>
          </a:xfrm>
          <a:prstGeom prst="rect">
            <a:avLst/>
          </a:prstGeom>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icon to add picture</a:t>
            </a:r>
          </a:p>
        </p:txBody>
      </p:sp>
      <p:sp>
        <p:nvSpPr>
          <p:cNvPr id="8" name="Tijdelijke aanduiding voor inhoud 2">
            <a:extLst>
              <a:ext uri="{FF2B5EF4-FFF2-40B4-BE49-F238E27FC236}">
                <a16:creationId xmlns:a16="http://schemas.microsoft.com/office/drawing/2014/main" id="{5163B2E5-4CF7-4A38-EB38-E2B9DED940B7}"/>
              </a:ext>
            </a:extLst>
          </p:cNvPr>
          <p:cNvSpPr>
            <a:spLocks noGrp="1"/>
          </p:cNvSpPr>
          <p:nvPr>
            <p:ph sz="half" idx="13" hasCustomPrompt="1"/>
          </p:nvPr>
        </p:nvSpPr>
        <p:spPr>
          <a:xfrm>
            <a:off x="836611" y="2036618"/>
            <a:ext cx="4189412" cy="3225339"/>
          </a:xfrm>
          <a:prstGeom prst="rect">
            <a:avLst/>
          </a:prstGeom>
        </p:spPr>
        <p:txBody>
          <a:bodyPr/>
          <a:lstStyle>
            <a:lvl1pPr marL="0" indent="0">
              <a:lnSpc>
                <a:spcPct val="150000"/>
              </a:lnSpc>
              <a:buNone/>
              <a:defRPr sz="1400" b="0">
                <a:solidFill>
                  <a:srgbClr val="000000"/>
                </a:solidFill>
                <a:latin typeface="+mn-lt"/>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nl-NL"/>
              <a:t>Een trotse ‘Super Nerd’ met een passie voor IT. Hardwerkend en staat klaar voor klant &amp; collega. Ondernemend en resultaatgericht, blik op de stip aan de horizon. Borrels, LAN-</a:t>
            </a:r>
            <a:r>
              <a:rPr lang="nl-NL" err="1"/>
              <a:t>parties</a:t>
            </a:r>
            <a:r>
              <a:rPr lang="nl-NL"/>
              <a:t>, Nerf gun </a:t>
            </a:r>
            <a:r>
              <a:rPr lang="nl-NL" err="1"/>
              <a:t>battles</a:t>
            </a:r>
            <a:r>
              <a:rPr lang="nl-NL"/>
              <a:t>, </a:t>
            </a:r>
            <a:r>
              <a:rPr lang="nl-NL" err="1"/>
              <a:t>BBQ’s</a:t>
            </a:r>
            <a:r>
              <a:rPr lang="nl-NL"/>
              <a:t>, met zijn allen naar Star Wars of een concert. Ook voor gezelligheid maakt de In Summist graag tijd ;)</a:t>
            </a:r>
          </a:p>
          <a:p>
            <a:pPr marL="0" marR="0" lvl="0" indent="0" algn="l" defTabSz="914400" rtl="0" eaLnBrk="1" fontAlgn="auto" latinLnBrk="0" hangingPunct="1">
              <a:lnSpc>
                <a:spcPct val="150000"/>
              </a:lnSpc>
              <a:spcBef>
                <a:spcPts val="1000"/>
              </a:spcBef>
              <a:spcAft>
                <a:spcPts val="0"/>
              </a:spcAft>
              <a:buClrTx/>
              <a:buSzTx/>
              <a:buFontTx/>
              <a:buNone/>
              <a:tabLst/>
              <a:defRPr/>
            </a:pPr>
            <a:r>
              <a:rPr lang="nl-NL"/>
              <a:t>LET OP: Regelafstand 1,5</a:t>
            </a:r>
          </a:p>
          <a:p>
            <a:pPr lvl="0"/>
            <a:endParaRPr lang="nl-NL"/>
          </a:p>
        </p:txBody>
      </p:sp>
      <p:pic>
        <p:nvPicPr>
          <p:cNvPr id="11" name="Afbeelding 10">
            <a:extLst>
              <a:ext uri="{FF2B5EF4-FFF2-40B4-BE49-F238E27FC236}">
                <a16:creationId xmlns:a16="http://schemas.microsoft.com/office/drawing/2014/main" id="{D68954D5-BA64-49E9-F721-7E21ECE5AF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26634" y="5895703"/>
            <a:ext cx="1397725" cy="1397725"/>
          </a:xfrm>
          <a:prstGeom prst="rect">
            <a:avLst/>
          </a:prstGeom>
        </p:spPr>
      </p:pic>
      <p:sp>
        <p:nvSpPr>
          <p:cNvPr id="15" name="Tijdelijke aanduiding voor tekst 2">
            <a:extLst>
              <a:ext uri="{FF2B5EF4-FFF2-40B4-BE49-F238E27FC236}">
                <a16:creationId xmlns:a16="http://schemas.microsoft.com/office/drawing/2014/main" id="{8067F11B-AAC5-B750-5377-154439550522}"/>
              </a:ext>
            </a:extLst>
          </p:cNvPr>
          <p:cNvSpPr>
            <a:spLocks noGrp="1"/>
          </p:cNvSpPr>
          <p:nvPr>
            <p:ph type="body" idx="10" hasCustomPrompt="1"/>
          </p:nvPr>
        </p:nvSpPr>
        <p:spPr>
          <a:xfrm>
            <a:off x="839788" y="1681163"/>
            <a:ext cx="4186235" cy="355455"/>
          </a:xfrm>
          <a:prstGeom prst="rect">
            <a:avLst/>
          </a:prstGeom>
        </p:spPr>
        <p:txBody>
          <a:bodyPr anchor="b">
            <a:normAutofit/>
          </a:bodyPr>
          <a:lstStyle>
            <a:lvl1pPr marL="0" indent="0">
              <a:buNone/>
              <a:defRPr sz="16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Titels </a:t>
            </a:r>
          </a:p>
        </p:txBody>
      </p:sp>
      <p:sp>
        <p:nvSpPr>
          <p:cNvPr id="16" name="Titel 1">
            <a:extLst>
              <a:ext uri="{FF2B5EF4-FFF2-40B4-BE49-F238E27FC236}">
                <a16:creationId xmlns:a16="http://schemas.microsoft.com/office/drawing/2014/main" id="{52BD7510-D2C5-A714-5326-4F3279DE8A1C}"/>
              </a:ext>
            </a:extLst>
          </p:cNvPr>
          <p:cNvSpPr>
            <a:spLocks noGrp="1"/>
          </p:cNvSpPr>
          <p:nvPr>
            <p:ph type="title" hasCustomPrompt="1"/>
          </p:nvPr>
        </p:nvSpPr>
        <p:spPr>
          <a:xfrm>
            <a:off x="838200" y="365125"/>
            <a:ext cx="10515600" cy="1325563"/>
          </a:xfrm>
        </p:spPr>
        <p:txBody>
          <a:bodyPr>
            <a:normAutofit/>
          </a:bodyPr>
          <a:lstStyle>
            <a:lvl1pPr>
              <a:defRPr sz="2400"/>
            </a:lvl1pPr>
          </a:lstStyle>
          <a:p>
            <a:r>
              <a:rPr lang="nl-NL"/>
              <a:t>HOOFDTITELS IN KAPITAAL</a:t>
            </a:r>
          </a:p>
        </p:txBody>
      </p:sp>
    </p:spTree>
    <p:extLst>
      <p:ext uri="{BB962C8B-B14F-4D97-AF65-F5344CB8AC3E}">
        <p14:creationId xmlns:p14="http://schemas.microsoft.com/office/powerpoint/2010/main" val="2469806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met opsomming">
    <p:spTree>
      <p:nvGrpSpPr>
        <p:cNvPr id="1" name=""/>
        <p:cNvGrpSpPr/>
        <p:nvPr/>
      </p:nvGrpSpPr>
      <p:grpSpPr>
        <a:xfrm>
          <a:off x="0" y="0"/>
          <a:ext cx="0" cy="0"/>
          <a:chOff x="0" y="0"/>
          <a:chExt cx="0" cy="0"/>
        </a:xfrm>
      </p:grpSpPr>
      <p:sp>
        <p:nvSpPr>
          <p:cNvPr id="8" name="Tijdelijke aanduiding voor inhoud 2">
            <a:extLst>
              <a:ext uri="{FF2B5EF4-FFF2-40B4-BE49-F238E27FC236}">
                <a16:creationId xmlns:a16="http://schemas.microsoft.com/office/drawing/2014/main" id="{8A3AB869-A5E3-CEFF-D117-9942F293746F}"/>
              </a:ext>
            </a:extLst>
          </p:cNvPr>
          <p:cNvSpPr>
            <a:spLocks noGrp="1"/>
          </p:cNvSpPr>
          <p:nvPr>
            <p:ph sz="half" idx="13" hasCustomPrompt="1"/>
          </p:nvPr>
        </p:nvSpPr>
        <p:spPr>
          <a:xfrm>
            <a:off x="836611" y="2036618"/>
            <a:ext cx="4189412" cy="3225339"/>
          </a:xfrm>
          <a:prstGeom prst="rect">
            <a:avLst/>
          </a:prstGeom>
        </p:spPr>
        <p:txBody>
          <a:bodyPr/>
          <a:lstStyle>
            <a:lvl1pPr marL="0" indent="0">
              <a:lnSpc>
                <a:spcPct val="150000"/>
              </a:lnSpc>
              <a:buNone/>
              <a:defRPr sz="1400" b="0">
                <a:solidFill>
                  <a:srgbClr val="000000"/>
                </a:solidFill>
                <a:latin typeface="+mn-lt"/>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nl-NL"/>
              <a:t>Een trotse ‘Super Nerd’ met een passie voor IT. Hardwerkend en staat klaar voor klant &amp; collega. Ondernemend en resultaatgericht, blik op de stip aan de horizon. Borrels, LAN-</a:t>
            </a:r>
            <a:r>
              <a:rPr lang="nl-NL" err="1"/>
              <a:t>parties</a:t>
            </a:r>
            <a:r>
              <a:rPr lang="nl-NL"/>
              <a:t>, Nerf gun </a:t>
            </a:r>
            <a:r>
              <a:rPr lang="nl-NL" err="1"/>
              <a:t>battles</a:t>
            </a:r>
            <a:r>
              <a:rPr lang="nl-NL"/>
              <a:t>, </a:t>
            </a:r>
            <a:r>
              <a:rPr lang="nl-NL" err="1"/>
              <a:t>BBQ’s</a:t>
            </a:r>
            <a:r>
              <a:rPr lang="nl-NL"/>
              <a:t>, met zijn allen naar Star Wars of een concert. Ook voor gezelligheid maakt de In Summist graag tijd ;)</a:t>
            </a:r>
          </a:p>
          <a:p>
            <a:pPr marL="0" marR="0" lvl="0" indent="0" algn="l" defTabSz="914400" rtl="0" eaLnBrk="1" fontAlgn="auto" latinLnBrk="0" hangingPunct="1">
              <a:lnSpc>
                <a:spcPct val="150000"/>
              </a:lnSpc>
              <a:spcBef>
                <a:spcPts val="1000"/>
              </a:spcBef>
              <a:spcAft>
                <a:spcPts val="0"/>
              </a:spcAft>
              <a:buClrTx/>
              <a:buSzTx/>
              <a:buFontTx/>
              <a:buNone/>
              <a:tabLst/>
              <a:defRPr/>
            </a:pPr>
            <a:r>
              <a:rPr lang="nl-NL"/>
              <a:t>LET OP: Regelafstand 1,5</a:t>
            </a:r>
          </a:p>
          <a:p>
            <a:pPr lvl="0"/>
            <a:endParaRPr lang="nl-NL"/>
          </a:p>
        </p:txBody>
      </p:sp>
      <p:sp>
        <p:nvSpPr>
          <p:cNvPr id="10" name="Tijdelijke aanduiding voor tekst 2">
            <a:extLst>
              <a:ext uri="{FF2B5EF4-FFF2-40B4-BE49-F238E27FC236}">
                <a16:creationId xmlns:a16="http://schemas.microsoft.com/office/drawing/2014/main" id="{DF5309E0-EA23-DDF6-09C0-FFB61A736C7A}"/>
              </a:ext>
            </a:extLst>
          </p:cNvPr>
          <p:cNvSpPr>
            <a:spLocks noGrp="1"/>
          </p:cNvSpPr>
          <p:nvPr>
            <p:ph type="body" idx="14" hasCustomPrompt="1"/>
          </p:nvPr>
        </p:nvSpPr>
        <p:spPr>
          <a:xfrm>
            <a:off x="839788" y="1681163"/>
            <a:ext cx="4186235" cy="355455"/>
          </a:xfrm>
          <a:prstGeom prst="rect">
            <a:avLst/>
          </a:prstGeom>
        </p:spPr>
        <p:txBody>
          <a:bodyPr anchor="b">
            <a:normAutofit/>
          </a:bodyPr>
          <a:lstStyle>
            <a:lvl1pPr marL="0" indent="0">
              <a:buNone/>
              <a:defRPr sz="16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Titels </a:t>
            </a:r>
          </a:p>
        </p:txBody>
      </p:sp>
      <p:sp>
        <p:nvSpPr>
          <p:cNvPr id="11" name="Tijdelijke aanduiding voor inhoud 2">
            <a:extLst>
              <a:ext uri="{FF2B5EF4-FFF2-40B4-BE49-F238E27FC236}">
                <a16:creationId xmlns:a16="http://schemas.microsoft.com/office/drawing/2014/main" id="{45A0A0E4-1118-FEFC-8425-9A1ABAEB750B}"/>
              </a:ext>
            </a:extLst>
          </p:cNvPr>
          <p:cNvSpPr>
            <a:spLocks noGrp="1"/>
          </p:cNvSpPr>
          <p:nvPr>
            <p:ph idx="15"/>
          </p:nvPr>
        </p:nvSpPr>
        <p:spPr>
          <a:xfrm>
            <a:off x="5557261" y="2036616"/>
            <a:ext cx="5529839" cy="3225341"/>
          </a:xfrm>
          <a:prstGeom prst="rect">
            <a:avLst/>
          </a:prstGeom>
        </p:spPr>
        <p:txBody>
          <a:bodyPr/>
          <a:lstStyle>
            <a:lvl1pPr marL="228600" indent="-228600">
              <a:lnSpc>
                <a:spcPct val="150000"/>
              </a:lnSpc>
              <a:buFontTx/>
              <a:buBlip>
                <a:blip r:embed="rId2"/>
              </a:buBlip>
              <a:defRPr sz="1400" b="0">
                <a:solidFill>
                  <a:srgbClr val="000000"/>
                </a:solidFill>
              </a:defRPr>
            </a:lvl1pPr>
            <a:lvl2pPr marL="685800" indent="-228600">
              <a:lnSpc>
                <a:spcPct val="150000"/>
              </a:lnSpc>
              <a:buFontTx/>
              <a:buBlip>
                <a:blip r:embed="rId2"/>
              </a:buBlip>
              <a:defRPr sz="1200" b="0">
                <a:solidFill>
                  <a:srgbClr val="000000"/>
                </a:solidFill>
              </a:defRPr>
            </a:lvl2pPr>
            <a:lvl3pPr marL="1143000" indent="-228600">
              <a:lnSpc>
                <a:spcPct val="150000"/>
              </a:lnSpc>
              <a:buFontTx/>
              <a:buBlip>
                <a:blip r:embed="rId2"/>
              </a:buBlip>
              <a:defRPr sz="1200" b="0">
                <a:solidFill>
                  <a:srgbClr val="000000"/>
                </a:solidFill>
              </a:defRPr>
            </a:lvl3pPr>
            <a:lvl4pPr marL="1600200" indent="-228600">
              <a:lnSpc>
                <a:spcPct val="150000"/>
              </a:lnSpc>
              <a:buFontTx/>
              <a:buBlip>
                <a:blip r:embed="rId2"/>
              </a:buBlip>
              <a:defRPr sz="1200" b="0">
                <a:solidFill>
                  <a:srgbClr val="000000"/>
                </a:solidFill>
              </a:defRPr>
            </a:lvl4pPr>
            <a:lvl5pPr marL="2057400" indent="-228600">
              <a:lnSpc>
                <a:spcPct val="150000"/>
              </a:lnSpc>
              <a:buFontTx/>
              <a:buBlip>
                <a:blip r:embed="rId2"/>
              </a:buBlip>
              <a:defRPr sz="1200" b="0">
                <a:solidFill>
                  <a:srgbClr val="000000"/>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pic>
        <p:nvPicPr>
          <p:cNvPr id="13" name="Afbeelding 12">
            <a:extLst>
              <a:ext uri="{FF2B5EF4-FFF2-40B4-BE49-F238E27FC236}">
                <a16:creationId xmlns:a16="http://schemas.microsoft.com/office/drawing/2014/main" id="{10D4FC67-3FC6-2AD4-CB5B-216145A16C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34691" y="4201761"/>
            <a:ext cx="2657308" cy="2656238"/>
          </a:xfrm>
          <a:prstGeom prst="rect">
            <a:avLst/>
          </a:prstGeom>
        </p:spPr>
      </p:pic>
      <p:pic>
        <p:nvPicPr>
          <p:cNvPr id="14" name="Afbeelding 13">
            <a:extLst>
              <a:ext uri="{FF2B5EF4-FFF2-40B4-BE49-F238E27FC236}">
                <a16:creationId xmlns:a16="http://schemas.microsoft.com/office/drawing/2014/main" id="{9755902E-AEAB-2D1B-786E-C2E23E90FF0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26634" y="5895703"/>
            <a:ext cx="1397725" cy="1397725"/>
          </a:xfrm>
          <a:prstGeom prst="rect">
            <a:avLst/>
          </a:prstGeom>
        </p:spPr>
      </p:pic>
      <p:sp>
        <p:nvSpPr>
          <p:cNvPr id="15" name="Titel 1">
            <a:extLst>
              <a:ext uri="{FF2B5EF4-FFF2-40B4-BE49-F238E27FC236}">
                <a16:creationId xmlns:a16="http://schemas.microsoft.com/office/drawing/2014/main" id="{274C5D05-0013-F34B-F27F-BE05D7470C21}"/>
              </a:ext>
            </a:extLst>
          </p:cNvPr>
          <p:cNvSpPr>
            <a:spLocks noGrp="1"/>
          </p:cNvSpPr>
          <p:nvPr>
            <p:ph type="title" hasCustomPrompt="1"/>
          </p:nvPr>
        </p:nvSpPr>
        <p:spPr>
          <a:xfrm>
            <a:off x="838200" y="365125"/>
            <a:ext cx="10515600" cy="1325563"/>
          </a:xfrm>
        </p:spPr>
        <p:txBody>
          <a:bodyPr>
            <a:normAutofit/>
          </a:bodyPr>
          <a:lstStyle>
            <a:lvl1pPr>
              <a:defRPr sz="2400"/>
            </a:lvl1pPr>
          </a:lstStyle>
          <a:p>
            <a:r>
              <a:rPr lang="nl-NL"/>
              <a:t>HOOFDTITELS IN KAPITAAL</a:t>
            </a:r>
          </a:p>
        </p:txBody>
      </p:sp>
    </p:spTree>
    <p:extLst>
      <p:ext uri="{BB962C8B-B14F-4D97-AF65-F5344CB8AC3E}">
        <p14:creationId xmlns:p14="http://schemas.microsoft.com/office/powerpoint/2010/main" val="3818173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Object met foto">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25DF2A72-6D3A-31CE-F311-53F507C6CDFF}"/>
              </a:ext>
            </a:extLst>
          </p:cNvPr>
          <p:cNvSpPr>
            <a:spLocks noGrp="1"/>
          </p:cNvSpPr>
          <p:nvPr>
            <p:ph type="pic" sz="quarter" idx="15" hasCustomPrompt="1"/>
          </p:nvPr>
        </p:nvSpPr>
        <p:spPr>
          <a:xfrm>
            <a:off x="6054179" y="-37156"/>
            <a:ext cx="6147055" cy="6903122"/>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 name="connsiteX0" fmla="*/ 1291771 w 10007600"/>
              <a:gd name="connsiteY0" fmla="*/ 0 h 6884329"/>
              <a:gd name="connsiteX1" fmla="*/ 10007600 w 10007600"/>
              <a:gd name="connsiteY1" fmla="*/ 5450 h 6884329"/>
              <a:gd name="connsiteX2" fmla="*/ 2823029 w 10007600"/>
              <a:gd name="connsiteY2" fmla="*/ 6884329 h 6884329"/>
              <a:gd name="connsiteX3" fmla="*/ 0 w 10007600"/>
              <a:gd name="connsiteY3" fmla="*/ 6879771 h 6884329"/>
              <a:gd name="connsiteX4" fmla="*/ 0 w 10007600"/>
              <a:gd name="connsiteY4" fmla="*/ 3476171 h 6884329"/>
              <a:gd name="connsiteX5" fmla="*/ 1291771 w 10007600"/>
              <a:gd name="connsiteY5" fmla="*/ 0 h 6884329"/>
              <a:gd name="connsiteX0" fmla="*/ 1291771 w 10007600"/>
              <a:gd name="connsiteY0" fmla="*/ 0 h 6884329"/>
              <a:gd name="connsiteX1" fmla="*/ 10007600 w 10007600"/>
              <a:gd name="connsiteY1" fmla="*/ 5450 h 6884329"/>
              <a:gd name="connsiteX2" fmla="*/ 6267450 w 10007600"/>
              <a:gd name="connsiteY2" fmla="*/ 3576118 h 6884329"/>
              <a:gd name="connsiteX3" fmla="*/ 2823029 w 10007600"/>
              <a:gd name="connsiteY3" fmla="*/ 6884329 h 6884329"/>
              <a:gd name="connsiteX4" fmla="*/ 0 w 10007600"/>
              <a:gd name="connsiteY4" fmla="*/ 6879771 h 6884329"/>
              <a:gd name="connsiteX5" fmla="*/ 0 w 10007600"/>
              <a:gd name="connsiteY5" fmla="*/ 3476171 h 6884329"/>
              <a:gd name="connsiteX6" fmla="*/ 1291771 w 10007600"/>
              <a:gd name="connsiteY6" fmla="*/ 0 h 6884329"/>
              <a:gd name="connsiteX0" fmla="*/ 1291771 w 12192000"/>
              <a:gd name="connsiteY0" fmla="*/ 0 h 6884329"/>
              <a:gd name="connsiteX1" fmla="*/ 10007600 w 12192000"/>
              <a:gd name="connsiteY1" fmla="*/ 5450 h 6884329"/>
              <a:gd name="connsiteX2" fmla="*/ 12192000 w 12192000"/>
              <a:gd name="connsiteY2" fmla="*/ 2879967 h 6884329"/>
              <a:gd name="connsiteX3" fmla="*/ 2823029 w 12192000"/>
              <a:gd name="connsiteY3" fmla="*/ 6884329 h 6884329"/>
              <a:gd name="connsiteX4" fmla="*/ 0 w 12192000"/>
              <a:gd name="connsiteY4" fmla="*/ 6879771 h 6884329"/>
              <a:gd name="connsiteX5" fmla="*/ 0 w 12192000"/>
              <a:gd name="connsiteY5" fmla="*/ 3476171 h 6884329"/>
              <a:gd name="connsiteX6" fmla="*/ 1291771 w 12192000"/>
              <a:gd name="connsiteY6" fmla="*/ 0 h 6884329"/>
              <a:gd name="connsiteX0" fmla="*/ 1291771 w 12192000"/>
              <a:gd name="connsiteY0" fmla="*/ 0 h 6884329"/>
              <a:gd name="connsiteX1" fmla="*/ 12188825 w 12192000"/>
              <a:gd name="connsiteY1" fmla="*/ 34059 h 6884329"/>
              <a:gd name="connsiteX2" fmla="*/ 12192000 w 12192000"/>
              <a:gd name="connsiteY2" fmla="*/ 2879967 h 6884329"/>
              <a:gd name="connsiteX3" fmla="*/ 2823029 w 12192000"/>
              <a:gd name="connsiteY3" fmla="*/ 6884329 h 6884329"/>
              <a:gd name="connsiteX4" fmla="*/ 0 w 12192000"/>
              <a:gd name="connsiteY4" fmla="*/ 6879771 h 6884329"/>
              <a:gd name="connsiteX5" fmla="*/ 0 w 12192000"/>
              <a:gd name="connsiteY5" fmla="*/ 3476171 h 6884329"/>
              <a:gd name="connsiteX6" fmla="*/ 1291771 w 12192000"/>
              <a:gd name="connsiteY6" fmla="*/ 0 h 6884329"/>
              <a:gd name="connsiteX0" fmla="*/ 0 w 12195629"/>
              <a:gd name="connsiteY0" fmla="*/ 0 h 6874793"/>
              <a:gd name="connsiteX1" fmla="*/ 12192454 w 12195629"/>
              <a:gd name="connsiteY1" fmla="*/ 24523 h 6874793"/>
              <a:gd name="connsiteX2" fmla="*/ 12195629 w 12195629"/>
              <a:gd name="connsiteY2" fmla="*/ 2870431 h 6874793"/>
              <a:gd name="connsiteX3" fmla="*/ 2826658 w 12195629"/>
              <a:gd name="connsiteY3" fmla="*/ 6874793 h 6874793"/>
              <a:gd name="connsiteX4" fmla="*/ 3629 w 12195629"/>
              <a:gd name="connsiteY4" fmla="*/ 6870235 h 6874793"/>
              <a:gd name="connsiteX5" fmla="*/ 3629 w 12195629"/>
              <a:gd name="connsiteY5" fmla="*/ 3466635 h 6874793"/>
              <a:gd name="connsiteX6" fmla="*/ 0 w 12195629"/>
              <a:gd name="connsiteY6" fmla="*/ 0 h 6874793"/>
              <a:gd name="connsiteX0" fmla="*/ 0 w 12195629"/>
              <a:gd name="connsiteY0" fmla="*/ 4086 h 6878879"/>
              <a:gd name="connsiteX1" fmla="*/ 12182929 w 12195629"/>
              <a:gd name="connsiteY1" fmla="*/ 0 h 6878879"/>
              <a:gd name="connsiteX2" fmla="*/ 12195629 w 12195629"/>
              <a:gd name="connsiteY2" fmla="*/ 2874517 h 6878879"/>
              <a:gd name="connsiteX3" fmla="*/ 2826658 w 12195629"/>
              <a:gd name="connsiteY3" fmla="*/ 6878879 h 6878879"/>
              <a:gd name="connsiteX4" fmla="*/ 3629 w 12195629"/>
              <a:gd name="connsiteY4" fmla="*/ 6874321 h 6878879"/>
              <a:gd name="connsiteX5" fmla="*/ 3629 w 12195629"/>
              <a:gd name="connsiteY5" fmla="*/ 3470721 h 6878879"/>
              <a:gd name="connsiteX6" fmla="*/ 0 w 12195629"/>
              <a:gd name="connsiteY6" fmla="*/ 4086 h 6878879"/>
              <a:gd name="connsiteX0" fmla="*/ 0 w 12195629"/>
              <a:gd name="connsiteY0" fmla="*/ 4086 h 6878879"/>
              <a:gd name="connsiteX1" fmla="*/ 12182929 w 12195629"/>
              <a:gd name="connsiteY1" fmla="*/ 0 h 6878879"/>
              <a:gd name="connsiteX2" fmla="*/ 12195629 w 12195629"/>
              <a:gd name="connsiteY2" fmla="*/ 2874517 h 6878879"/>
              <a:gd name="connsiteX3" fmla="*/ 2731408 w 12195629"/>
              <a:gd name="connsiteY3" fmla="*/ 6878879 h 6878879"/>
              <a:gd name="connsiteX4" fmla="*/ 3629 w 12195629"/>
              <a:gd name="connsiteY4" fmla="*/ 6874321 h 6878879"/>
              <a:gd name="connsiteX5" fmla="*/ 3629 w 12195629"/>
              <a:gd name="connsiteY5" fmla="*/ 3470721 h 6878879"/>
              <a:gd name="connsiteX6" fmla="*/ 0 w 12195629"/>
              <a:gd name="connsiteY6" fmla="*/ 4086 h 6878879"/>
              <a:gd name="connsiteX0" fmla="*/ 0 w 12195629"/>
              <a:gd name="connsiteY0" fmla="*/ 4086 h 6878879"/>
              <a:gd name="connsiteX1" fmla="*/ 12182929 w 12195629"/>
              <a:gd name="connsiteY1" fmla="*/ 0 h 6878879"/>
              <a:gd name="connsiteX2" fmla="*/ 12195629 w 12195629"/>
              <a:gd name="connsiteY2" fmla="*/ 2874517 h 6878879"/>
              <a:gd name="connsiteX3" fmla="*/ 2607583 w 12195629"/>
              <a:gd name="connsiteY3" fmla="*/ 6878879 h 6878879"/>
              <a:gd name="connsiteX4" fmla="*/ 3629 w 12195629"/>
              <a:gd name="connsiteY4" fmla="*/ 6874321 h 6878879"/>
              <a:gd name="connsiteX5" fmla="*/ 3629 w 12195629"/>
              <a:gd name="connsiteY5" fmla="*/ 3470721 h 6878879"/>
              <a:gd name="connsiteX6" fmla="*/ 0 w 12195629"/>
              <a:gd name="connsiteY6" fmla="*/ 4086 h 6878879"/>
              <a:gd name="connsiteX0" fmla="*/ 0 w 12195629"/>
              <a:gd name="connsiteY0" fmla="*/ 4086 h 6878879"/>
              <a:gd name="connsiteX1" fmla="*/ 12182929 w 12195629"/>
              <a:gd name="connsiteY1" fmla="*/ 0 h 6878879"/>
              <a:gd name="connsiteX2" fmla="*/ 12195629 w 12195629"/>
              <a:gd name="connsiteY2" fmla="*/ 2874517 h 6878879"/>
              <a:gd name="connsiteX3" fmla="*/ 2750458 w 12195629"/>
              <a:gd name="connsiteY3" fmla="*/ 6878879 h 6878879"/>
              <a:gd name="connsiteX4" fmla="*/ 3629 w 12195629"/>
              <a:gd name="connsiteY4" fmla="*/ 6874321 h 6878879"/>
              <a:gd name="connsiteX5" fmla="*/ 3629 w 12195629"/>
              <a:gd name="connsiteY5" fmla="*/ 3470721 h 6878879"/>
              <a:gd name="connsiteX6" fmla="*/ 0 w 12195629"/>
              <a:gd name="connsiteY6" fmla="*/ 4086 h 6878879"/>
              <a:gd name="connsiteX0" fmla="*/ 0 w 12186104"/>
              <a:gd name="connsiteY0" fmla="*/ 4086 h 6878879"/>
              <a:gd name="connsiteX1" fmla="*/ 12182929 w 12186104"/>
              <a:gd name="connsiteY1" fmla="*/ 0 h 6878879"/>
              <a:gd name="connsiteX2" fmla="*/ 12186104 w 12186104"/>
              <a:gd name="connsiteY2" fmla="*/ 2874517 h 6878879"/>
              <a:gd name="connsiteX3" fmla="*/ 2750458 w 12186104"/>
              <a:gd name="connsiteY3" fmla="*/ 6878879 h 6878879"/>
              <a:gd name="connsiteX4" fmla="*/ 3629 w 12186104"/>
              <a:gd name="connsiteY4" fmla="*/ 6874321 h 6878879"/>
              <a:gd name="connsiteX5" fmla="*/ 3629 w 12186104"/>
              <a:gd name="connsiteY5" fmla="*/ 3470721 h 6878879"/>
              <a:gd name="connsiteX6" fmla="*/ 0 w 12186104"/>
              <a:gd name="connsiteY6" fmla="*/ 4086 h 6878879"/>
              <a:gd name="connsiteX0" fmla="*/ 0 w 12186104"/>
              <a:gd name="connsiteY0" fmla="*/ 4086 h 6878879"/>
              <a:gd name="connsiteX1" fmla="*/ 12182929 w 12186104"/>
              <a:gd name="connsiteY1" fmla="*/ 0 h 6878879"/>
              <a:gd name="connsiteX2" fmla="*/ 12186104 w 12186104"/>
              <a:gd name="connsiteY2" fmla="*/ 2893589 h 6878879"/>
              <a:gd name="connsiteX3" fmla="*/ 2750458 w 12186104"/>
              <a:gd name="connsiteY3" fmla="*/ 6878879 h 6878879"/>
              <a:gd name="connsiteX4" fmla="*/ 3629 w 12186104"/>
              <a:gd name="connsiteY4" fmla="*/ 6874321 h 6878879"/>
              <a:gd name="connsiteX5" fmla="*/ 3629 w 12186104"/>
              <a:gd name="connsiteY5" fmla="*/ 3470721 h 6878879"/>
              <a:gd name="connsiteX6" fmla="*/ 0 w 12186104"/>
              <a:gd name="connsiteY6" fmla="*/ 4086 h 6878879"/>
              <a:gd name="connsiteX0" fmla="*/ 0 w 12186104"/>
              <a:gd name="connsiteY0" fmla="*/ 4086 h 6878879"/>
              <a:gd name="connsiteX1" fmla="*/ 12182929 w 12186104"/>
              <a:gd name="connsiteY1" fmla="*/ 0 h 6878879"/>
              <a:gd name="connsiteX2" fmla="*/ 12186104 w 12186104"/>
              <a:gd name="connsiteY2" fmla="*/ 2893589 h 6878879"/>
              <a:gd name="connsiteX3" fmla="*/ 2788558 w 12186104"/>
              <a:gd name="connsiteY3" fmla="*/ 6878879 h 6878879"/>
              <a:gd name="connsiteX4" fmla="*/ 3629 w 12186104"/>
              <a:gd name="connsiteY4" fmla="*/ 6874321 h 6878879"/>
              <a:gd name="connsiteX5" fmla="*/ 3629 w 12186104"/>
              <a:gd name="connsiteY5" fmla="*/ 3470721 h 6878879"/>
              <a:gd name="connsiteX6" fmla="*/ 0 w 12186104"/>
              <a:gd name="connsiteY6" fmla="*/ 4086 h 6878879"/>
              <a:gd name="connsiteX0" fmla="*/ 0 w 12186104"/>
              <a:gd name="connsiteY0" fmla="*/ 4086 h 6883858"/>
              <a:gd name="connsiteX1" fmla="*/ 12182929 w 12186104"/>
              <a:gd name="connsiteY1" fmla="*/ 0 h 6883858"/>
              <a:gd name="connsiteX2" fmla="*/ 12186104 w 12186104"/>
              <a:gd name="connsiteY2" fmla="*/ 2893589 h 6883858"/>
              <a:gd name="connsiteX3" fmla="*/ 2788558 w 12186104"/>
              <a:gd name="connsiteY3" fmla="*/ 6878879 h 6883858"/>
              <a:gd name="connsiteX4" fmla="*/ 22679 w 12186104"/>
              <a:gd name="connsiteY4" fmla="*/ 6883858 h 6883858"/>
              <a:gd name="connsiteX5" fmla="*/ 3629 w 12186104"/>
              <a:gd name="connsiteY5" fmla="*/ 3470721 h 6883858"/>
              <a:gd name="connsiteX6" fmla="*/ 0 w 12186104"/>
              <a:gd name="connsiteY6" fmla="*/ 4086 h 6883858"/>
              <a:gd name="connsiteX0" fmla="*/ 0 w 12186104"/>
              <a:gd name="connsiteY0" fmla="*/ 4086 h 6883858"/>
              <a:gd name="connsiteX1" fmla="*/ 12182929 w 12186104"/>
              <a:gd name="connsiteY1" fmla="*/ 0 h 6883858"/>
              <a:gd name="connsiteX2" fmla="*/ 12186104 w 12186104"/>
              <a:gd name="connsiteY2" fmla="*/ 2893589 h 6883858"/>
              <a:gd name="connsiteX3" fmla="*/ 2788558 w 12186104"/>
              <a:gd name="connsiteY3" fmla="*/ 6878879 h 6883858"/>
              <a:gd name="connsiteX4" fmla="*/ 3629 w 12186104"/>
              <a:gd name="connsiteY4" fmla="*/ 6883858 h 6883858"/>
              <a:gd name="connsiteX5" fmla="*/ 3629 w 12186104"/>
              <a:gd name="connsiteY5" fmla="*/ 3470721 h 6883858"/>
              <a:gd name="connsiteX6" fmla="*/ 0 w 12186104"/>
              <a:gd name="connsiteY6" fmla="*/ 4086 h 6883858"/>
              <a:gd name="connsiteX0" fmla="*/ 0 w 12186104"/>
              <a:gd name="connsiteY0" fmla="*/ 4086 h 6883858"/>
              <a:gd name="connsiteX1" fmla="*/ 12182929 w 12186104"/>
              <a:gd name="connsiteY1" fmla="*/ 0 h 6883858"/>
              <a:gd name="connsiteX2" fmla="*/ 12186104 w 12186104"/>
              <a:gd name="connsiteY2" fmla="*/ 2893589 h 6883858"/>
              <a:gd name="connsiteX3" fmla="*/ 2788558 w 12186104"/>
              <a:gd name="connsiteY3" fmla="*/ 6878879 h 6883858"/>
              <a:gd name="connsiteX4" fmla="*/ 3629 w 12186104"/>
              <a:gd name="connsiteY4" fmla="*/ 6883858 h 6883858"/>
              <a:gd name="connsiteX5" fmla="*/ 3629 w 12186104"/>
              <a:gd name="connsiteY5" fmla="*/ 3470721 h 6883858"/>
              <a:gd name="connsiteX6" fmla="*/ 0 w 12186104"/>
              <a:gd name="connsiteY6" fmla="*/ 4086 h 6883858"/>
              <a:gd name="connsiteX0" fmla="*/ 0 w 12186104"/>
              <a:gd name="connsiteY0" fmla="*/ 4086 h 6890846"/>
              <a:gd name="connsiteX1" fmla="*/ 12182929 w 12186104"/>
              <a:gd name="connsiteY1" fmla="*/ 0 h 6890846"/>
              <a:gd name="connsiteX2" fmla="*/ 12186104 w 12186104"/>
              <a:gd name="connsiteY2" fmla="*/ 2893589 h 6890846"/>
              <a:gd name="connsiteX3" fmla="*/ 2770628 w 12186104"/>
              <a:gd name="connsiteY3" fmla="*/ 6890846 h 6890846"/>
              <a:gd name="connsiteX4" fmla="*/ 3629 w 12186104"/>
              <a:gd name="connsiteY4" fmla="*/ 6883858 h 6890846"/>
              <a:gd name="connsiteX5" fmla="*/ 3629 w 12186104"/>
              <a:gd name="connsiteY5" fmla="*/ 3470721 h 6890846"/>
              <a:gd name="connsiteX6" fmla="*/ 0 w 12186104"/>
              <a:gd name="connsiteY6" fmla="*/ 4086 h 6890846"/>
              <a:gd name="connsiteX0" fmla="*/ 0 w 12186104"/>
              <a:gd name="connsiteY0" fmla="*/ 4086 h 6890846"/>
              <a:gd name="connsiteX1" fmla="*/ 12182929 w 12186104"/>
              <a:gd name="connsiteY1" fmla="*/ 0 h 6890846"/>
              <a:gd name="connsiteX2" fmla="*/ 12186104 w 12186104"/>
              <a:gd name="connsiteY2" fmla="*/ 2893589 h 6890846"/>
              <a:gd name="connsiteX3" fmla="*/ 2770628 w 12186104"/>
              <a:gd name="connsiteY3" fmla="*/ 6890846 h 6890846"/>
              <a:gd name="connsiteX4" fmla="*/ 3629 w 12186104"/>
              <a:gd name="connsiteY4" fmla="*/ 6883859 h 6890846"/>
              <a:gd name="connsiteX5" fmla="*/ 3629 w 12186104"/>
              <a:gd name="connsiteY5" fmla="*/ 3470721 h 6890846"/>
              <a:gd name="connsiteX6" fmla="*/ 0 w 12186104"/>
              <a:gd name="connsiteY6" fmla="*/ 4086 h 6890846"/>
              <a:gd name="connsiteX0" fmla="*/ 0 w 12186104"/>
              <a:gd name="connsiteY0" fmla="*/ 4086 h 6883859"/>
              <a:gd name="connsiteX1" fmla="*/ 12182929 w 12186104"/>
              <a:gd name="connsiteY1" fmla="*/ 0 h 6883859"/>
              <a:gd name="connsiteX2" fmla="*/ 12186104 w 12186104"/>
              <a:gd name="connsiteY2" fmla="*/ 2893589 h 6883859"/>
              <a:gd name="connsiteX3" fmla="*/ 2718241 w 12186104"/>
              <a:gd name="connsiteY3" fmla="*/ 6883694 h 6883859"/>
              <a:gd name="connsiteX4" fmla="*/ 3629 w 12186104"/>
              <a:gd name="connsiteY4" fmla="*/ 6883859 h 6883859"/>
              <a:gd name="connsiteX5" fmla="*/ 3629 w 12186104"/>
              <a:gd name="connsiteY5" fmla="*/ 3470721 h 6883859"/>
              <a:gd name="connsiteX6" fmla="*/ 0 w 12186104"/>
              <a:gd name="connsiteY6" fmla="*/ 4086 h 6883859"/>
              <a:gd name="connsiteX0" fmla="*/ 0 w 12186104"/>
              <a:gd name="connsiteY0" fmla="*/ 4086 h 6888461"/>
              <a:gd name="connsiteX1" fmla="*/ 12182929 w 12186104"/>
              <a:gd name="connsiteY1" fmla="*/ 0 h 6888461"/>
              <a:gd name="connsiteX2" fmla="*/ 12186104 w 12186104"/>
              <a:gd name="connsiteY2" fmla="*/ 2893589 h 6888461"/>
              <a:gd name="connsiteX3" fmla="*/ 2751579 w 12186104"/>
              <a:gd name="connsiteY3" fmla="*/ 6888461 h 6888461"/>
              <a:gd name="connsiteX4" fmla="*/ 3629 w 12186104"/>
              <a:gd name="connsiteY4" fmla="*/ 6883859 h 6888461"/>
              <a:gd name="connsiteX5" fmla="*/ 3629 w 12186104"/>
              <a:gd name="connsiteY5" fmla="*/ 3470721 h 6888461"/>
              <a:gd name="connsiteX6" fmla="*/ 0 w 12186104"/>
              <a:gd name="connsiteY6" fmla="*/ 4086 h 6888461"/>
              <a:gd name="connsiteX0" fmla="*/ 1134 w 12187238"/>
              <a:gd name="connsiteY0" fmla="*/ 4086 h 6888627"/>
              <a:gd name="connsiteX1" fmla="*/ 12184063 w 12187238"/>
              <a:gd name="connsiteY1" fmla="*/ 0 h 6888627"/>
              <a:gd name="connsiteX2" fmla="*/ 12187238 w 12187238"/>
              <a:gd name="connsiteY2" fmla="*/ 2893589 h 6888627"/>
              <a:gd name="connsiteX3" fmla="*/ 2752713 w 12187238"/>
              <a:gd name="connsiteY3" fmla="*/ 6888461 h 6888627"/>
              <a:gd name="connsiteX4" fmla="*/ 0 w 12187238"/>
              <a:gd name="connsiteY4" fmla="*/ 6888627 h 6888627"/>
              <a:gd name="connsiteX5" fmla="*/ 4763 w 12187238"/>
              <a:gd name="connsiteY5" fmla="*/ 3470721 h 6888627"/>
              <a:gd name="connsiteX6" fmla="*/ 1134 w 12187238"/>
              <a:gd name="connsiteY6" fmla="*/ 4086 h 6888627"/>
              <a:gd name="connsiteX0" fmla="*/ 0 w 12190867"/>
              <a:gd name="connsiteY0" fmla="*/ 0 h 6894077"/>
              <a:gd name="connsiteX1" fmla="*/ 12187692 w 12190867"/>
              <a:gd name="connsiteY1" fmla="*/ 5450 h 6894077"/>
              <a:gd name="connsiteX2" fmla="*/ 12190867 w 12190867"/>
              <a:gd name="connsiteY2" fmla="*/ 2899039 h 6894077"/>
              <a:gd name="connsiteX3" fmla="*/ 2756342 w 12190867"/>
              <a:gd name="connsiteY3" fmla="*/ 6893911 h 6894077"/>
              <a:gd name="connsiteX4" fmla="*/ 3629 w 12190867"/>
              <a:gd name="connsiteY4" fmla="*/ 6894077 h 6894077"/>
              <a:gd name="connsiteX5" fmla="*/ 8392 w 12190867"/>
              <a:gd name="connsiteY5" fmla="*/ 3476171 h 6894077"/>
              <a:gd name="connsiteX6" fmla="*/ 0 w 12190867"/>
              <a:gd name="connsiteY6" fmla="*/ 0 h 6894077"/>
              <a:gd name="connsiteX0" fmla="*/ 1133 w 12192000"/>
              <a:gd name="connsiteY0" fmla="*/ 0 h 6894077"/>
              <a:gd name="connsiteX1" fmla="*/ 12188825 w 12192000"/>
              <a:gd name="connsiteY1" fmla="*/ 5450 h 6894077"/>
              <a:gd name="connsiteX2" fmla="*/ 12192000 w 12192000"/>
              <a:gd name="connsiteY2" fmla="*/ 2899039 h 6894077"/>
              <a:gd name="connsiteX3" fmla="*/ 2757475 w 12192000"/>
              <a:gd name="connsiteY3" fmla="*/ 6893911 h 6894077"/>
              <a:gd name="connsiteX4" fmla="*/ 0 w 12192000"/>
              <a:gd name="connsiteY4" fmla="*/ 6894077 h 6894077"/>
              <a:gd name="connsiteX5" fmla="*/ 9525 w 12192000"/>
              <a:gd name="connsiteY5" fmla="*/ 3476171 h 6894077"/>
              <a:gd name="connsiteX6" fmla="*/ 1133 w 12192000"/>
              <a:gd name="connsiteY6" fmla="*/ 0 h 6894077"/>
              <a:gd name="connsiteX0" fmla="*/ 1133 w 12192000"/>
              <a:gd name="connsiteY0" fmla="*/ 0 h 6894077"/>
              <a:gd name="connsiteX1" fmla="*/ 12188825 w 12192000"/>
              <a:gd name="connsiteY1" fmla="*/ 5450 h 6894077"/>
              <a:gd name="connsiteX2" fmla="*/ 12192000 w 12192000"/>
              <a:gd name="connsiteY2" fmla="*/ 2899039 h 6894077"/>
              <a:gd name="connsiteX3" fmla="*/ 2757475 w 12192000"/>
              <a:gd name="connsiteY3" fmla="*/ 6893911 h 6894077"/>
              <a:gd name="connsiteX4" fmla="*/ 0 w 12192000"/>
              <a:gd name="connsiteY4" fmla="*/ 6894077 h 6894077"/>
              <a:gd name="connsiteX5" fmla="*/ 9525 w 12192000"/>
              <a:gd name="connsiteY5" fmla="*/ 3476171 h 6894077"/>
              <a:gd name="connsiteX6" fmla="*/ 1133 w 12192000"/>
              <a:gd name="connsiteY6" fmla="*/ 0 h 6894077"/>
              <a:gd name="connsiteX0" fmla="*/ 1133 w 12192000"/>
              <a:gd name="connsiteY0" fmla="*/ 0 h 6896295"/>
              <a:gd name="connsiteX1" fmla="*/ 12188825 w 12192000"/>
              <a:gd name="connsiteY1" fmla="*/ 5450 h 6896295"/>
              <a:gd name="connsiteX2" fmla="*/ 12192000 w 12192000"/>
              <a:gd name="connsiteY2" fmla="*/ 2899039 h 6896295"/>
              <a:gd name="connsiteX3" fmla="*/ 2759856 w 12192000"/>
              <a:gd name="connsiteY3" fmla="*/ 6896295 h 6896295"/>
              <a:gd name="connsiteX4" fmla="*/ 0 w 12192000"/>
              <a:gd name="connsiteY4" fmla="*/ 6894077 h 6896295"/>
              <a:gd name="connsiteX5" fmla="*/ 9525 w 12192000"/>
              <a:gd name="connsiteY5" fmla="*/ 3476171 h 6896295"/>
              <a:gd name="connsiteX6" fmla="*/ 1133 w 12192000"/>
              <a:gd name="connsiteY6" fmla="*/ 0 h 6896295"/>
              <a:gd name="connsiteX0" fmla="*/ 1133 w 12192000"/>
              <a:gd name="connsiteY0" fmla="*/ 0 h 6901230"/>
              <a:gd name="connsiteX1" fmla="*/ 12188825 w 12192000"/>
              <a:gd name="connsiteY1" fmla="*/ 5450 h 6901230"/>
              <a:gd name="connsiteX2" fmla="*/ 12192000 w 12192000"/>
              <a:gd name="connsiteY2" fmla="*/ 2899039 h 6901230"/>
              <a:gd name="connsiteX3" fmla="*/ 2759856 w 12192000"/>
              <a:gd name="connsiteY3" fmla="*/ 6896295 h 6901230"/>
              <a:gd name="connsiteX4" fmla="*/ 0 w 12192000"/>
              <a:gd name="connsiteY4" fmla="*/ 6901230 h 6901230"/>
              <a:gd name="connsiteX5" fmla="*/ 9525 w 12192000"/>
              <a:gd name="connsiteY5" fmla="*/ 3476171 h 6901230"/>
              <a:gd name="connsiteX6" fmla="*/ 1133 w 12192000"/>
              <a:gd name="connsiteY6" fmla="*/ 0 h 6901230"/>
              <a:gd name="connsiteX0" fmla="*/ 3515 w 12194382"/>
              <a:gd name="connsiteY0" fmla="*/ 0 h 6898846"/>
              <a:gd name="connsiteX1" fmla="*/ 12191207 w 12194382"/>
              <a:gd name="connsiteY1" fmla="*/ 5450 h 6898846"/>
              <a:gd name="connsiteX2" fmla="*/ 12194382 w 12194382"/>
              <a:gd name="connsiteY2" fmla="*/ 2899039 h 6898846"/>
              <a:gd name="connsiteX3" fmla="*/ 2762238 w 12194382"/>
              <a:gd name="connsiteY3" fmla="*/ 6896295 h 6898846"/>
              <a:gd name="connsiteX4" fmla="*/ 0 w 12194382"/>
              <a:gd name="connsiteY4" fmla="*/ 6898846 h 6898846"/>
              <a:gd name="connsiteX5" fmla="*/ 11907 w 12194382"/>
              <a:gd name="connsiteY5" fmla="*/ 3476171 h 6898846"/>
              <a:gd name="connsiteX6" fmla="*/ 3515 w 12194382"/>
              <a:gd name="connsiteY6" fmla="*/ 0 h 6898846"/>
              <a:gd name="connsiteX0" fmla="*/ 3555 w 12194422"/>
              <a:gd name="connsiteY0" fmla="*/ 0 h 6898846"/>
              <a:gd name="connsiteX1" fmla="*/ 12191247 w 12194422"/>
              <a:gd name="connsiteY1" fmla="*/ 5450 h 6898846"/>
              <a:gd name="connsiteX2" fmla="*/ 12194422 w 12194422"/>
              <a:gd name="connsiteY2" fmla="*/ 2899039 h 6898846"/>
              <a:gd name="connsiteX3" fmla="*/ 2762278 w 12194422"/>
              <a:gd name="connsiteY3" fmla="*/ 6896295 h 6898846"/>
              <a:gd name="connsiteX4" fmla="*/ 40 w 12194422"/>
              <a:gd name="connsiteY4" fmla="*/ 6898846 h 6898846"/>
              <a:gd name="connsiteX5" fmla="*/ 11947 w 12194422"/>
              <a:gd name="connsiteY5" fmla="*/ 3476171 h 6898846"/>
              <a:gd name="connsiteX6" fmla="*/ 3555 w 12194422"/>
              <a:gd name="connsiteY6" fmla="*/ 0 h 6898846"/>
              <a:gd name="connsiteX0" fmla="*/ 3515 w 12194382"/>
              <a:gd name="connsiteY0" fmla="*/ 0 h 6898846"/>
              <a:gd name="connsiteX1" fmla="*/ 12191207 w 12194382"/>
              <a:gd name="connsiteY1" fmla="*/ 5450 h 6898846"/>
              <a:gd name="connsiteX2" fmla="*/ 12194382 w 12194382"/>
              <a:gd name="connsiteY2" fmla="*/ 2899039 h 6898846"/>
              <a:gd name="connsiteX3" fmla="*/ 2762238 w 12194382"/>
              <a:gd name="connsiteY3" fmla="*/ 6896295 h 6898846"/>
              <a:gd name="connsiteX4" fmla="*/ 0 w 12194382"/>
              <a:gd name="connsiteY4" fmla="*/ 6898846 h 6898846"/>
              <a:gd name="connsiteX5" fmla="*/ 11907 w 12194382"/>
              <a:gd name="connsiteY5" fmla="*/ 3476171 h 6898846"/>
              <a:gd name="connsiteX6" fmla="*/ 3515 w 12194382"/>
              <a:gd name="connsiteY6" fmla="*/ 0 h 6898846"/>
              <a:gd name="connsiteX0" fmla="*/ 3515 w 12194382"/>
              <a:gd name="connsiteY0" fmla="*/ 0 h 6898846"/>
              <a:gd name="connsiteX1" fmla="*/ 12191207 w 12194382"/>
              <a:gd name="connsiteY1" fmla="*/ 5450 h 6898846"/>
              <a:gd name="connsiteX2" fmla="*/ 12194382 w 12194382"/>
              <a:gd name="connsiteY2" fmla="*/ 2899039 h 6898846"/>
              <a:gd name="connsiteX3" fmla="*/ 2762238 w 12194382"/>
              <a:gd name="connsiteY3" fmla="*/ 6896295 h 6898846"/>
              <a:gd name="connsiteX4" fmla="*/ 0 w 12194382"/>
              <a:gd name="connsiteY4" fmla="*/ 6898846 h 6898846"/>
              <a:gd name="connsiteX5" fmla="*/ 4764 w 12194382"/>
              <a:gd name="connsiteY5" fmla="*/ 3476171 h 6898846"/>
              <a:gd name="connsiteX6" fmla="*/ 3515 w 12194382"/>
              <a:gd name="connsiteY6" fmla="*/ 0 h 6898846"/>
              <a:gd name="connsiteX0" fmla="*/ 3515 w 12191258"/>
              <a:gd name="connsiteY0" fmla="*/ 0 h 6918856"/>
              <a:gd name="connsiteX1" fmla="*/ 12191207 w 12191258"/>
              <a:gd name="connsiteY1" fmla="*/ 5450 h 6918856"/>
              <a:gd name="connsiteX2" fmla="*/ 12177756 w 12191258"/>
              <a:gd name="connsiteY2" fmla="*/ 6918856 h 6918856"/>
              <a:gd name="connsiteX3" fmla="*/ 2762238 w 12191258"/>
              <a:gd name="connsiteY3" fmla="*/ 6896295 h 6918856"/>
              <a:gd name="connsiteX4" fmla="*/ 0 w 12191258"/>
              <a:gd name="connsiteY4" fmla="*/ 6898846 h 6918856"/>
              <a:gd name="connsiteX5" fmla="*/ 4764 w 12191258"/>
              <a:gd name="connsiteY5" fmla="*/ 3476171 h 6918856"/>
              <a:gd name="connsiteX6" fmla="*/ 3515 w 12191258"/>
              <a:gd name="connsiteY6" fmla="*/ 0 h 6918856"/>
              <a:gd name="connsiteX0" fmla="*/ 6977893 w 12191258"/>
              <a:gd name="connsiteY0" fmla="*/ 1367779 h 6913406"/>
              <a:gd name="connsiteX1" fmla="*/ 12191207 w 12191258"/>
              <a:gd name="connsiteY1" fmla="*/ 0 h 6913406"/>
              <a:gd name="connsiteX2" fmla="*/ 12177756 w 12191258"/>
              <a:gd name="connsiteY2" fmla="*/ 6913406 h 6913406"/>
              <a:gd name="connsiteX3" fmla="*/ 2762238 w 12191258"/>
              <a:gd name="connsiteY3" fmla="*/ 6890845 h 6913406"/>
              <a:gd name="connsiteX4" fmla="*/ 0 w 12191258"/>
              <a:gd name="connsiteY4" fmla="*/ 6893396 h 6913406"/>
              <a:gd name="connsiteX5" fmla="*/ 4764 w 12191258"/>
              <a:gd name="connsiteY5" fmla="*/ 3470721 h 6913406"/>
              <a:gd name="connsiteX6" fmla="*/ 6977893 w 12191258"/>
              <a:gd name="connsiteY6" fmla="*/ 1367779 h 6913406"/>
              <a:gd name="connsiteX0" fmla="*/ 10377798 w 12191258"/>
              <a:gd name="connsiteY0" fmla="*/ 1326166 h 6913406"/>
              <a:gd name="connsiteX1" fmla="*/ 12191207 w 12191258"/>
              <a:gd name="connsiteY1" fmla="*/ 0 h 6913406"/>
              <a:gd name="connsiteX2" fmla="*/ 12177756 w 12191258"/>
              <a:gd name="connsiteY2" fmla="*/ 6913406 h 6913406"/>
              <a:gd name="connsiteX3" fmla="*/ 2762238 w 12191258"/>
              <a:gd name="connsiteY3" fmla="*/ 6890845 h 6913406"/>
              <a:gd name="connsiteX4" fmla="*/ 0 w 12191258"/>
              <a:gd name="connsiteY4" fmla="*/ 6893396 h 6913406"/>
              <a:gd name="connsiteX5" fmla="*/ 4764 w 12191258"/>
              <a:gd name="connsiteY5" fmla="*/ 3470721 h 6913406"/>
              <a:gd name="connsiteX6" fmla="*/ 10377798 w 12191258"/>
              <a:gd name="connsiteY6" fmla="*/ 1326166 h 6913406"/>
              <a:gd name="connsiteX0" fmla="*/ 4764 w 12191258"/>
              <a:gd name="connsiteY0" fmla="*/ 3545156 h 6987841"/>
              <a:gd name="connsiteX1" fmla="*/ 12191207 w 12191258"/>
              <a:gd name="connsiteY1" fmla="*/ 74435 h 6987841"/>
              <a:gd name="connsiteX2" fmla="*/ 12177756 w 12191258"/>
              <a:gd name="connsiteY2" fmla="*/ 6987841 h 6987841"/>
              <a:gd name="connsiteX3" fmla="*/ 2762238 w 12191258"/>
              <a:gd name="connsiteY3" fmla="*/ 6965280 h 6987841"/>
              <a:gd name="connsiteX4" fmla="*/ 0 w 12191258"/>
              <a:gd name="connsiteY4" fmla="*/ 6967831 h 6987841"/>
              <a:gd name="connsiteX5" fmla="*/ 4764 w 12191258"/>
              <a:gd name="connsiteY5" fmla="*/ 3545156 h 6987841"/>
              <a:gd name="connsiteX0" fmla="*/ 5723920 w 12191258"/>
              <a:gd name="connsiteY0" fmla="*/ 4765104 h 6967721"/>
              <a:gd name="connsiteX1" fmla="*/ 12191207 w 12191258"/>
              <a:gd name="connsiteY1" fmla="*/ 54315 h 6967721"/>
              <a:gd name="connsiteX2" fmla="*/ 12177756 w 12191258"/>
              <a:gd name="connsiteY2" fmla="*/ 6967721 h 6967721"/>
              <a:gd name="connsiteX3" fmla="*/ 2762238 w 12191258"/>
              <a:gd name="connsiteY3" fmla="*/ 6945160 h 6967721"/>
              <a:gd name="connsiteX4" fmla="*/ 0 w 12191258"/>
              <a:gd name="connsiteY4" fmla="*/ 6947711 h 6967721"/>
              <a:gd name="connsiteX5" fmla="*/ 5723920 w 12191258"/>
              <a:gd name="connsiteY5" fmla="*/ 4765104 h 6967721"/>
              <a:gd name="connsiteX0" fmla="*/ 5723920 w 12191258"/>
              <a:gd name="connsiteY0" fmla="*/ 4765104 h 6967721"/>
              <a:gd name="connsiteX1" fmla="*/ 12191207 w 12191258"/>
              <a:gd name="connsiteY1" fmla="*/ 54315 h 6967721"/>
              <a:gd name="connsiteX2" fmla="*/ 12177756 w 12191258"/>
              <a:gd name="connsiteY2" fmla="*/ 6967721 h 6967721"/>
              <a:gd name="connsiteX3" fmla="*/ 0 w 12191258"/>
              <a:gd name="connsiteY3" fmla="*/ 6947711 h 6967721"/>
              <a:gd name="connsiteX4" fmla="*/ 5723920 w 12191258"/>
              <a:gd name="connsiteY4" fmla="*/ 4765104 h 6967721"/>
              <a:gd name="connsiteX0" fmla="*/ 0 w 12191258"/>
              <a:gd name="connsiteY0" fmla="*/ 6893398 h 6913408"/>
              <a:gd name="connsiteX1" fmla="*/ 12191207 w 12191258"/>
              <a:gd name="connsiteY1" fmla="*/ 2 h 6913408"/>
              <a:gd name="connsiteX2" fmla="*/ 12177756 w 12191258"/>
              <a:gd name="connsiteY2" fmla="*/ 6913408 h 6913408"/>
              <a:gd name="connsiteX3" fmla="*/ 0 w 12191258"/>
              <a:gd name="connsiteY3" fmla="*/ 6893398 h 6913408"/>
              <a:gd name="connsiteX0" fmla="*/ 2 w 12191260"/>
              <a:gd name="connsiteY0" fmla="*/ 6893398 h 6913408"/>
              <a:gd name="connsiteX1" fmla="*/ 12191209 w 12191260"/>
              <a:gd name="connsiteY1" fmla="*/ 2 h 6913408"/>
              <a:gd name="connsiteX2" fmla="*/ 12177758 w 12191260"/>
              <a:gd name="connsiteY2" fmla="*/ 6913408 h 6913408"/>
              <a:gd name="connsiteX3" fmla="*/ 2 w 12191260"/>
              <a:gd name="connsiteY3" fmla="*/ 6893398 h 6913408"/>
              <a:gd name="connsiteX0" fmla="*/ 2 w 12191260"/>
              <a:gd name="connsiteY0" fmla="*/ 6893398 h 6913408"/>
              <a:gd name="connsiteX1" fmla="*/ 12191209 w 12191260"/>
              <a:gd name="connsiteY1" fmla="*/ 2 h 6913408"/>
              <a:gd name="connsiteX2" fmla="*/ 12177758 w 12191260"/>
              <a:gd name="connsiteY2" fmla="*/ 6913408 h 6913408"/>
              <a:gd name="connsiteX3" fmla="*/ 2 w 12191260"/>
              <a:gd name="connsiteY3" fmla="*/ 6893398 h 6913408"/>
              <a:gd name="connsiteX0" fmla="*/ 2 w 12194384"/>
              <a:gd name="connsiteY0" fmla="*/ 6893398 h 6913408"/>
              <a:gd name="connsiteX1" fmla="*/ 12191209 w 12194384"/>
              <a:gd name="connsiteY1" fmla="*/ 2 h 6913408"/>
              <a:gd name="connsiteX2" fmla="*/ 12194384 w 12194384"/>
              <a:gd name="connsiteY2" fmla="*/ 6913408 h 6913408"/>
              <a:gd name="connsiteX3" fmla="*/ 2 w 12194384"/>
              <a:gd name="connsiteY3" fmla="*/ 6893398 h 6913408"/>
              <a:gd name="connsiteX0" fmla="*/ 2 w 12204442"/>
              <a:gd name="connsiteY0" fmla="*/ 6893398 h 6913408"/>
              <a:gd name="connsiteX1" fmla="*/ 12191209 w 12204442"/>
              <a:gd name="connsiteY1" fmla="*/ 2 h 6913408"/>
              <a:gd name="connsiteX2" fmla="*/ 12194384 w 12204442"/>
              <a:gd name="connsiteY2" fmla="*/ 6913408 h 6913408"/>
              <a:gd name="connsiteX3" fmla="*/ 2 w 12204442"/>
              <a:gd name="connsiteY3" fmla="*/ 6893398 h 6913408"/>
              <a:gd name="connsiteX0" fmla="*/ 2 w 12204442"/>
              <a:gd name="connsiteY0" fmla="*/ 6893398 h 6913408"/>
              <a:gd name="connsiteX1" fmla="*/ 12191209 w 12204442"/>
              <a:gd name="connsiteY1" fmla="*/ 2 h 6913408"/>
              <a:gd name="connsiteX2" fmla="*/ 12194384 w 12204442"/>
              <a:gd name="connsiteY2" fmla="*/ 6913408 h 6913408"/>
              <a:gd name="connsiteX3" fmla="*/ 2 w 12204442"/>
              <a:gd name="connsiteY3" fmla="*/ 6893398 h 6913408"/>
              <a:gd name="connsiteX0" fmla="*/ 2 w 12194384"/>
              <a:gd name="connsiteY0" fmla="*/ 6893398 h 6913408"/>
              <a:gd name="connsiteX1" fmla="*/ 12191209 w 12194384"/>
              <a:gd name="connsiteY1" fmla="*/ 2 h 6913408"/>
              <a:gd name="connsiteX2" fmla="*/ 12194384 w 12194384"/>
              <a:gd name="connsiteY2" fmla="*/ 6913408 h 6913408"/>
              <a:gd name="connsiteX3" fmla="*/ 2 w 12194384"/>
              <a:gd name="connsiteY3" fmla="*/ 6893398 h 6913408"/>
              <a:gd name="connsiteX0" fmla="*/ 2 w 12194384"/>
              <a:gd name="connsiteY0" fmla="*/ 6893396 h 6913406"/>
              <a:gd name="connsiteX1" fmla="*/ 12191209 w 12194384"/>
              <a:gd name="connsiteY1" fmla="*/ 0 h 6913406"/>
              <a:gd name="connsiteX2" fmla="*/ 12194384 w 12194384"/>
              <a:gd name="connsiteY2" fmla="*/ 6913406 h 6913406"/>
              <a:gd name="connsiteX3" fmla="*/ 2 w 12194384"/>
              <a:gd name="connsiteY3" fmla="*/ 6893396 h 6913406"/>
              <a:gd name="connsiteX0" fmla="*/ 2 w 12194384"/>
              <a:gd name="connsiteY0" fmla="*/ 6893396 h 6913406"/>
              <a:gd name="connsiteX1" fmla="*/ 12191209 w 12194384"/>
              <a:gd name="connsiteY1" fmla="*/ 0 h 6913406"/>
              <a:gd name="connsiteX2" fmla="*/ 12194384 w 12194384"/>
              <a:gd name="connsiteY2" fmla="*/ 6913406 h 6913406"/>
              <a:gd name="connsiteX3" fmla="*/ 2 w 12194384"/>
              <a:gd name="connsiteY3" fmla="*/ 6893396 h 6913406"/>
              <a:gd name="connsiteX0" fmla="*/ 5 w 6816053"/>
              <a:gd name="connsiteY0" fmla="*/ 6910041 h 6913406"/>
              <a:gd name="connsiteX1" fmla="*/ 6812878 w 6816053"/>
              <a:gd name="connsiteY1" fmla="*/ 0 h 6913406"/>
              <a:gd name="connsiteX2" fmla="*/ 6816053 w 6816053"/>
              <a:gd name="connsiteY2" fmla="*/ 6913406 h 6913406"/>
              <a:gd name="connsiteX3" fmla="*/ 5 w 6816053"/>
              <a:gd name="connsiteY3" fmla="*/ 6910041 h 6913406"/>
              <a:gd name="connsiteX0" fmla="*/ 268274 w 7084322"/>
              <a:gd name="connsiteY0" fmla="*/ 6923222 h 6926587"/>
              <a:gd name="connsiteX1" fmla="*/ 1926844 w 7084322"/>
              <a:gd name="connsiteY1" fmla="*/ 5230017 h 6926587"/>
              <a:gd name="connsiteX2" fmla="*/ 7081147 w 7084322"/>
              <a:gd name="connsiteY2" fmla="*/ 13181 h 6926587"/>
              <a:gd name="connsiteX3" fmla="*/ 7084322 w 7084322"/>
              <a:gd name="connsiteY3" fmla="*/ 6926587 h 6926587"/>
              <a:gd name="connsiteX4" fmla="*/ 268274 w 7084322"/>
              <a:gd name="connsiteY4" fmla="*/ 6923222 h 6926587"/>
              <a:gd name="connsiteX0" fmla="*/ 263507 w 7079555"/>
              <a:gd name="connsiteY0" fmla="*/ 6923368 h 6926733"/>
              <a:gd name="connsiteX1" fmla="*/ 1961834 w 7079555"/>
              <a:gd name="connsiteY1" fmla="*/ 5180264 h 6926733"/>
              <a:gd name="connsiteX2" fmla="*/ 7076380 w 7079555"/>
              <a:gd name="connsiteY2" fmla="*/ 13327 h 6926733"/>
              <a:gd name="connsiteX3" fmla="*/ 7079555 w 7079555"/>
              <a:gd name="connsiteY3" fmla="*/ 6926733 h 6926733"/>
              <a:gd name="connsiteX4" fmla="*/ 263507 w 7079555"/>
              <a:gd name="connsiteY4" fmla="*/ 6923368 h 6926733"/>
              <a:gd name="connsiteX0" fmla="*/ 176715 w 6992763"/>
              <a:gd name="connsiteY0" fmla="*/ 6923368 h 6926733"/>
              <a:gd name="connsiteX1" fmla="*/ 1875042 w 6992763"/>
              <a:gd name="connsiteY1" fmla="*/ 5180264 h 6926733"/>
              <a:gd name="connsiteX2" fmla="*/ 6989588 w 6992763"/>
              <a:gd name="connsiteY2" fmla="*/ 13327 h 6926733"/>
              <a:gd name="connsiteX3" fmla="*/ 6992763 w 6992763"/>
              <a:gd name="connsiteY3" fmla="*/ 6926733 h 6926733"/>
              <a:gd name="connsiteX4" fmla="*/ 176715 w 6992763"/>
              <a:gd name="connsiteY4" fmla="*/ 6923368 h 6926733"/>
              <a:gd name="connsiteX0" fmla="*/ 229669 w 6320160"/>
              <a:gd name="connsiteY0" fmla="*/ 6923368 h 6926733"/>
              <a:gd name="connsiteX1" fmla="*/ 1202439 w 6320160"/>
              <a:gd name="connsiteY1" fmla="*/ 5180264 h 6926733"/>
              <a:gd name="connsiteX2" fmla="*/ 6316985 w 6320160"/>
              <a:gd name="connsiteY2" fmla="*/ 13327 h 6926733"/>
              <a:gd name="connsiteX3" fmla="*/ 6320160 w 6320160"/>
              <a:gd name="connsiteY3" fmla="*/ 6926733 h 6926733"/>
              <a:gd name="connsiteX4" fmla="*/ 229669 w 6320160"/>
              <a:gd name="connsiteY4" fmla="*/ 6923368 h 6926733"/>
              <a:gd name="connsiteX0" fmla="*/ 18 w 6090509"/>
              <a:gd name="connsiteY0" fmla="*/ 6923368 h 6926733"/>
              <a:gd name="connsiteX1" fmla="*/ 972788 w 6090509"/>
              <a:gd name="connsiteY1" fmla="*/ 5180264 h 6926733"/>
              <a:gd name="connsiteX2" fmla="*/ 6087334 w 6090509"/>
              <a:gd name="connsiteY2" fmla="*/ 13327 h 6926733"/>
              <a:gd name="connsiteX3" fmla="*/ 6090509 w 6090509"/>
              <a:gd name="connsiteY3" fmla="*/ 6926733 h 6926733"/>
              <a:gd name="connsiteX4" fmla="*/ 18 w 6090509"/>
              <a:gd name="connsiteY4" fmla="*/ 6923368 h 6926733"/>
              <a:gd name="connsiteX0" fmla="*/ 18 w 6090509"/>
              <a:gd name="connsiteY0" fmla="*/ 6923368 h 6926733"/>
              <a:gd name="connsiteX1" fmla="*/ 942971 w 6090509"/>
              <a:gd name="connsiteY1" fmla="*/ 5180264 h 6926733"/>
              <a:gd name="connsiteX2" fmla="*/ 6087334 w 6090509"/>
              <a:gd name="connsiteY2" fmla="*/ 13327 h 6926733"/>
              <a:gd name="connsiteX3" fmla="*/ 6090509 w 6090509"/>
              <a:gd name="connsiteY3" fmla="*/ 6926733 h 6926733"/>
              <a:gd name="connsiteX4" fmla="*/ 18 w 6090509"/>
              <a:gd name="connsiteY4" fmla="*/ 6923368 h 6926733"/>
              <a:gd name="connsiteX0" fmla="*/ 18 w 6090509"/>
              <a:gd name="connsiteY0" fmla="*/ 6920610 h 6923975"/>
              <a:gd name="connsiteX1" fmla="*/ 942971 w 6090509"/>
              <a:gd name="connsiteY1" fmla="*/ 5177506 h 6923975"/>
              <a:gd name="connsiteX2" fmla="*/ 6087334 w 6090509"/>
              <a:gd name="connsiteY2" fmla="*/ 10569 h 6923975"/>
              <a:gd name="connsiteX3" fmla="*/ 6090509 w 6090509"/>
              <a:gd name="connsiteY3" fmla="*/ 6923975 h 6923975"/>
              <a:gd name="connsiteX4" fmla="*/ 18 w 6090509"/>
              <a:gd name="connsiteY4" fmla="*/ 6920610 h 6923975"/>
              <a:gd name="connsiteX0" fmla="*/ 18 w 6090509"/>
              <a:gd name="connsiteY0" fmla="*/ 6982587 h 6985952"/>
              <a:gd name="connsiteX1" fmla="*/ 942971 w 6090509"/>
              <a:gd name="connsiteY1" fmla="*/ 5239483 h 6985952"/>
              <a:gd name="connsiteX2" fmla="*/ 2423900 w 6090509"/>
              <a:gd name="connsiteY2" fmla="*/ 3473054 h 6985952"/>
              <a:gd name="connsiteX3" fmla="*/ 6087334 w 6090509"/>
              <a:gd name="connsiteY3" fmla="*/ 72546 h 6985952"/>
              <a:gd name="connsiteX4" fmla="*/ 6090509 w 6090509"/>
              <a:gd name="connsiteY4" fmla="*/ 6985952 h 6985952"/>
              <a:gd name="connsiteX5" fmla="*/ 18 w 6090509"/>
              <a:gd name="connsiteY5" fmla="*/ 6982587 h 6985952"/>
              <a:gd name="connsiteX0" fmla="*/ 18 w 6090509"/>
              <a:gd name="connsiteY0" fmla="*/ 6987102 h 6990467"/>
              <a:gd name="connsiteX1" fmla="*/ 942971 w 6090509"/>
              <a:gd name="connsiteY1" fmla="*/ 5243998 h 6990467"/>
              <a:gd name="connsiteX2" fmla="*/ 247230 w 6090509"/>
              <a:gd name="connsiteY2" fmla="*/ 3267994 h 6990467"/>
              <a:gd name="connsiteX3" fmla="*/ 6087334 w 6090509"/>
              <a:gd name="connsiteY3" fmla="*/ 77061 h 6990467"/>
              <a:gd name="connsiteX4" fmla="*/ 6090509 w 6090509"/>
              <a:gd name="connsiteY4" fmla="*/ 6990467 h 6990467"/>
              <a:gd name="connsiteX5" fmla="*/ 18 w 6090509"/>
              <a:gd name="connsiteY5" fmla="*/ 6987102 h 6990467"/>
              <a:gd name="connsiteX0" fmla="*/ 18 w 6090509"/>
              <a:gd name="connsiteY0" fmla="*/ 6987102 h 6990467"/>
              <a:gd name="connsiteX1" fmla="*/ 942971 w 6090509"/>
              <a:gd name="connsiteY1" fmla="*/ 5243998 h 6990467"/>
              <a:gd name="connsiteX2" fmla="*/ 247230 w 6090509"/>
              <a:gd name="connsiteY2" fmla="*/ 3267994 h 6990467"/>
              <a:gd name="connsiteX3" fmla="*/ 6087334 w 6090509"/>
              <a:gd name="connsiteY3" fmla="*/ 77061 h 6990467"/>
              <a:gd name="connsiteX4" fmla="*/ 6090509 w 6090509"/>
              <a:gd name="connsiteY4" fmla="*/ 6990467 h 6990467"/>
              <a:gd name="connsiteX5" fmla="*/ 18 w 6090509"/>
              <a:gd name="connsiteY5" fmla="*/ 6987102 h 6990467"/>
              <a:gd name="connsiteX0" fmla="*/ 18 w 6090509"/>
              <a:gd name="connsiteY0" fmla="*/ 6971893 h 6975258"/>
              <a:gd name="connsiteX1" fmla="*/ 942971 w 6090509"/>
              <a:gd name="connsiteY1" fmla="*/ 5228789 h 6975258"/>
              <a:gd name="connsiteX2" fmla="*/ 247230 w 6090509"/>
              <a:gd name="connsiteY2" fmla="*/ 3252785 h 6975258"/>
              <a:gd name="connsiteX3" fmla="*/ 6087334 w 6090509"/>
              <a:gd name="connsiteY3" fmla="*/ 61852 h 6975258"/>
              <a:gd name="connsiteX4" fmla="*/ 6090509 w 6090509"/>
              <a:gd name="connsiteY4" fmla="*/ 6975258 h 6975258"/>
              <a:gd name="connsiteX5" fmla="*/ 18 w 6090509"/>
              <a:gd name="connsiteY5" fmla="*/ 6971893 h 6975258"/>
              <a:gd name="connsiteX0" fmla="*/ 18 w 6090509"/>
              <a:gd name="connsiteY0" fmla="*/ 6971893 h 6975258"/>
              <a:gd name="connsiteX1" fmla="*/ 942971 w 6090509"/>
              <a:gd name="connsiteY1" fmla="*/ 5228789 h 6975258"/>
              <a:gd name="connsiteX2" fmla="*/ 247230 w 6090509"/>
              <a:gd name="connsiteY2" fmla="*/ 3252785 h 6975258"/>
              <a:gd name="connsiteX3" fmla="*/ 6087334 w 6090509"/>
              <a:gd name="connsiteY3" fmla="*/ 61852 h 6975258"/>
              <a:gd name="connsiteX4" fmla="*/ 6090509 w 6090509"/>
              <a:gd name="connsiteY4" fmla="*/ 6975258 h 6975258"/>
              <a:gd name="connsiteX5" fmla="*/ 18 w 6090509"/>
              <a:gd name="connsiteY5" fmla="*/ 6971893 h 6975258"/>
              <a:gd name="connsiteX0" fmla="*/ 18 w 6090509"/>
              <a:gd name="connsiteY0" fmla="*/ 7087211 h 7090576"/>
              <a:gd name="connsiteX1" fmla="*/ 942971 w 6090509"/>
              <a:gd name="connsiteY1" fmla="*/ 5344107 h 7090576"/>
              <a:gd name="connsiteX2" fmla="*/ 247230 w 6090509"/>
              <a:gd name="connsiteY2" fmla="*/ 3368103 h 7090576"/>
              <a:gd name="connsiteX3" fmla="*/ 2016396 w 6090509"/>
              <a:gd name="connsiteY3" fmla="*/ 2160544 h 7090576"/>
              <a:gd name="connsiteX4" fmla="*/ 6087334 w 6090509"/>
              <a:gd name="connsiteY4" fmla="*/ 177170 h 7090576"/>
              <a:gd name="connsiteX5" fmla="*/ 6090509 w 6090509"/>
              <a:gd name="connsiteY5" fmla="*/ 7090576 h 7090576"/>
              <a:gd name="connsiteX6" fmla="*/ 18 w 6090509"/>
              <a:gd name="connsiteY6" fmla="*/ 7087211 h 7090576"/>
              <a:gd name="connsiteX0" fmla="*/ 18 w 6090509"/>
              <a:gd name="connsiteY0" fmla="*/ 7411933 h 7415298"/>
              <a:gd name="connsiteX1" fmla="*/ 942971 w 6090509"/>
              <a:gd name="connsiteY1" fmla="*/ 5668829 h 7415298"/>
              <a:gd name="connsiteX2" fmla="*/ 247230 w 6090509"/>
              <a:gd name="connsiteY2" fmla="*/ 3692825 h 7415298"/>
              <a:gd name="connsiteX3" fmla="*/ 1290839 w 6090509"/>
              <a:gd name="connsiteY3" fmla="*/ 529221 h 7415298"/>
              <a:gd name="connsiteX4" fmla="*/ 6087334 w 6090509"/>
              <a:gd name="connsiteY4" fmla="*/ 501892 h 7415298"/>
              <a:gd name="connsiteX5" fmla="*/ 6090509 w 6090509"/>
              <a:gd name="connsiteY5" fmla="*/ 7415298 h 7415298"/>
              <a:gd name="connsiteX6" fmla="*/ 18 w 6090509"/>
              <a:gd name="connsiteY6" fmla="*/ 7411933 h 7415298"/>
              <a:gd name="connsiteX0" fmla="*/ 18 w 6090509"/>
              <a:gd name="connsiteY0" fmla="*/ 7411933 h 7415298"/>
              <a:gd name="connsiteX1" fmla="*/ 942971 w 6090509"/>
              <a:gd name="connsiteY1" fmla="*/ 5668829 h 7415298"/>
              <a:gd name="connsiteX2" fmla="*/ 247230 w 6090509"/>
              <a:gd name="connsiteY2" fmla="*/ 3692825 h 7415298"/>
              <a:gd name="connsiteX3" fmla="*/ 1290839 w 6090509"/>
              <a:gd name="connsiteY3" fmla="*/ 529221 h 7415298"/>
              <a:gd name="connsiteX4" fmla="*/ 6087334 w 6090509"/>
              <a:gd name="connsiteY4" fmla="*/ 501892 h 7415298"/>
              <a:gd name="connsiteX5" fmla="*/ 6090509 w 6090509"/>
              <a:gd name="connsiteY5" fmla="*/ 7415298 h 7415298"/>
              <a:gd name="connsiteX6" fmla="*/ 18 w 6090509"/>
              <a:gd name="connsiteY6" fmla="*/ 7411933 h 7415298"/>
              <a:gd name="connsiteX0" fmla="*/ 18 w 6090509"/>
              <a:gd name="connsiteY0" fmla="*/ 7262532 h 7265897"/>
              <a:gd name="connsiteX1" fmla="*/ 942971 w 6090509"/>
              <a:gd name="connsiteY1" fmla="*/ 5519428 h 7265897"/>
              <a:gd name="connsiteX2" fmla="*/ 247230 w 6090509"/>
              <a:gd name="connsiteY2" fmla="*/ 3543424 h 7265897"/>
              <a:gd name="connsiteX3" fmla="*/ 1290839 w 6090509"/>
              <a:gd name="connsiteY3" fmla="*/ 379820 h 7265897"/>
              <a:gd name="connsiteX4" fmla="*/ 6087334 w 6090509"/>
              <a:gd name="connsiteY4" fmla="*/ 352491 h 7265897"/>
              <a:gd name="connsiteX5" fmla="*/ 6090509 w 6090509"/>
              <a:gd name="connsiteY5" fmla="*/ 7265897 h 7265897"/>
              <a:gd name="connsiteX6" fmla="*/ 18 w 6090509"/>
              <a:gd name="connsiteY6" fmla="*/ 7262532 h 7265897"/>
              <a:gd name="connsiteX0" fmla="*/ 18 w 6090509"/>
              <a:gd name="connsiteY0" fmla="*/ 6910041 h 6913406"/>
              <a:gd name="connsiteX1" fmla="*/ 942971 w 6090509"/>
              <a:gd name="connsiteY1" fmla="*/ 5166937 h 6913406"/>
              <a:gd name="connsiteX2" fmla="*/ 247230 w 6090509"/>
              <a:gd name="connsiteY2" fmla="*/ 3190933 h 6913406"/>
              <a:gd name="connsiteX3" fmla="*/ 1290839 w 6090509"/>
              <a:gd name="connsiteY3" fmla="*/ 27329 h 6913406"/>
              <a:gd name="connsiteX4" fmla="*/ 6087334 w 6090509"/>
              <a:gd name="connsiteY4" fmla="*/ 0 h 6913406"/>
              <a:gd name="connsiteX5" fmla="*/ 6090509 w 6090509"/>
              <a:gd name="connsiteY5" fmla="*/ 6913406 h 6913406"/>
              <a:gd name="connsiteX6" fmla="*/ 18 w 6090509"/>
              <a:gd name="connsiteY6" fmla="*/ 6910041 h 6913406"/>
              <a:gd name="connsiteX0" fmla="*/ 18 w 6097360"/>
              <a:gd name="connsiteY0" fmla="*/ 6939980 h 6943345"/>
              <a:gd name="connsiteX1" fmla="*/ 942971 w 6097360"/>
              <a:gd name="connsiteY1" fmla="*/ 5196876 h 6943345"/>
              <a:gd name="connsiteX2" fmla="*/ 247230 w 6097360"/>
              <a:gd name="connsiteY2" fmla="*/ 3220872 h 6943345"/>
              <a:gd name="connsiteX3" fmla="*/ 1290839 w 6097360"/>
              <a:gd name="connsiteY3" fmla="*/ 57268 h 6943345"/>
              <a:gd name="connsiteX4" fmla="*/ 6097273 w 6097360"/>
              <a:gd name="connsiteY4" fmla="*/ 0 h 6943345"/>
              <a:gd name="connsiteX5" fmla="*/ 6090509 w 6097360"/>
              <a:gd name="connsiteY5" fmla="*/ 6943345 h 6943345"/>
              <a:gd name="connsiteX6" fmla="*/ 18 w 6097360"/>
              <a:gd name="connsiteY6" fmla="*/ 6939980 h 6943345"/>
              <a:gd name="connsiteX0" fmla="*/ 18 w 6097360"/>
              <a:gd name="connsiteY0" fmla="*/ 6939980 h 6943345"/>
              <a:gd name="connsiteX1" fmla="*/ 942971 w 6097360"/>
              <a:gd name="connsiteY1" fmla="*/ 5196876 h 6943345"/>
              <a:gd name="connsiteX2" fmla="*/ 247230 w 6097360"/>
              <a:gd name="connsiteY2" fmla="*/ 3220872 h 6943345"/>
              <a:gd name="connsiteX3" fmla="*/ 1300778 w 6097360"/>
              <a:gd name="connsiteY3" fmla="*/ 47288 h 6943345"/>
              <a:gd name="connsiteX4" fmla="*/ 6097273 w 6097360"/>
              <a:gd name="connsiteY4" fmla="*/ 0 h 6943345"/>
              <a:gd name="connsiteX5" fmla="*/ 6090509 w 6097360"/>
              <a:gd name="connsiteY5" fmla="*/ 6943345 h 6943345"/>
              <a:gd name="connsiteX6" fmla="*/ 18 w 6097360"/>
              <a:gd name="connsiteY6" fmla="*/ 6939980 h 6943345"/>
              <a:gd name="connsiteX0" fmla="*/ 18 w 6097360"/>
              <a:gd name="connsiteY0" fmla="*/ 6910041 h 6913406"/>
              <a:gd name="connsiteX1" fmla="*/ 942971 w 6097360"/>
              <a:gd name="connsiteY1" fmla="*/ 5166937 h 6913406"/>
              <a:gd name="connsiteX2" fmla="*/ 247230 w 6097360"/>
              <a:gd name="connsiteY2" fmla="*/ 3190933 h 6913406"/>
              <a:gd name="connsiteX3" fmla="*/ 1300778 w 6097360"/>
              <a:gd name="connsiteY3" fmla="*/ 17349 h 6913406"/>
              <a:gd name="connsiteX4" fmla="*/ 6097273 w 6097360"/>
              <a:gd name="connsiteY4" fmla="*/ 0 h 6913406"/>
              <a:gd name="connsiteX5" fmla="*/ 6090509 w 6097360"/>
              <a:gd name="connsiteY5" fmla="*/ 6913406 h 6913406"/>
              <a:gd name="connsiteX6" fmla="*/ 18 w 6097360"/>
              <a:gd name="connsiteY6" fmla="*/ 6910041 h 6913406"/>
              <a:gd name="connsiteX0" fmla="*/ 18 w 6097360"/>
              <a:gd name="connsiteY0" fmla="*/ 6892692 h 6896057"/>
              <a:gd name="connsiteX1" fmla="*/ 942971 w 6097360"/>
              <a:gd name="connsiteY1" fmla="*/ 5149588 h 6896057"/>
              <a:gd name="connsiteX2" fmla="*/ 247230 w 6097360"/>
              <a:gd name="connsiteY2" fmla="*/ 3173584 h 6896057"/>
              <a:gd name="connsiteX3" fmla="*/ 1300778 w 6097360"/>
              <a:gd name="connsiteY3" fmla="*/ 0 h 6896057"/>
              <a:gd name="connsiteX4" fmla="*/ 6097273 w 6097360"/>
              <a:gd name="connsiteY4" fmla="*/ 2611 h 6896057"/>
              <a:gd name="connsiteX5" fmla="*/ 6090509 w 6097360"/>
              <a:gd name="connsiteY5" fmla="*/ 6896057 h 6896057"/>
              <a:gd name="connsiteX6" fmla="*/ 18 w 6097360"/>
              <a:gd name="connsiteY6" fmla="*/ 6892692 h 6896057"/>
              <a:gd name="connsiteX0" fmla="*/ 18 w 6097360"/>
              <a:gd name="connsiteY0" fmla="*/ 6920020 h 6923385"/>
              <a:gd name="connsiteX1" fmla="*/ 942971 w 6097360"/>
              <a:gd name="connsiteY1" fmla="*/ 5176916 h 6923385"/>
              <a:gd name="connsiteX2" fmla="*/ 247230 w 6097360"/>
              <a:gd name="connsiteY2" fmla="*/ 3200912 h 6923385"/>
              <a:gd name="connsiteX3" fmla="*/ 1300778 w 6097360"/>
              <a:gd name="connsiteY3" fmla="*/ 27328 h 6923385"/>
              <a:gd name="connsiteX4" fmla="*/ 6097273 w 6097360"/>
              <a:gd name="connsiteY4" fmla="*/ 0 h 6923385"/>
              <a:gd name="connsiteX5" fmla="*/ 6090509 w 6097360"/>
              <a:gd name="connsiteY5" fmla="*/ 6923385 h 6923385"/>
              <a:gd name="connsiteX6" fmla="*/ 18 w 6097360"/>
              <a:gd name="connsiteY6" fmla="*/ 6920020 h 6923385"/>
              <a:gd name="connsiteX0" fmla="*/ 18 w 6097360"/>
              <a:gd name="connsiteY0" fmla="*/ 6900061 h 6903426"/>
              <a:gd name="connsiteX1" fmla="*/ 942971 w 6097360"/>
              <a:gd name="connsiteY1" fmla="*/ 5156957 h 6903426"/>
              <a:gd name="connsiteX2" fmla="*/ 247230 w 6097360"/>
              <a:gd name="connsiteY2" fmla="*/ 3180953 h 6903426"/>
              <a:gd name="connsiteX3" fmla="*/ 1300778 w 6097360"/>
              <a:gd name="connsiteY3" fmla="*/ 7369 h 6903426"/>
              <a:gd name="connsiteX4" fmla="*/ 6097273 w 6097360"/>
              <a:gd name="connsiteY4" fmla="*/ 0 h 6903426"/>
              <a:gd name="connsiteX5" fmla="*/ 6090509 w 6097360"/>
              <a:gd name="connsiteY5" fmla="*/ 6903426 h 6903426"/>
              <a:gd name="connsiteX6" fmla="*/ 18 w 6097360"/>
              <a:gd name="connsiteY6" fmla="*/ 6900061 h 6903426"/>
              <a:gd name="connsiteX0" fmla="*/ 18 w 6097360"/>
              <a:gd name="connsiteY0" fmla="*/ 6900061 h 6903426"/>
              <a:gd name="connsiteX1" fmla="*/ 942971 w 6097360"/>
              <a:gd name="connsiteY1" fmla="*/ 5156957 h 6903426"/>
              <a:gd name="connsiteX2" fmla="*/ 247230 w 6097360"/>
              <a:gd name="connsiteY2" fmla="*/ 3180953 h 6903426"/>
              <a:gd name="connsiteX3" fmla="*/ 1300778 w 6097360"/>
              <a:gd name="connsiteY3" fmla="*/ 17349 h 6903426"/>
              <a:gd name="connsiteX4" fmla="*/ 6097273 w 6097360"/>
              <a:gd name="connsiteY4" fmla="*/ 0 h 6903426"/>
              <a:gd name="connsiteX5" fmla="*/ 6090509 w 6097360"/>
              <a:gd name="connsiteY5" fmla="*/ 6903426 h 6903426"/>
              <a:gd name="connsiteX6" fmla="*/ 18 w 6097360"/>
              <a:gd name="connsiteY6" fmla="*/ 6900061 h 6903426"/>
              <a:gd name="connsiteX0" fmla="*/ 18 w 6097360"/>
              <a:gd name="connsiteY0" fmla="*/ 6900061 h 6903426"/>
              <a:gd name="connsiteX1" fmla="*/ 942971 w 6097360"/>
              <a:gd name="connsiteY1" fmla="*/ 5156957 h 6903426"/>
              <a:gd name="connsiteX2" fmla="*/ 247230 w 6097360"/>
              <a:gd name="connsiteY2" fmla="*/ 3180953 h 6903426"/>
              <a:gd name="connsiteX3" fmla="*/ 1300778 w 6097360"/>
              <a:gd name="connsiteY3" fmla="*/ 7369 h 6903426"/>
              <a:gd name="connsiteX4" fmla="*/ 6097273 w 6097360"/>
              <a:gd name="connsiteY4" fmla="*/ 0 h 6903426"/>
              <a:gd name="connsiteX5" fmla="*/ 6090509 w 6097360"/>
              <a:gd name="connsiteY5" fmla="*/ 6903426 h 6903426"/>
              <a:gd name="connsiteX6" fmla="*/ 18 w 6097360"/>
              <a:gd name="connsiteY6" fmla="*/ 6900061 h 6903426"/>
              <a:gd name="connsiteX0" fmla="*/ 18 w 6097360"/>
              <a:gd name="connsiteY0" fmla="*/ 6920021 h 6923386"/>
              <a:gd name="connsiteX1" fmla="*/ 942971 w 6097360"/>
              <a:gd name="connsiteY1" fmla="*/ 5176917 h 6923386"/>
              <a:gd name="connsiteX2" fmla="*/ 247230 w 6097360"/>
              <a:gd name="connsiteY2" fmla="*/ 3200913 h 6923386"/>
              <a:gd name="connsiteX3" fmla="*/ 1300778 w 6097360"/>
              <a:gd name="connsiteY3" fmla="*/ 27329 h 6923386"/>
              <a:gd name="connsiteX4" fmla="*/ 6097273 w 6097360"/>
              <a:gd name="connsiteY4" fmla="*/ 0 h 6923386"/>
              <a:gd name="connsiteX5" fmla="*/ 6090509 w 6097360"/>
              <a:gd name="connsiteY5" fmla="*/ 6923386 h 6923386"/>
              <a:gd name="connsiteX6" fmla="*/ 18 w 6097360"/>
              <a:gd name="connsiteY6" fmla="*/ 6920021 h 6923386"/>
              <a:gd name="connsiteX0" fmla="*/ 18 w 6097360"/>
              <a:gd name="connsiteY0" fmla="*/ 6920021 h 6923386"/>
              <a:gd name="connsiteX1" fmla="*/ 942971 w 6097360"/>
              <a:gd name="connsiteY1" fmla="*/ 5176917 h 6923386"/>
              <a:gd name="connsiteX2" fmla="*/ 247230 w 6097360"/>
              <a:gd name="connsiteY2" fmla="*/ 3200913 h 6923386"/>
              <a:gd name="connsiteX3" fmla="*/ 1300778 w 6097360"/>
              <a:gd name="connsiteY3" fmla="*/ 27329 h 6923386"/>
              <a:gd name="connsiteX4" fmla="*/ 6097273 w 6097360"/>
              <a:gd name="connsiteY4" fmla="*/ 0 h 6923386"/>
              <a:gd name="connsiteX5" fmla="*/ 6090509 w 6097360"/>
              <a:gd name="connsiteY5" fmla="*/ 6923386 h 6923386"/>
              <a:gd name="connsiteX6" fmla="*/ 18 w 6097360"/>
              <a:gd name="connsiteY6" fmla="*/ 6920021 h 6923386"/>
              <a:gd name="connsiteX0" fmla="*/ 18 w 6097360"/>
              <a:gd name="connsiteY0" fmla="*/ 6920021 h 6923386"/>
              <a:gd name="connsiteX1" fmla="*/ 942971 w 6097360"/>
              <a:gd name="connsiteY1" fmla="*/ 5176917 h 6923386"/>
              <a:gd name="connsiteX2" fmla="*/ 227352 w 6097360"/>
              <a:gd name="connsiteY2" fmla="*/ 3240833 h 6923386"/>
              <a:gd name="connsiteX3" fmla="*/ 1300778 w 6097360"/>
              <a:gd name="connsiteY3" fmla="*/ 27329 h 6923386"/>
              <a:gd name="connsiteX4" fmla="*/ 6097273 w 6097360"/>
              <a:gd name="connsiteY4" fmla="*/ 0 h 6923386"/>
              <a:gd name="connsiteX5" fmla="*/ 6090509 w 6097360"/>
              <a:gd name="connsiteY5" fmla="*/ 6923386 h 6923386"/>
              <a:gd name="connsiteX6" fmla="*/ 18 w 6097360"/>
              <a:gd name="connsiteY6" fmla="*/ 6920021 h 6923386"/>
              <a:gd name="connsiteX0" fmla="*/ 18 w 6097360"/>
              <a:gd name="connsiteY0" fmla="*/ 6920021 h 6923386"/>
              <a:gd name="connsiteX1" fmla="*/ 933032 w 6097360"/>
              <a:gd name="connsiteY1" fmla="*/ 5166938 h 6923386"/>
              <a:gd name="connsiteX2" fmla="*/ 227352 w 6097360"/>
              <a:gd name="connsiteY2" fmla="*/ 3240833 h 6923386"/>
              <a:gd name="connsiteX3" fmla="*/ 1300778 w 6097360"/>
              <a:gd name="connsiteY3" fmla="*/ 27329 h 6923386"/>
              <a:gd name="connsiteX4" fmla="*/ 6097273 w 6097360"/>
              <a:gd name="connsiteY4" fmla="*/ 0 h 6923386"/>
              <a:gd name="connsiteX5" fmla="*/ 6090509 w 6097360"/>
              <a:gd name="connsiteY5" fmla="*/ 6923386 h 6923386"/>
              <a:gd name="connsiteX6" fmla="*/ 18 w 6097360"/>
              <a:gd name="connsiteY6" fmla="*/ 6920021 h 6923386"/>
              <a:gd name="connsiteX0" fmla="*/ 17 w 6127176"/>
              <a:gd name="connsiteY0" fmla="*/ 6930002 h 6931386"/>
              <a:gd name="connsiteX1" fmla="*/ 962848 w 6127176"/>
              <a:gd name="connsiteY1" fmla="*/ 5166938 h 6931386"/>
              <a:gd name="connsiteX2" fmla="*/ 257168 w 6127176"/>
              <a:gd name="connsiteY2" fmla="*/ 3240833 h 6931386"/>
              <a:gd name="connsiteX3" fmla="*/ 1330594 w 6127176"/>
              <a:gd name="connsiteY3" fmla="*/ 27329 h 6931386"/>
              <a:gd name="connsiteX4" fmla="*/ 6127089 w 6127176"/>
              <a:gd name="connsiteY4" fmla="*/ 0 h 6931386"/>
              <a:gd name="connsiteX5" fmla="*/ 6120325 w 6127176"/>
              <a:gd name="connsiteY5" fmla="*/ 6923386 h 6931386"/>
              <a:gd name="connsiteX6" fmla="*/ 17 w 6127176"/>
              <a:gd name="connsiteY6" fmla="*/ 6930002 h 6931386"/>
              <a:gd name="connsiteX0" fmla="*/ 17 w 6127176"/>
              <a:gd name="connsiteY0" fmla="*/ 6930002 h 6931386"/>
              <a:gd name="connsiteX1" fmla="*/ 962848 w 6127176"/>
              <a:gd name="connsiteY1" fmla="*/ 5166938 h 6931386"/>
              <a:gd name="connsiteX2" fmla="*/ 257168 w 6127176"/>
              <a:gd name="connsiteY2" fmla="*/ 3240833 h 6931386"/>
              <a:gd name="connsiteX3" fmla="*/ 1320655 w 6127176"/>
              <a:gd name="connsiteY3" fmla="*/ 27329 h 6931386"/>
              <a:gd name="connsiteX4" fmla="*/ 6127089 w 6127176"/>
              <a:gd name="connsiteY4" fmla="*/ 0 h 6931386"/>
              <a:gd name="connsiteX5" fmla="*/ 6120325 w 6127176"/>
              <a:gd name="connsiteY5" fmla="*/ 6923386 h 6931386"/>
              <a:gd name="connsiteX6" fmla="*/ 17 w 6127176"/>
              <a:gd name="connsiteY6" fmla="*/ 6930002 h 6931386"/>
              <a:gd name="connsiteX0" fmla="*/ 17 w 6127176"/>
              <a:gd name="connsiteY0" fmla="*/ 6930002 h 6931386"/>
              <a:gd name="connsiteX1" fmla="*/ 962848 w 6127176"/>
              <a:gd name="connsiteY1" fmla="*/ 5166938 h 6931386"/>
              <a:gd name="connsiteX2" fmla="*/ 257168 w 6127176"/>
              <a:gd name="connsiteY2" fmla="*/ 3240833 h 6931386"/>
              <a:gd name="connsiteX3" fmla="*/ 1300777 w 6127176"/>
              <a:gd name="connsiteY3" fmla="*/ 27329 h 6931386"/>
              <a:gd name="connsiteX4" fmla="*/ 6127089 w 6127176"/>
              <a:gd name="connsiteY4" fmla="*/ 0 h 6931386"/>
              <a:gd name="connsiteX5" fmla="*/ 6120325 w 6127176"/>
              <a:gd name="connsiteY5" fmla="*/ 6923386 h 6931386"/>
              <a:gd name="connsiteX6" fmla="*/ 17 w 6127176"/>
              <a:gd name="connsiteY6" fmla="*/ 6930002 h 6931386"/>
              <a:gd name="connsiteX0" fmla="*/ 17 w 6147055"/>
              <a:gd name="connsiteY0" fmla="*/ 6930002 h 6931386"/>
              <a:gd name="connsiteX1" fmla="*/ 982727 w 6147055"/>
              <a:gd name="connsiteY1" fmla="*/ 5166938 h 6931386"/>
              <a:gd name="connsiteX2" fmla="*/ 277047 w 6147055"/>
              <a:gd name="connsiteY2" fmla="*/ 3240833 h 6931386"/>
              <a:gd name="connsiteX3" fmla="*/ 1320656 w 6147055"/>
              <a:gd name="connsiteY3" fmla="*/ 27329 h 6931386"/>
              <a:gd name="connsiteX4" fmla="*/ 6146968 w 6147055"/>
              <a:gd name="connsiteY4" fmla="*/ 0 h 6931386"/>
              <a:gd name="connsiteX5" fmla="*/ 6140204 w 6147055"/>
              <a:gd name="connsiteY5" fmla="*/ 6923386 h 6931386"/>
              <a:gd name="connsiteX6" fmla="*/ 17 w 6147055"/>
              <a:gd name="connsiteY6" fmla="*/ 6930002 h 693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47055" h="6931386">
                <a:moveTo>
                  <a:pt x="17" y="6930002"/>
                </a:moveTo>
                <a:cubicBezTo>
                  <a:pt x="-4798" y="6916696"/>
                  <a:pt x="980309" y="5190892"/>
                  <a:pt x="982727" y="5166938"/>
                </a:cubicBezTo>
                <a:cubicBezTo>
                  <a:pt x="999081" y="5190786"/>
                  <a:pt x="304236" y="3263684"/>
                  <a:pt x="277047" y="3240833"/>
                </a:cubicBezTo>
                <a:cubicBezTo>
                  <a:pt x="455951" y="2710239"/>
                  <a:pt x="1301461" y="40199"/>
                  <a:pt x="1320656" y="27329"/>
                </a:cubicBezTo>
                <a:cubicBezTo>
                  <a:pt x="1310033" y="54377"/>
                  <a:pt x="6143810" y="26613"/>
                  <a:pt x="6146968" y="0"/>
                </a:cubicBezTo>
                <a:cubicBezTo>
                  <a:pt x="6148026" y="24827"/>
                  <a:pt x="6139145" y="6515720"/>
                  <a:pt x="6140204" y="6923386"/>
                </a:cubicBezTo>
                <a:cubicBezTo>
                  <a:pt x="5824450" y="6916716"/>
                  <a:pt x="4064811" y="6936672"/>
                  <a:pt x="17" y="6930002"/>
                </a:cubicBezTo>
                <a:close/>
              </a:path>
            </a:pathLst>
          </a:custGeom>
          <a:solidFill>
            <a:schemeClr val="bg2"/>
          </a:solidFill>
        </p:spPr>
        <p:txBody>
          <a:bodyPr wrap="square" lIns="3200400" tIns="0" bIns="1463040" anchor="ctr" anchorCtr="0">
            <a:noAutofit/>
          </a:bodyPr>
          <a:lstStyle>
            <a:lvl1pPr marL="0" indent="0" algn="l">
              <a:buNone/>
              <a:defRPr sz="1600"/>
            </a:lvl1pPr>
          </a:lstStyle>
          <a:p>
            <a:r>
              <a:rPr lang="en-US" err="1"/>
              <a:t>Foto</a:t>
            </a:r>
            <a:r>
              <a:rPr lang="en-US"/>
              <a:t> </a:t>
            </a:r>
            <a:r>
              <a:rPr lang="en-US" err="1"/>
              <a:t>toevoegen</a:t>
            </a:r>
            <a:endParaRPr lang="en-US"/>
          </a:p>
        </p:txBody>
      </p:sp>
      <p:sp>
        <p:nvSpPr>
          <p:cNvPr id="19" name="Titel 1">
            <a:extLst>
              <a:ext uri="{FF2B5EF4-FFF2-40B4-BE49-F238E27FC236}">
                <a16:creationId xmlns:a16="http://schemas.microsoft.com/office/drawing/2014/main" id="{97D04839-1C32-A102-F03D-FD3984CC08BB}"/>
              </a:ext>
            </a:extLst>
          </p:cNvPr>
          <p:cNvSpPr>
            <a:spLocks noGrp="1"/>
          </p:cNvSpPr>
          <p:nvPr>
            <p:ph type="title" hasCustomPrompt="1"/>
          </p:nvPr>
        </p:nvSpPr>
        <p:spPr>
          <a:xfrm>
            <a:off x="838200" y="365125"/>
            <a:ext cx="5830957" cy="1325563"/>
          </a:xfrm>
        </p:spPr>
        <p:txBody>
          <a:bodyPr>
            <a:normAutofit/>
          </a:bodyPr>
          <a:lstStyle>
            <a:lvl1pPr>
              <a:defRPr sz="2400" b="1"/>
            </a:lvl1pPr>
          </a:lstStyle>
          <a:p>
            <a:r>
              <a:rPr lang="nl-NL"/>
              <a:t>HOOFDTITELS IN KAPITAAL</a:t>
            </a:r>
          </a:p>
        </p:txBody>
      </p:sp>
      <p:sp>
        <p:nvSpPr>
          <p:cNvPr id="20" name="Tijdelijke aanduiding voor inhoud 2">
            <a:extLst>
              <a:ext uri="{FF2B5EF4-FFF2-40B4-BE49-F238E27FC236}">
                <a16:creationId xmlns:a16="http://schemas.microsoft.com/office/drawing/2014/main" id="{B2A3D447-82CA-C6DA-3128-334749D89DE7}"/>
              </a:ext>
            </a:extLst>
          </p:cNvPr>
          <p:cNvSpPr>
            <a:spLocks noGrp="1"/>
          </p:cNvSpPr>
          <p:nvPr>
            <p:ph idx="1"/>
          </p:nvPr>
        </p:nvSpPr>
        <p:spPr>
          <a:xfrm>
            <a:off x="838200" y="1825625"/>
            <a:ext cx="4953000" cy="4242666"/>
          </a:xfrm>
          <a:prstGeom prst="rect">
            <a:avLst/>
          </a:prstGeom>
        </p:spPr>
        <p:txBody>
          <a:bodyPr/>
          <a:lstStyle>
            <a:lvl1pPr marL="228600" indent="-228600">
              <a:lnSpc>
                <a:spcPct val="150000"/>
              </a:lnSpc>
              <a:buFontTx/>
              <a:buBlip>
                <a:blip r:embed="rId2"/>
              </a:buBlip>
              <a:defRPr sz="1400" b="0">
                <a:solidFill>
                  <a:srgbClr val="000000"/>
                </a:solidFill>
              </a:defRPr>
            </a:lvl1pPr>
            <a:lvl2pPr marL="685800" indent="-228600">
              <a:lnSpc>
                <a:spcPct val="150000"/>
              </a:lnSpc>
              <a:buFontTx/>
              <a:buBlip>
                <a:blip r:embed="rId2"/>
              </a:buBlip>
              <a:defRPr sz="1200" b="1">
                <a:solidFill>
                  <a:srgbClr val="000000"/>
                </a:solidFill>
              </a:defRPr>
            </a:lvl2pPr>
            <a:lvl3pPr marL="1143000" indent="-228600">
              <a:lnSpc>
                <a:spcPct val="150000"/>
              </a:lnSpc>
              <a:buFontTx/>
              <a:buBlip>
                <a:blip r:embed="rId2"/>
              </a:buBlip>
              <a:defRPr sz="1200" b="1">
                <a:solidFill>
                  <a:srgbClr val="000000"/>
                </a:solidFill>
              </a:defRPr>
            </a:lvl3pPr>
            <a:lvl4pPr marL="1600200" indent="-228600">
              <a:lnSpc>
                <a:spcPct val="150000"/>
              </a:lnSpc>
              <a:buFontTx/>
              <a:buBlip>
                <a:blip r:embed="rId2"/>
              </a:buBlip>
              <a:defRPr sz="1200" b="1">
                <a:solidFill>
                  <a:srgbClr val="000000"/>
                </a:solidFill>
              </a:defRPr>
            </a:lvl4pPr>
            <a:lvl5pPr marL="2057400" indent="-228600">
              <a:lnSpc>
                <a:spcPct val="150000"/>
              </a:lnSpc>
              <a:buFontTx/>
              <a:buBlip>
                <a:blip r:embed="rId2"/>
              </a:buBlip>
              <a:defRPr sz="1200" b="1">
                <a:solidFill>
                  <a:srgbClr val="000000"/>
                </a:solidFill>
              </a:defRPr>
            </a:lvl5pPr>
          </a:lstStyle>
          <a:p>
            <a:pPr lvl="0"/>
            <a:r>
              <a:rPr lang="nl-NL"/>
              <a:t>Klikken om de tekststijl van het model te bewerken</a:t>
            </a:r>
          </a:p>
          <a:p>
            <a:pPr lvl="0"/>
            <a:endParaRPr lang="nl-NL"/>
          </a:p>
        </p:txBody>
      </p:sp>
      <p:pic>
        <p:nvPicPr>
          <p:cNvPr id="22" name="Afbeelding 21">
            <a:extLst>
              <a:ext uri="{FF2B5EF4-FFF2-40B4-BE49-F238E27FC236}">
                <a16:creationId xmlns:a16="http://schemas.microsoft.com/office/drawing/2014/main" id="{AA2A8A30-C7E1-FF51-F028-8AC33D57CCF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0524" b="38306"/>
          <a:stretch/>
        </p:blipFill>
        <p:spPr>
          <a:xfrm>
            <a:off x="125895" y="6492875"/>
            <a:ext cx="1241586" cy="262836"/>
          </a:xfrm>
          <a:prstGeom prst="rect">
            <a:avLst/>
          </a:prstGeom>
        </p:spPr>
      </p:pic>
    </p:spTree>
    <p:extLst>
      <p:ext uri="{BB962C8B-B14F-4D97-AF65-F5344CB8AC3E}">
        <p14:creationId xmlns:p14="http://schemas.microsoft.com/office/powerpoint/2010/main" val="3896599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tekst met foto">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25DF2A72-6D3A-31CE-F311-53F507C6CDFF}"/>
              </a:ext>
            </a:extLst>
          </p:cNvPr>
          <p:cNvSpPr>
            <a:spLocks noGrp="1"/>
          </p:cNvSpPr>
          <p:nvPr>
            <p:ph type="pic" sz="quarter" idx="15" hasCustomPrompt="1"/>
          </p:nvPr>
        </p:nvSpPr>
        <p:spPr>
          <a:xfrm>
            <a:off x="6054179" y="-37156"/>
            <a:ext cx="6147055" cy="6903122"/>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 name="connsiteX0" fmla="*/ 1291771 w 10007600"/>
              <a:gd name="connsiteY0" fmla="*/ 0 h 6884329"/>
              <a:gd name="connsiteX1" fmla="*/ 10007600 w 10007600"/>
              <a:gd name="connsiteY1" fmla="*/ 5450 h 6884329"/>
              <a:gd name="connsiteX2" fmla="*/ 2823029 w 10007600"/>
              <a:gd name="connsiteY2" fmla="*/ 6884329 h 6884329"/>
              <a:gd name="connsiteX3" fmla="*/ 0 w 10007600"/>
              <a:gd name="connsiteY3" fmla="*/ 6879771 h 6884329"/>
              <a:gd name="connsiteX4" fmla="*/ 0 w 10007600"/>
              <a:gd name="connsiteY4" fmla="*/ 3476171 h 6884329"/>
              <a:gd name="connsiteX5" fmla="*/ 1291771 w 10007600"/>
              <a:gd name="connsiteY5" fmla="*/ 0 h 6884329"/>
              <a:gd name="connsiteX0" fmla="*/ 1291771 w 10007600"/>
              <a:gd name="connsiteY0" fmla="*/ 0 h 6884329"/>
              <a:gd name="connsiteX1" fmla="*/ 10007600 w 10007600"/>
              <a:gd name="connsiteY1" fmla="*/ 5450 h 6884329"/>
              <a:gd name="connsiteX2" fmla="*/ 6267450 w 10007600"/>
              <a:gd name="connsiteY2" fmla="*/ 3576118 h 6884329"/>
              <a:gd name="connsiteX3" fmla="*/ 2823029 w 10007600"/>
              <a:gd name="connsiteY3" fmla="*/ 6884329 h 6884329"/>
              <a:gd name="connsiteX4" fmla="*/ 0 w 10007600"/>
              <a:gd name="connsiteY4" fmla="*/ 6879771 h 6884329"/>
              <a:gd name="connsiteX5" fmla="*/ 0 w 10007600"/>
              <a:gd name="connsiteY5" fmla="*/ 3476171 h 6884329"/>
              <a:gd name="connsiteX6" fmla="*/ 1291771 w 10007600"/>
              <a:gd name="connsiteY6" fmla="*/ 0 h 6884329"/>
              <a:gd name="connsiteX0" fmla="*/ 1291771 w 12192000"/>
              <a:gd name="connsiteY0" fmla="*/ 0 h 6884329"/>
              <a:gd name="connsiteX1" fmla="*/ 10007600 w 12192000"/>
              <a:gd name="connsiteY1" fmla="*/ 5450 h 6884329"/>
              <a:gd name="connsiteX2" fmla="*/ 12192000 w 12192000"/>
              <a:gd name="connsiteY2" fmla="*/ 2879967 h 6884329"/>
              <a:gd name="connsiteX3" fmla="*/ 2823029 w 12192000"/>
              <a:gd name="connsiteY3" fmla="*/ 6884329 h 6884329"/>
              <a:gd name="connsiteX4" fmla="*/ 0 w 12192000"/>
              <a:gd name="connsiteY4" fmla="*/ 6879771 h 6884329"/>
              <a:gd name="connsiteX5" fmla="*/ 0 w 12192000"/>
              <a:gd name="connsiteY5" fmla="*/ 3476171 h 6884329"/>
              <a:gd name="connsiteX6" fmla="*/ 1291771 w 12192000"/>
              <a:gd name="connsiteY6" fmla="*/ 0 h 6884329"/>
              <a:gd name="connsiteX0" fmla="*/ 1291771 w 12192000"/>
              <a:gd name="connsiteY0" fmla="*/ 0 h 6884329"/>
              <a:gd name="connsiteX1" fmla="*/ 12188825 w 12192000"/>
              <a:gd name="connsiteY1" fmla="*/ 34059 h 6884329"/>
              <a:gd name="connsiteX2" fmla="*/ 12192000 w 12192000"/>
              <a:gd name="connsiteY2" fmla="*/ 2879967 h 6884329"/>
              <a:gd name="connsiteX3" fmla="*/ 2823029 w 12192000"/>
              <a:gd name="connsiteY3" fmla="*/ 6884329 h 6884329"/>
              <a:gd name="connsiteX4" fmla="*/ 0 w 12192000"/>
              <a:gd name="connsiteY4" fmla="*/ 6879771 h 6884329"/>
              <a:gd name="connsiteX5" fmla="*/ 0 w 12192000"/>
              <a:gd name="connsiteY5" fmla="*/ 3476171 h 6884329"/>
              <a:gd name="connsiteX6" fmla="*/ 1291771 w 12192000"/>
              <a:gd name="connsiteY6" fmla="*/ 0 h 6884329"/>
              <a:gd name="connsiteX0" fmla="*/ 0 w 12195629"/>
              <a:gd name="connsiteY0" fmla="*/ 0 h 6874793"/>
              <a:gd name="connsiteX1" fmla="*/ 12192454 w 12195629"/>
              <a:gd name="connsiteY1" fmla="*/ 24523 h 6874793"/>
              <a:gd name="connsiteX2" fmla="*/ 12195629 w 12195629"/>
              <a:gd name="connsiteY2" fmla="*/ 2870431 h 6874793"/>
              <a:gd name="connsiteX3" fmla="*/ 2826658 w 12195629"/>
              <a:gd name="connsiteY3" fmla="*/ 6874793 h 6874793"/>
              <a:gd name="connsiteX4" fmla="*/ 3629 w 12195629"/>
              <a:gd name="connsiteY4" fmla="*/ 6870235 h 6874793"/>
              <a:gd name="connsiteX5" fmla="*/ 3629 w 12195629"/>
              <a:gd name="connsiteY5" fmla="*/ 3466635 h 6874793"/>
              <a:gd name="connsiteX6" fmla="*/ 0 w 12195629"/>
              <a:gd name="connsiteY6" fmla="*/ 0 h 6874793"/>
              <a:gd name="connsiteX0" fmla="*/ 0 w 12195629"/>
              <a:gd name="connsiteY0" fmla="*/ 4086 h 6878879"/>
              <a:gd name="connsiteX1" fmla="*/ 12182929 w 12195629"/>
              <a:gd name="connsiteY1" fmla="*/ 0 h 6878879"/>
              <a:gd name="connsiteX2" fmla="*/ 12195629 w 12195629"/>
              <a:gd name="connsiteY2" fmla="*/ 2874517 h 6878879"/>
              <a:gd name="connsiteX3" fmla="*/ 2826658 w 12195629"/>
              <a:gd name="connsiteY3" fmla="*/ 6878879 h 6878879"/>
              <a:gd name="connsiteX4" fmla="*/ 3629 w 12195629"/>
              <a:gd name="connsiteY4" fmla="*/ 6874321 h 6878879"/>
              <a:gd name="connsiteX5" fmla="*/ 3629 w 12195629"/>
              <a:gd name="connsiteY5" fmla="*/ 3470721 h 6878879"/>
              <a:gd name="connsiteX6" fmla="*/ 0 w 12195629"/>
              <a:gd name="connsiteY6" fmla="*/ 4086 h 6878879"/>
              <a:gd name="connsiteX0" fmla="*/ 0 w 12195629"/>
              <a:gd name="connsiteY0" fmla="*/ 4086 h 6878879"/>
              <a:gd name="connsiteX1" fmla="*/ 12182929 w 12195629"/>
              <a:gd name="connsiteY1" fmla="*/ 0 h 6878879"/>
              <a:gd name="connsiteX2" fmla="*/ 12195629 w 12195629"/>
              <a:gd name="connsiteY2" fmla="*/ 2874517 h 6878879"/>
              <a:gd name="connsiteX3" fmla="*/ 2731408 w 12195629"/>
              <a:gd name="connsiteY3" fmla="*/ 6878879 h 6878879"/>
              <a:gd name="connsiteX4" fmla="*/ 3629 w 12195629"/>
              <a:gd name="connsiteY4" fmla="*/ 6874321 h 6878879"/>
              <a:gd name="connsiteX5" fmla="*/ 3629 w 12195629"/>
              <a:gd name="connsiteY5" fmla="*/ 3470721 h 6878879"/>
              <a:gd name="connsiteX6" fmla="*/ 0 w 12195629"/>
              <a:gd name="connsiteY6" fmla="*/ 4086 h 6878879"/>
              <a:gd name="connsiteX0" fmla="*/ 0 w 12195629"/>
              <a:gd name="connsiteY0" fmla="*/ 4086 h 6878879"/>
              <a:gd name="connsiteX1" fmla="*/ 12182929 w 12195629"/>
              <a:gd name="connsiteY1" fmla="*/ 0 h 6878879"/>
              <a:gd name="connsiteX2" fmla="*/ 12195629 w 12195629"/>
              <a:gd name="connsiteY2" fmla="*/ 2874517 h 6878879"/>
              <a:gd name="connsiteX3" fmla="*/ 2607583 w 12195629"/>
              <a:gd name="connsiteY3" fmla="*/ 6878879 h 6878879"/>
              <a:gd name="connsiteX4" fmla="*/ 3629 w 12195629"/>
              <a:gd name="connsiteY4" fmla="*/ 6874321 h 6878879"/>
              <a:gd name="connsiteX5" fmla="*/ 3629 w 12195629"/>
              <a:gd name="connsiteY5" fmla="*/ 3470721 h 6878879"/>
              <a:gd name="connsiteX6" fmla="*/ 0 w 12195629"/>
              <a:gd name="connsiteY6" fmla="*/ 4086 h 6878879"/>
              <a:gd name="connsiteX0" fmla="*/ 0 w 12195629"/>
              <a:gd name="connsiteY0" fmla="*/ 4086 h 6878879"/>
              <a:gd name="connsiteX1" fmla="*/ 12182929 w 12195629"/>
              <a:gd name="connsiteY1" fmla="*/ 0 h 6878879"/>
              <a:gd name="connsiteX2" fmla="*/ 12195629 w 12195629"/>
              <a:gd name="connsiteY2" fmla="*/ 2874517 h 6878879"/>
              <a:gd name="connsiteX3" fmla="*/ 2750458 w 12195629"/>
              <a:gd name="connsiteY3" fmla="*/ 6878879 h 6878879"/>
              <a:gd name="connsiteX4" fmla="*/ 3629 w 12195629"/>
              <a:gd name="connsiteY4" fmla="*/ 6874321 h 6878879"/>
              <a:gd name="connsiteX5" fmla="*/ 3629 w 12195629"/>
              <a:gd name="connsiteY5" fmla="*/ 3470721 h 6878879"/>
              <a:gd name="connsiteX6" fmla="*/ 0 w 12195629"/>
              <a:gd name="connsiteY6" fmla="*/ 4086 h 6878879"/>
              <a:gd name="connsiteX0" fmla="*/ 0 w 12186104"/>
              <a:gd name="connsiteY0" fmla="*/ 4086 h 6878879"/>
              <a:gd name="connsiteX1" fmla="*/ 12182929 w 12186104"/>
              <a:gd name="connsiteY1" fmla="*/ 0 h 6878879"/>
              <a:gd name="connsiteX2" fmla="*/ 12186104 w 12186104"/>
              <a:gd name="connsiteY2" fmla="*/ 2874517 h 6878879"/>
              <a:gd name="connsiteX3" fmla="*/ 2750458 w 12186104"/>
              <a:gd name="connsiteY3" fmla="*/ 6878879 h 6878879"/>
              <a:gd name="connsiteX4" fmla="*/ 3629 w 12186104"/>
              <a:gd name="connsiteY4" fmla="*/ 6874321 h 6878879"/>
              <a:gd name="connsiteX5" fmla="*/ 3629 w 12186104"/>
              <a:gd name="connsiteY5" fmla="*/ 3470721 h 6878879"/>
              <a:gd name="connsiteX6" fmla="*/ 0 w 12186104"/>
              <a:gd name="connsiteY6" fmla="*/ 4086 h 6878879"/>
              <a:gd name="connsiteX0" fmla="*/ 0 w 12186104"/>
              <a:gd name="connsiteY0" fmla="*/ 4086 h 6878879"/>
              <a:gd name="connsiteX1" fmla="*/ 12182929 w 12186104"/>
              <a:gd name="connsiteY1" fmla="*/ 0 h 6878879"/>
              <a:gd name="connsiteX2" fmla="*/ 12186104 w 12186104"/>
              <a:gd name="connsiteY2" fmla="*/ 2893589 h 6878879"/>
              <a:gd name="connsiteX3" fmla="*/ 2750458 w 12186104"/>
              <a:gd name="connsiteY3" fmla="*/ 6878879 h 6878879"/>
              <a:gd name="connsiteX4" fmla="*/ 3629 w 12186104"/>
              <a:gd name="connsiteY4" fmla="*/ 6874321 h 6878879"/>
              <a:gd name="connsiteX5" fmla="*/ 3629 w 12186104"/>
              <a:gd name="connsiteY5" fmla="*/ 3470721 h 6878879"/>
              <a:gd name="connsiteX6" fmla="*/ 0 w 12186104"/>
              <a:gd name="connsiteY6" fmla="*/ 4086 h 6878879"/>
              <a:gd name="connsiteX0" fmla="*/ 0 w 12186104"/>
              <a:gd name="connsiteY0" fmla="*/ 4086 h 6878879"/>
              <a:gd name="connsiteX1" fmla="*/ 12182929 w 12186104"/>
              <a:gd name="connsiteY1" fmla="*/ 0 h 6878879"/>
              <a:gd name="connsiteX2" fmla="*/ 12186104 w 12186104"/>
              <a:gd name="connsiteY2" fmla="*/ 2893589 h 6878879"/>
              <a:gd name="connsiteX3" fmla="*/ 2788558 w 12186104"/>
              <a:gd name="connsiteY3" fmla="*/ 6878879 h 6878879"/>
              <a:gd name="connsiteX4" fmla="*/ 3629 w 12186104"/>
              <a:gd name="connsiteY4" fmla="*/ 6874321 h 6878879"/>
              <a:gd name="connsiteX5" fmla="*/ 3629 w 12186104"/>
              <a:gd name="connsiteY5" fmla="*/ 3470721 h 6878879"/>
              <a:gd name="connsiteX6" fmla="*/ 0 w 12186104"/>
              <a:gd name="connsiteY6" fmla="*/ 4086 h 6878879"/>
              <a:gd name="connsiteX0" fmla="*/ 0 w 12186104"/>
              <a:gd name="connsiteY0" fmla="*/ 4086 h 6883858"/>
              <a:gd name="connsiteX1" fmla="*/ 12182929 w 12186104"/>
              <a:gd name="connsiteY1" fmla="*/ 0 h 6883858"/>
              <a:gd name="connsiteX2" fmla="*/ 12186104 w 12186104"/>
              <a:gd name="connsiteY2" fmla="*/ 2893589 h 6883858"/>
              <a:gd name="connsiteX3" fmla="*/ 2788558 w 12186104"/>
              <a:gd name="connsiteY3" fmla="*/ 6878879 h 6883858"/>
              <a:gd name="connsiteX4" fmla="*/ 22679 w 12186104"/>
              <a:gd name="connsiteY4" fmla="*/ 6883858 h 6883858"/>
              <a:gd name="connsiteX5" fmla="*/ 3629 w 12186104"/>
              <a:gd name="connsiteY5" fmla="*/ 3470721 h 6883858"/>
              <a:gd name="connsiteX6" fmla="*/ 0 w 12186104"/>
              <a:gd name="connsiteY6" fmla="*/ 4086 h 6883858"/>
              <a:gd name="connsiteX0" fmla="*/ 0 w 12186104"/>
              <a:gd name="connsiteY0" fmla="*/ 4086 h 6883858"/>
              <a:gd name="connsiteX1" fmla="*/ 12182929 w 12186104"/>
              <a:gd name="connsiteY1" fmla="*/ 0 h 6883858"/>
              <a:gd name="connsiteX2" fmla="*/ 12186104 w 12186104"/>
              <a:gd name="connsiteY2" fmla="*/ 2893589 h 6883858"/>
              <a:gd name="connsiteX3" fmla="*/ 2788558 w 12186104"/>
              <a:gd name="connsiteY3" fmla="*/ 6878879 h 6883858"/>
              <a:gd name="connsiteX4" fmla="*/ 3629 w 12186104"/>
              <a:gd name="connsiteY4" fmla="*/ 6883858 h 6883858"/>
              <a:gd name="connsiteX5" fmla="*/ 3629 w 12186104"/>
              <a:gd name="connsiteY5" fmla="*/ 3470721 h 6883858"/>
              <a:gd name="connsiteX6" fmla="*/ 0 w 12186104"/>
              <a:gd name="connsiteY6" fmla="*/ 4086 h 6883858"/>
              <a:gd name="connsiteX0" fmla="*/ 0 w 12186104"/>
              <a:gd name="connsiteY0" fmla="*/ 4086 h 6883858"/>
              <a:gd name="connsiteX1" fmla="*/ 12182929 w 12186104"/>
              <a:gd name="connsiteY1" fmla="*/ 0 h 6883858"/>
              <a:gd name="connsiteX2" fmla="*/ 12186104 w 12186104"/>
              <a:gd name="connsiteY2" fmla="*/ 2893589 h 6883858"/>
              <a:gd name="connsiteX3" fmla="*/ 2788558 w 12186104"/>
              <a:gd name="connsiteY3" fmla="*/ 6878879 h 6883858"/>
              <a:gd name="connsiteX4" fmla="*/ 3629 w 12186104"/>
              <a:gd name="connsiteY4" fmla="*/ 6883858 h 6883858"/>
              <a:gd name="connsiteX5" fmla="*/ 3629 w 12186104"/>
              <a:gd name="connsiteY5" fmla="*/ 3470721 h 6883858"/>
              <a:gd name="connsiteX6" fmla="*/ 0 w 12186104"/>
              <a:gd name="connsiteY6" fmla="*/ 4086 h 6883858"/>
              <a:gd name="connsiteX0" fmla="*/ 0 w 12186104"/>
              <a:gd name="connsiteY0" fmla="*/ 4086 h 6890846"/>
              <a:gd name="connsiteX1" fmla="*/ 12182929 w 12186104"/>
              <a:gd name="connsiteY1" fmla="*/ 0 h 6890846"/>
              <a:gd name="connsiteX2" fmla="*/ 12186104 w 12186104"/>
              <a:gd name="connsiteY2" fmla="*/ 2893589 h 6890846"/>
              <a:gd name="connsiteX3" fmla="*/ 2770628 w 12186104"/>
              <a:gd name="connsiteY3" fmla="*/ 6890846 h 6890846"/>
              <a:gd name="connsiteX4" fmla="*/ 3629 w 12186104"/>
              <a:gd name="connsiteY4" fmla="*/ 6883858 h 6890846"/>
              <a:gd name="connsiteX5" fmla="*/ 3629 w 12186104"/>
              <a:gd name="connsiteY5" fmla="*/ 3470721 h 6890846"/>
              <a:gd name="connsiteX6" fmla="*/ 0 w 12186104"/>
              <a:gd name="connsiteY6" fmla="*/ 4086 h 6890846"/>
              <a:gd name="connsiteX0" fmla="*/ 0 w 12186104"/>
              <a:gd name="connsiteY0" fmla="*/ 4086 h 6890846"/>
              <a:gd name="connsiteX1" fmla="*/ 12182929 w 12186104"/>
              <a:gd name="connsiteY1" fmla="*/ 0 h 6890846"/>
              <a:gd name="connsiteX2" fmla="*/ 12186104 w 12186104"/>
              <a:gd name="connsiteY2" fmla="*/ 2893589 h 6890846"/>
              <a:gd name="connsiteX3" fmla="*/ 2770628 w 12186104"/>
              <a:gd name="connsiteY3" fmla="*/ 6890846 h 6890846"/>
              <a:gd name="connsiteX4" fmla="*/ 3629 w 12186104"/>
              <a:gd name="connsiteY4" fmla="*/ 6883859 h 6890846"/>
              <a:gd name="connsiteX5" fmla="*/ 3629 w 12186104"/>
              <a:gd name="connsiteY5" fmla="*/ 3470721 h 6890846"/>
              <a:gd name="connsiteX6" fmla="*/ 0 w 12186104"/>
              <a:gd name="connsiteY6" fmla="*/ 4086 h 6890846"/>
              <a:gd name="connsiteX0" fmla="*/ 0 w 12186104"/>
              <a:gd name="connsiteY0" fmla="*/ 4086 h 6883859"/>
              <a:gd name="connsiteX1" fmla="*/ 12182929 w 12186104"/>
              <a:gd name="connsiteY1" fmla="*/ 0 h 6883859"/>
              <a:gd name="connsiteX2" fmla="*/ 12186104 w 12186104"/>
              <a:gd name="connsiteY2" fmla="*/ 2893589 h 6883859"/>
              <a:gd name="connsiteX3" fmla="*/ 2718241 w 12186104"/>
              <a:gd name="connsiteY3" fmla="*/ 6883694 h 6883859"/>
              <a:gd name="connsiteX4" fmla="*/ 3629 w 12186104"/>
              <a:gd name="connsiteY4" fmla="*/ 6883859 h 6883859"/>
              <a:gd name="connsiteX5" fmla="*/ 3629 w 12186104"/>
              <a:gd name="connsiteY5" fmla="*/ 3470721 h 6883859"/>
              <a:gd name="connsiteX6" fmla="*/ 0 w 12186104"/>
              <a:gd name="connsiteY6" fmla="*/ 4086 h 6883859"/>
              <a:gd name="connsiteX0" fmla="*/ 0 w 12186104"/>
              <a:gd name="connsiteY0" fmla="*/ 4086 h 6888461"/>
              <a:gd name="connsiteX1" fmla="*/ 12182929 w 12186104"/>
              <a:gd name="connsiteY1" fmla="*/ 0 h 6888461"/>
              <a:gd name="connsiteX2" fmla="*/ 12186104 w 12186104"/>
              <a:gd name="connsiteY2" fmla="*/ 2893589 h 6888461"/>
              <a:gd name="connsiteX3" fmla="*/ 2751579 w 12186104"/>
              <a:gd name="connsiteY3" fmla="*/ 6888461 h 6888461"/>
              <a:gd name="connsiteX4" fmla="*/ 3629 w 12186104"/>
              <a:gd name="connsiteY4" fmla="*/ 6883859 h 6888461"/>
              <a:gd name="connsiteX5" fmla="*/ 3629 w 12186104"/>
              <a:gd name="connsiteY5" fmla="*/ 3470721 h 6888461"/>
              <a:gd name="connsiteX6" fmla="*/ 0 w 12186104"/>
              <a:gd name="connsiteY6" fmla="*/ 4086 h 6888461"/>
              <a:gd name="connsiteX0" fmla="*/ 1134 w 12187238"/>
              <a:gd name="connsiteY0" fmla="*/ 4086 h 6888627"/>
              <a:gd name="connsiteX1" fmla="*/ 12184063 w 12187238"/>
              <a:gd name="connsiteY1" fmla="*/ 0 h 6888627"/>
              <a:gd name="connsiteX2" fmla="*/ 12187238 w 12187238"/>
              <a:gd name="connsiteY2" fmla="*/ 2893589 h 6888627"/>
              <a:gd name="connsiteX3" fmla="*/ 2752713 w 12187238"/>
              <a:gd name="connsiteY3" fmla="*/ 6888461 h 6888627"/>
              <a:gd name="connsiteX4" fmla="*/ 0 w 12187238"/>
              <a:gd name="connsiteY4" fmla="*/ 6888627 h 6888627"/>
              <a:gd name="connsiteX5" fmla="*/ 4763 w 12187238"/>
              <a:gd name="connsiteY5" fmla="*/ 3470721 h 6888627"/>
              <a:gd name="connsiteX6" fmla="*/ 1134 w 12187238"/>
              <a:gd name="connsiteY6" fmla="*/ 4086 h 6888627"/>
              <a:gd name="connsiteX0" fmla="*/ 0 w 12190867"/>
              <a:gd name="connsiteY0" fmla="*/ 0 h 6894077"/>
              <a:gd name="connsiteX1" fmla="*/ 12187692 w 12190867"/>
              <a:gd name="connsiteY1" fmla="*/ 5450 h 6894077"/>
              <a:gd name="connsiteX2" fmla="*/ 12190867 w 12190867"/>
              <a:gd name="connsiteY2" fmla="*/ 2899039 h 6894077"/>
              <a:gd name="connsiteX3" fmla="*/ 2756342 w 12190867"/>
              <a:gd name="connsiteY3" fmla="*/ 6893911 h 6894077"/>
              <a:gd name="connsiteX4" fmla="*/ 3629 w 12190867"/>
              <a:gd name="connsiteY4" fmla="*/ 6894077 h 6894077"/>
              <a:gd name="connsiteX5" fmla="*/ 8392 w 12190867"/>
              <a:gd name="connsiteY5" fmla="*/ 3476171 h 6894077"/>
              <a:gd name="connsiteX6" fmla="*/ 0 w 12190867"/>
              <a:gd name="connsiteY6" fmla="*/ 0 h 6894077"/>
              <a:gd name="connsiteX0" fmla="*/ 1133 w 12192000"/>
              <a:gd name="connsiteY0" fmla="*/ 0 h 6894077"/>
              <a:gd name="connsiteX1" fmla="*/ 12188825 w 12192000"/>
              <a:gd name="connsiteY1" fmla="*/ 5450 h 6894077"/>
              <a:gd name="connsiteX2" fmla="*/ 12192000 w 12192000"/>
              <a:gd name="connsiteY2" fmla="*/ 2899039 h 6894077"/>
              <a:gd name="connsiteX3" fmla="*/ 2757475 w 12192000"/>
              <a:gd name="connsiteY3" fmla="*/ 6893911 h 6894077"/>
              <a:gd name="connsiteX4" fmla="*/ 0 w 12192000"/>
              <a:gd name="connsiteY4" fmla="*/ 6894077 h 6894077"/>
              <a:gd name="connsiteX5" fmla="*/ 9525 w 12192000"/>
              <a:gd name="connsiteY5" fmla="*/ 3476171 h 6894077"/>
              <a:gd name="connsiteX6" fmla="*/ 1133 w 12192000"/>
              <a:gd name="connsiteY6" fmla="*/ 0 h 6894077"/>
              <a:gd name="connsiteX0" fmla="*/ 1133 w 12192000"/>
              <a:gd name="connsiteY0" fmla="*/ 0 h 6894077"/>
              <a:gd name="connsiteX1" fmla="*/ 12188825 w 12192000"/>
              <a:gd name="connsiteY1" fmla="*/ 5450 h 6894077"/>
              <a:gd name="connsiteX2" fmla="*/ 12192000 w 12192000"/>
              <a:gd name="connsiteY2" fmla="*/ 2899039 h 6894077"/>
              <a:gd name="connsiteX3" fmla="*/ 2757475 w 12192000"/>
              <a:gd name="connsiteY3" fmla="*/ 6893911 h 6894077"/>
              <a:gd name="connsiteX4" fmla="*/ 0 w 12192000"/>
              <a:gd name="connsiteY4" fmla="*/ 6894077 h 6894077"/>
              <a:gd name="connsiteX5" fmla="*/ 9525 w 12192000"/>
              <a:gd name="connsiteY5" fmla="*/ 3476171 h 6894077"/>
              <a:gd name="connsiteX6" fmla="*/ 1133 w 12192000"/>
              <a:gd name="connsiteY6" fmla="*/ 0 h 6894077"/>
              <a:gd name="connsiteX0" fmla="*/ 1133 w 12192000"/>
              <a:gd name="connsiteY0" fmla="*/ 0 h 6896295"/>
              <a:gd name="connsiteX1" fmla="*/ 12188825 w 12192000"/>
              <a:gd name="connsiteY1" fmla="*/ 5450 h 6896295"/>
              <a:gd name="connsiteX2" fmla="*/ 12192000 w 12192000"/>
              <a:gd name="connsiteY2" fmla="*/ 2899039 h 6896295"/>
              <a:gd name="connsiteX3" fmla="*/ 2759856 w 12192000"/>
              <a:gd name="connsiteY3" fmla="*/ 6896295 h 6896295"/>
              <a:gd name="connsiteX4" fmla="*/ 0 w 12192000"/>
              <a:gd name="connsiteY4" fmla="*/ 6894077 h 6896295"/>
              <a:gd name="connsiteX5" fmla="*/ 9525 w 12192000"/>
              <a:gd name="connsiteY5" fmla="*/ 3476171 h 6896295"/>
              <a:gd name="connsiteX6" fmla="*/ 1133 w 12192000"/>
              <a:gd name="connsiteY6" fmla="*/ 0 h 6896295"/>
              <a:gd name="connsiteX0" fmla="*/ 1133 w 12192000"/>
              <a:gd name="connsiteY0" fmla="*/ 0 h 6901230"/>
              <a:gd name="connsiteX1" fmla="*/ 12188825 w 12192000"/>
              <a:gd name="connsiteY1" fmla="*/ 5450 h 6901230"/>
              <a:gd name="connsiteX2" fmla="*/ 12192000 w 12192000"/>
              <a:gd name="connsiteY2" fmla="*/ 2899039 h 6901230"/>
              <a:gd name="connsiteX3" fmla="*/ 2759856 w 12192000"/>
              <a:gd name="connsiteY3" fmla="*/ 6896295 h 6901230"/>
              <a:gd name="connsiteX4" fmla="*/ 0 w 12192000"/>
              <a:gd name="connsiteY4" fmla="*/ 6901230 h 6901230"/>
              <a:gd name="connsiteX5" fmla="*/ 9525 w 12192000"/>
              <a:gd name="connsiteY5" fmla="*/ 3476171 h 6901230"/>
              <a:gd name="connsiteX6" fmla="*/ 1133 w 12192000"/>
              <a:gd name="connsiteY6" fmla="*/ 0 h 6901230"/>
              <a:gd name="connsiteX0" fmla="*/ 3515 w 12194382"/>
              <a:gd name="connsiteY0" fmla="*/ 0 h 6898846"/>
              <a:gd name="connsiteX1" fmla="*/ 12191207 w 12194382"/>
              <a:gd name="connsiteY1" fmla="*/ 5450 h 6898846"/>
              <a:gd name="connsiteX2" fmla="*/ 12194382 w 12194382"/>
              <a:gd name="connsiteY2" fmla="*/ 2899039 h 6898846"/>
              <a:gd name="connsiteX3" fmla="*/ 2762238 w 12194382"/>
              <a:gd name="connsiteY3" fmla="*/ 6896295 h 6898846"/>
              <a:gd name="connsiteX4" fmla="*/ 0 w 12194382"/>
              <a:gd name="connsiteY4" fmla="*/ 6898846 h 6898846"/>
              <a:gd name="connsiteX5" fmla="*/ 11907 w 12194382"/>
              <a:gd name="connsiteY5" fmla="*/ 3476171 h 6898846"/>
              <a:gd name="connsiteX6" fmla="*/ 3515 w 12194382"/>
              <a:gd name="connsiteY6" fmla="*/ 0 h 6898846"/>
              <a:gd name="connsiteX0" fmla="*/ 3555 w 12194422"/>
              <a:gd name="connsiteY0" fmla="*/ 0 h 6898846"/>
              <a:gd name="connsiteX1" fmla="*/ 12191247 w 12194422"/>
              <a:gd name="connsiteY1" fmla="*/ 5450 h 6898846"/>
              <a:gd name="connsiteX2" fmla="*/ 12194422 w 12194422"/>
              <a:gd name="connsiteY2" fmla="*/ 2899039 h 6898846"/>
              <a:gd name="connsiteX3" fmla="*/ 2762278 w 12194422"/>
              <a:gd name="connsiteY3" fmla="*/ 6896295 h 6898846"/>
              <a:gd name="connsiteX4" fmla="*/ 40 w 12194422"/>
              <a:gd name="connsiteY4" fmla="*/ 6898846 h 6898846"/>
              <a:gd name="connsiteX5" fmla="*/ 11947 w 12194422"/>
              <a:gd name="connsiteY5" fmla="*/ 3476171 h 6898846"/>
              <a:gd name="connsiteX6" fmla="*/ 3555 w 12194422"/>
              <a:gd name="connsiteY6" fmla="*/ 0 h 6898846"/>
              <a:gd name="connsiteX0" fmla="*/ 3515 w 12194382"/>
              <a:gd name="connsiteY0" fmla="*/ 0 h 6898846"/>
              <a:gd name="connsiteX1" fmla="*/ 12191207 w 12194382"/>
              <a:gd name="connsiteY1" fmla="*/ 5450 h 6898846"/>
              <a:gd name="connsiteX2" fmla="*/ 12194382 w 12194382"/>
              <a:gd name="connsiteY2" fmla="*/ 2899039 h 6898846"/>
              <a:gd name="connsiteX3" fmla="*/ 2762238 w 12194382"/>
              <a:gd name="connsiteY3" fmla="*/ 6896295 h 6898846"/>
              <a:gd name="connsiteX4" fmla="*/ 0 w 12194382"/>
              <a:gd name="connsiteY4" fmla="*/ 6898846 h 6898846"/>
              <a:gd name="connsiteX5" fmla="*/ 11907 w 12194382"/>
              <a:gd name="connsiteY5" fmla="*/ 3476171 h 6898846"/>
              <a:gd name="connsiteX6" fmla="*/ 3515 w 12194382"/>
              <a:gd name="connsiteY6" fmla="*/ 0 h 6898846"/>
              <a:gd name="connsiteX0" fmla="*/ 3515 w 12194382"/>
              <a:gd name="connsiteY0" fmla="*/ 0 h 6898846"/>
              <a:gd name="connsiteX1" fmla="*/ 12191207 w 12194382"/>
              <a:gd name="connsiteY1" fmla="*/ 5450 h 6898846"/>
              <a:gd name="connsiteX2" fmla="*/ 12194382 w 12194382"/>
              <a:gd name="connsiteY2" fmla="*/ 2899039 h 6898846"/>
              <a:gd name="connsiteX3" fmla="*/ 2762238 w 12194382"/>
              <a:gd name="connsiteY3" fmla="*/ 6896295 h 6898846"/>
              <a:gd name="connsiteX4" fmla="*/ 0 w 12194382"/>
              <a:gd name="connsiteY4" fmla="*/ 6898846 h 6898846"/>
              <a:gd name="connsiteX5" fmla="*/ 4764 w 12194382"/>
              <a:gd name="connsiteY5" fmla="*/ 3476171 h 6898846"/>
              <a:gd name="connsiteX6" fmla="*/ 3515 w 12194382"/>
              <a:gd name="connsiteY6" fmla="*/ 0 h 6898846"/>
              <a:gd name="connsiteX0" fmla="*/ 3515 w 12191258"/>
              <a:gd name="connsiteY0" fmla="*/ 0 h 6918856"/>
              <a:gd name="connsiteX1" fmla="*/ 12191207 w 12191258"/>
              <a:gd name="connsiteY1" fmla="*/ 5450 h 6918856"/>
              <a:gd name="connsiteX2" fmla="*/ 12177756 w 12191258"/>
              <a:gd name="connsiteY2" fmla="*/ 6918856 h 6918856"/>
              <a:gd name="connsiteX3" fmla="*/ 2762238 w 12191258"/>
              <a:gd name="connsiteY3" fmla="*/ 6896295 h 6918856"/>
              <a:gd name="connsiteX4" fmla="*/ 0 w 12191258"/>
              <a:gd name="connsiteY4" fmla="*/ 6898846 h 6918856"/>
              <a:gd name="connsiteX5" fmla="*/ 4764 w 12191258"/>
              <a:gd name="connsiteY5" fmla="*/ 3476171 h 6918856"/>
              <a:gd name="connsiteX6" fmla="*/ 3515 w 12191258"/>
              <a:gd name="connsiteY6" fmla="*/ 0 h 6918856"/>
              <a:gd name="connsiteX0" fmla="*/ 6977893 w 12191258"/>
              <a:gd name="connsiteY0" fmla="*/ 1367779 h 6913406"/>
              <a:gd name="connsiteX1" fmla="*/ 12191207 w 12191258"/>
              <a:gd name="connsiteY1" fmla="*/ 0 h 6913406"/>
              <a:gd name="connsiteX2" fmla="*/ 12177756 w 12191258"/>
              <a:gd name="connsiteY2" fmla="*/ 6913406 h 6913406"/>
              <a:gd name="connsiteX3" fmla="*/ 2762238 w 12191258"/>
              <a:gd name="connsiteY3" fmla="*/ 6890845 h 6913406"/>
              <a:gd name="connsiteX4" fmla="*/ 0 w 12191258"/>
              <a:gd name="connsiteY4" fmla="*/ 6893396 h 6913406"/>
              <a:gd name="connsiteX5" fmla="*/ 4764 w 12191258"/>
              <a:gd name="connsiteY5" fmla="*/ 3470721 h 6913406"/>
              <a:gd name="connsiteX6" fmla="*/ 6977893 w 12191258"/>
              <a:gd name="connsiteY6" fmla="*/ 1367779 h 6913406"/>
              <a:gd name="connsiteX0" fmla="*/ 10377798 w 12191258"/>
              <a:gd name="connsiteY0" fmla="*/ 1326166 h 6913406"/>
              <a:gd name="connsiteX1" fmla="*/ 12191207 w 12191258"/>
              <a:gd name="connsiteY1" fmla="*/ 0 h 6913406"/>
              <a:gd name="connsiteX2" fmla="*/ 12177756 w 12191258"/>
              <a:gd name="connsiteY2" fmla="*/ 6913406 h 6913406"/>
              <a:gd name="connsiteX3" fmla="*/ 2762238 w 12191258"/>
              <a:gd name="connsiteY3" fmla="*/ 6890845 h 6913406"/>
              <a:gd name="connsiteX4" fmla="*/ 0 w 12191258"/>
              <a:gd name="connsiteY4" fmla="*/ 6893396 h 6913406"/>
              <a:gd name="connsiteX5" fmla="*/ 4764 w 12191258"/>
              <a:gd name="connsiteY5" fmla="*/ 3470721 h 6913406"/>
              <a:gd name="connsiteX6" fmla="*/ 10377798 w 12191258"/>
              <a:gd name="connsiteY6" fmla="*/ 1326166 h 6913406"/>
              <a:gd name="connsiteX0" fmla="*/ 4764 w 12191258"/>
              <a:gd name="connsiteY0" fmla="*/ 3545156 h 6987841"/>
              <a:gd name="connsiteX1" fmla="*/ 12191207 w 12191258"/>
              <a:gd name="connsiteY1" fmla="*/ 74435 h 6987841"/>
              <a:gd name="connsiteX2" fmla="*/ 12177756 w 12191258"/>
              <a:gd name="connsiteY2" fmla="*/ 6987841 h 6987841"/>
              <a:gd name="connsiteX3" fmla="*/ 2762238 w 12191258"/>
              <a:gd name="connsiteY3" fmla="*/ 6965280 h 6987841"/>
              <a:gd name="connsiteX4" fmla="*/ 0 w 12191258"/>
              <a:gd name="connsiteY4" fmla="*/ 6967831 h 6987841"/>
              <a:gd name="connsiteX5" fmla="*/ 4764 w 12191258"/>
              <a:gd name="connsiteY5" fmla="*/ 3545156 h 6987841"/>
              <a:gd name="connsiteX0" fmla="*/ 5723920 w 12191258"/>
              <a:gd name="connsiteY0" fmla="*/ 4765104 h 6967721"/>
              <a:gd name="connsiteX1" fmla="*/ 12191207 w 12191258"/>
              <a:gd name="connsiteY1" fmla="*/ 54315 h 6967721"/>
              <a:gd name="connsiteX2" fmla="*/ 12177756 w 12191258"/>
              <a:gd name="connsiteY2" fmla="*/ 6967721 h 6967721"/>
              <a:gd name="connsiteX3" fmla="*/ 2762238 w 12191258"/>
              <a:gd name="connsiteY3" fmla="*/ 6945160 h 6967721"/>
              <a:gd name="connsiteX4" fmla="*/ 0 w 12191258"/>
              <a:gd name="connsiteY4" fmla="*/ 6947711 h 6967721"/>
              <a:gd name="connsiteX5" fmla="*/ 5723920 w 12191258"/>
              <a:gd name="connsiteY5" fmla="*/ 4765104 h 6967721"/>
              <a:gd name="connsiteX0" fmla="*/ 5723920 w 12191258"/>
              <a:gd name="connsiteY0" fmla="*/ 4765104 h 6967721"/>
              <a:gd name="connsiteX1" fmla="*/ 12191207 w 12191258"/>
              <a:gd name="connsiteY1" fmla="*/ 54315 h 6967721"/>
              <a:gd name="connsiteX2" fmla="*/ 12177756 w 12191258"/>
              <a:gd name="connsiteY2" fmla="*/ 6967721 h 6967721"/>
              <a:gd name="connsiteX3" fmla="*/ 0 w 12191258"/>
              <a:gd name="connsiteY3" fmla="*/ 6947711 h 6967721"/>
              <a:gd name="connsiteX4" fmla="*/ 5723920 w 12191258"/>
              <a:gd name="connsiteY4" fmla="*/ 4765104 h 6967721"/>
              <a:gd name="connsiteX0" fmla="*/ 0 w 12191258"/>
              <a:gd name="connsiteY0" fmla="*/ 6893398 h 6913408"/>
              <a:gd name="connsiteX1" fmla="*/ 12191207 w 12191258"/>
              <a:gd name="connsiteY1" fmla="*/ 2 h 6913408"/>
              <a:gd name="connsiteX2" fmla="*/ 12177756 w 12191258"/>
              <a:gd name="connsiteY2" fmla="*/ 6913408 h 6913408"/>
              <a:gd name="connsiteX3" fmla="*/ 0 w 12191258"/>
              <a:gd name="connsiteY3" fmla="*/ 6893398 h 6913408"/>
              <a:gd name="connsiteX0" fmla="*/ 2 w 12191260"/>
              <a:gd name="connsiteY0" fmla="*/ 6893398 h 6913408"/>
              <a:gd name="connsiteX1" fmla="*/ 12191209 w 12191260"/>
              <a:gd name="connsiteY1" fmla="*/ 2 h 6913408"/>
              <a:gd name="connsiteX2" fmla="*/ 12177758 w 12191260"/>
              <a:gd name="connsiteY2" fmla="*/ 6913408 h 6913408"/>
              <a:gd name="connsiteX3" fmla="*/ 2 w 12191260"/>
              <a:gd name="connsiteY3" fmla="*/ 6893398 h 6913408"/>
              <a:gd name="connsiteX0" fmla="*/ 2 w 12191260"/>
              <a:gd name="connsiteY0" fmla="*/ 6893398 h 6913408"/>
              <a:gd name="connsiteX1" fmla="*/ 12191209 w 12191260"/>
              <a:gd name="connsiteY1" fmla="*/ 2 h 6913408"/>
              <a:gd name="connsiteX2" fmla="*/ 12177758 w 12191260"/>
              <a:gd name="connsiteY2" fmla="*/ 6913408 h 6913408"/>
              <a:gd name="connsiteX3" fmla="*/ 2 w 12191260"/>
              <a:gd name="connsiteY3" fmla="*/ 6893398 h 6913408"/>
              <a:gd name="connsiteX0" fmla="*/ 2 w 12194384"/>
              <a:gd name="connsiteY0" fmla="*/ 6893398 h 6913408"/>
              <a:gd name="connsiteX1" fmla="*/ 12191209 w 12194384"/>
              <a:gd name="connsiteY1" fmla="*/ 2 h 6913408"/>
              <a:gd name="connsiteX2" fmla="*/ 12194384 w 12194384"/>
              <a:gd name="connsiteY2" fmla="*/ 6913408 h 6913408"/>
              <a:gd name="connsiteX3" fmla="*/ 2 w 12194384"/>
              <a:gd name="connsiteY3" fmla="*/ 6893398 h 6913408"/>
              <a:gd name="connsiteX0" fmla="*/ 2 w 12204442"/>
              <a:gd name="connsiteY0" fmla="*/ 6893398 h 6913408"/>
              <a:gd name="connsiteX1" fmla="*/ 12191209 w 12204442"/>
              <a:gd name="connsiteY1" fmla="*/ 2 h 6913408"/>
              <a:gd name="connsiteX2" fmla="*/ 12194384 w 12204442"/>
              <a:gd name="connsiteY2" fmla="*/ 6913408 h 6913408"/>
              <a:gd name="connsiteX3" fmla="*/ 2 w 12204442"/>
              <a:gd name="connsiteY3" fmla="*/ 6893398 h 6913408"/>
              <a:gd name="connsiteX0" fmla="*/ 2 w 12204442"/>
              <a:gd name="connsiteY0" fmla="*/ 6893398 h 6913408"/>
              <a:gd name="connsiteX1" fmla="*/ 12191209 w 12204442"/>
              <a:gd name="connsiteY1" fmla="*/ 2 h 6913408"/>
              <a:gd name="connsiteX2" fmla="*/ 12194384 w 12204442"/>
              <a:gd name="connsiteY2" fmla="*/ 6913408 h 6913408"/>
              <a:gd name="connsiteX3" fmla="*/ 2 w 12204442"/>
              <a:gd name="connsiteY3" fmla="*/ 6893398 h 6913408"/>
              <a:gd name="connsiteX0" fmla="*/ 2 w 12194384"/>
              <a:gd name="connsiteY0" fmla="*/ 6893398 h 6913408"/>
              <a:gd name="connsiteX1" fmla="*/ 12191209 w 12194384"/>
              <a:gd name="connsiteY1" fmla="*/ 2 h 6913408"/>
              <a:gd name="connsiteX2" fmla="*/ 12194384 w 12194384"/>
              <a:gd name="connsiteY2" fmla="*/ 6913408 h 6913408"/>
              <a:gd name="connsiteX3" fmla="*/ 2 w 12194384"/>
              <a:gd name="connsiteY3" fmla="*/ 6893398 h 6913408"/>
              <a:gd name="connsiteX0" fmla="*/ 2 w 12194384"/>
              <a:gd name="connsiteY0" fmla="*/ 6893396 h 6913406"/>
              <a:gd name="connsiteX1" fmla="*/ 12191209 w 12194384"/>
              <a:gd name="connsiteY1" fmla="*/ 0 h 6913406"/>
              <a:gd name="connsiteX2" fmla="*/ 12194384 w 12194384"/>
              <a:gd name="connsiteY2" fmla="*/ 6913406 h 6913406"/>
              <a:gd name="connsiteX3" fmla="*/ 2 w 12194384"/>
              <a:gd name="connsiteY3" fmla="*/ 6893396 h 6913406"/>
              <a:gd name="connsiteX0" fmla="*/ 2 w 12194384"/>
              <a:gd name="connsiteY0" fmla="*/ 6893396 h 6913406"/>
              <a:gd name="connsiteX1" fmla="*/ 12191209 w 12194384"/>
              <a:gd name="connsiteY1" fmla="*/ 0 h 6913406"/>
              <a:gd name="connsiteX2" fmla="*/ 12194384 w 12194384"/>
              <a:gd name="connsiteY2" fmla="*/ 6913406 h 6913406"/>
              <a:gd name="connsiteX3" fmla="*/ 2 w 12194384"/>
              <a:gd name="connsiteY3" fmla="*/ 6893396 h 6913406"/>
              <a:gd name="connsiteX0" fmla="*/ 5 w 6816053"/>
              <a:gd name="connsiteY0" fmla="*/ 6910041 h 6913406"/>
              <a:gd name="connsiteX1" fmla="*/ 6812878 w 6816053"/>
              <a:gd name="connsiteY1" fmla="*/ 0 h 6913406"/>
              <a:gd name="connsiteX2" fmla="*/ 6816053 w 6816053"/>
              <a:gd name="connsiteY2" fmla="*/ 6913406 h 6913406"/>
              <a:gd name="connsiteX3" fmla="*/ 5 w 6816053"/>
              <a:gd name="connsiteY3" fmla="*/ 6910041 h 6913406"/>
              <a:gd name="connsiteX0" fmla="*/ 268274 w 7084322"/>
              <a:gd name="connsiteY0" fmla="*/ 6923222 h 6926587"/>
              <a:gd name="connsiteX1" fmla="*/ 1926844 w 7084322"/>
              <a:gd name="connsiteY1" fmla="*/ 5230017 h 6926587"/>
              <a:gd name="connsiteX2" fmla="*/ 7081147 w 7084322"/>
              <a:gd name="connsiteY2" fmla="*/ 13181 h 6926587"/>
              <a:gd name="connsiteX3" fmla="*/ 7084322 w 7084322"/>
              <a:gd name="connsiteY3" fmla="*/ 6926587 h 6926587"/>
              <a:gd name="connsiteX4" fmla="*/ 268274 w 7084322"/>
              <a:gd name="connsiteY4" fmla="*/ 6923222 h 6926587"/>
              <a:gd name="connsiteX0" fmla="*/ 263507 w 7079555"/>
              <a:gd name="connsiteY0" fmla="*/ 6923368 h 6926733"/>
              <a:gd name="connsiteX1" fmla="*/ 1961834 w 7079555"/>
              <a:gd name="connsiteY1" fmla="*/ 5180264 h 6926733"/>
              <a:gd name="connsiteX2" fmla="*/ 7076380 w 7079555"/>
              <a:gd name="connsiteY2" fmla="*/ 13327 h 6926733"/>
              <a:gd name="connsiteX3" fmla="*/ 7079555 w 7079555"/>
              <a:gd name="connsiteY3" fmla="*/ 6926733 h 6926733"/>
              <a:gd name="connsiteX4" fmla="*/ 263507 w 7079555"/>
              <a:gd name="connsiteY4" fmla="*/ 6923368 h 6926733"/>
              <a:gd name="connsiteX0" fmla="*/ 176715 w 6992763"/>
              <a:gd name="connsiteY0" fmla="*/ 6923368 h 6926733"/>
              <a:gd name="connsiteX1" fmla="*/ 1875042 w 6992763"/>
              <a:gd name="connsiteY1" fmla="*/ 5180264 h 6926733"/>
              <a:gd name="connsiteX2" fmla="*/ 6989588 w 6992763"/>
              <a:gd name="connsiteY2" fmla="*/ 13327 h 6926733"/>
              <a:gd name="connsiteX3" fmla="*/ 6992763 w 6992763"/>
              <a:gd name="connsiteY3" fmla="*/ 6926733 h 6926733"/>
              <a:gd name="connsiteX4" fmla="*/ 176715 w 6992763"/>
              <a:gd name="connsiteY4" fmla="*/ 6923368 h 6926733"/>
              <a:gd name="connsiteX0" fmla="*/ 229669 w 6320160"/>
              <a:gd name="connsiteY0" fmla="*/ 6923368 h 6926733"/>
              <a:gd name="connsiteX1" fmla="*/ 1202439 w 6320160"/>
              <a:gd name="connsiteY1" fmla="*/ 5180264 h 6926733"/>
              <a:gd name="connsiteX2" fmla="*/ 6316985 w 6320160"/>
              <a:gd name="connsiteY2" fmla="*/ 13327 h 6926733"/>
              <a:gd name="connsiteX3" fmla="*/ 6320160 w 6320160"/>
              <a:gd name="connsiteY3" fmla="*/ 6926733 h 6926733"/>
              <a:gd name="connsiteX4" fmla="*/ 229669 w 6320160"/>
              <a:gd name="connsiteY4" fmla="*/ 6923368 h 6926733"/>
              <a:gd name="connsiteX0" fmla="*/ 18 w 6090509"/>
              <a:gd name="connsiteY0" fmla="*/ 6923368 h 6926733"/>
              <a:gd name="connsiteX1" fmla="*/ 972788 w 6090509"/>
              <a:gd name="connsiteY1" fmla="*/ 5180264 h 6926733"/>
              <a:gd name="connsiteX2" fmla="*/ 6087334 w 6090509"/>
              <a:gd name="connsiteY2" fmla="*/ 13327 h 6926733"/>
              <a:gd name="connsiteX3" fmla="*/ 6090509 w 6090509"/>
              <a:gd name="connsiteY3" fmla="*/ 6926733 h 6926733"/>
              <a:gd name="connsiteX4" fmla="*/ 18 w 6090509"/>
              <a:gd name="connsiteY4" fmla="*/ 6923368 h 6926733"/>
              <a:gd name="connsiteX0" fmla="*/ 18 w 6090509"/>
              <a:gd name="connsiteY0" fmla="*/ 6923368 h 6926733"/>
              <a:gd name="connsiteX1" fmla="*/ 942971 w 6090509"/>
              <a:gd name="connsiteY1" fmla="*/ 5180264 h 6926733"/>
              <a:gd name="connsiteX2" fmla="*/ 6087334 w 6090509"/>
              <a:gd name="connsiteY2" fmla="*/ 13327 h 6926733"/>
              <a:gd name="connsiteX3" fmla="*/ 6090509 w 6090509"/>
              <a:gd name="connsiteY3" fmla="*/ 6926733 h 6926733"/>
              <a:gd name="connsiteX4" fmla="*/ 18 w 6090509"/>
              <a:gd name="connsiteY4" fmla="*/ 6923368 h 6926733"/>
              <a:gd name="connsiteX0" fmla="*/ 18 w 6090509"/>
              <a:gd name="connsiteY0" fmla="*/ 6920610 h 6923975"/>
              <a:gd name="connsiteX1" fmla="*/ 942971 w 6090509"/>
              <a:gd name="connsiteY1" fmla="*/ 5177506 h 6923975"/>
              <a:gd name="connsiteX2" fmla="*/ 6087334 w 6090509"/>
              <a:gd name="connsiteY2" fmla="*/ 10569 h 6923975"/>
              <a:gd name="connsiteX3" fmla="*/ 6090509 w 6090509"/>
              <a:gd name="connsiteY3" fmla="*/ 6923975 h 6923975"/>
              <a:gd name="connsiteX4" fmla="*/ 18 w 6090509"/>
              <a:gd name="connsiteY4" fmla="*/ 6920610 h 6923975"/>
              <a:gd name="connsiteX0" fmla="*/ 18 w 6090509"/>
              <a:gd name="connsiteY0" fmla="*/ 6982587 h 6985952"/>
              <a:gd name="connsiteX1" fmla="*/ 942971 w 6090509"/>
              <a:gd name="connsiteY1" fmla="*/ 5239483 h 6985952"/>
              <a:gd name="connsiteX2" fmla="*/ 2423900 w 6090509"/>
              <a:gd name="connsiteY2" fmla="*/ 3473054 h 6985952"/>
              <a:gd name="connsiteX3" fmla="*/ 6087334 w 6090509"/>
              <a:gd name="connsiteY3" fmla="*/ 72546 h 6985952"/>
              <a:gd name="connsiteX4" fmla="*/ 6090509 w 6090509"/>
              <a:gd name="connsiteY4" fmla="*/ 6985952 h 6985952"/>
              <a:gd name="connsiteX5" fmla="*/ 18 w 6090509"/>
              <a:gd name="connsiteY5" fmla="*/ 6982587 h 6985952"/>
              <a:gd name="connsiteX0" fmla="*/ 18 w 6090509"/>
              <a:gd name="connsiteY0" fmla="*/ 6987102 h 6990467"/>
              <a:gd name="connsiteX1" fmla="*/ 942971 w 6090509"/>
              <a:gd name="connsiteY1" fmla="*/ 5243998 h 6990467"/>
              <a:gd name="connsiteX2" fmla="*/ 247230 w 6090509"/>
              <a:gd name="connsiteY2" fmla="*/ 3267994 h 6990467"/>
              <a:gd name="connsiteX3" fmla="*/ 6087334 w 6090509"/>
              <a:gd name="connsiteY3" fmla="*/ 77061 h 6990467"/>
              <a:gd name="connsiteX4" fmla="*/ 6090509 w 6090509"/>
              <a:gd name="connsiteY4" fmla="*/ 6990467 h 6990467"/>
              <a:gd name="connsiteX5" fmla="*/ 18 w 6090509"/>
              <a:gd name="connsiteY5" fmla="*/ 6987102 h 6990467"/>
              <a:gd name="connsiteX0" fmla="*/ 18 w 6090509"/>
              <a:gd name="connsiteY0" fmla="*/ 6987102 h 6990467"/>
              <a:gd name="connsiteX1" fmla="*/ 942971 w 6090509"/>
              <a:gd name="connsiteY1" fmla="*/ 5243998 h 6990467"/>
              <a:gd name="connsiteX2" fmla="*/ 247230 w 6090509"/>
              <a:gd name="connsiteY2" fmla="*/ 3267994 h 6990467"/>
              <a:gd name="connsiteX3" fmla="*/ 6087334 w 6090509"/>
              <a:gd name="connsiteY3" fmla="*/ 77061 h 6990467"/>
              <a:gd name="connsiteX4" fmla="*/ 6090509 w 6090509"/>
              <a:gd name="connsiteY4" fmla="*/ 6990467 h 6990467"/>
              <a:gd name="connsiteX5" fmla="*/ 18 w 6090509"/>
              <a:gd name="connsiteY5" fmla="*/ 6987102 h 6990467"/>
              <a:gd name="connsiteX0" fmla="*/ 18 w 6090509"/>
              <a:gd name="connsiteY0" fmla="*/ 6971893 h 6975258"/>
              <a:gd name="connsiteX1" fmla="*/ 942971 w 6090509"/>
              <a:gd name="connsiteY1" fmla="*/ 5228789 h 6975258"/>
              <a:gd name="connsiteX2" fmla="*/ 247230 w 6090509"/>
              <a:gd name="connsiteY2" fmla="*/ 3252785 h 6975258"/>
              <a:gd name="connsiteX3" fmla="*/ 6087334 w 6090509"/>
              <a:gd name="connsiteY3" fmla="*/ 61852 h 6975258"/>
              <a:gd name="connsiteX4" fmla="*/ 6090509 w 6090509"/>
              <a:gd name="connsiteY4" fmla="*/ 6975258 h 6975258"/>
              <a:gd name="connsiteX5" fmla="*/ 18 w 6090509"/>
              <a:gd name="connsiteY5" fmla="*/ 6971893 h 6975258"/>
              <a:gd name="connsiteX0" fmla="*/ 18 w 6090509"/>
              <a:gd name="connsiteY0" fmla="*/ 6971893 h 6975258"/>
              <a:gd name="connsiteX1" fmla="*/ 942971 w 6090509"/>
              <a:gd name="connsiteY1" fmla="*/ 5228789 h 6975258"/>
              <a:gd name="connsiteX2" fmla="*/ 247230 w 6090509"/>
              <a:gd name="connsiteY2" fmla="*/ 3252785 h 6975258"/>
              <a:gd name="connsiteX3" fmla="*/ 6087334 w 6090509"/>
              <a:gd name="connsiteY3" fmla="*/ 61852 h 6975258"/>
              <a:gd name="connsiteX4" fmla="*/ 6090509 w 6090509"/>
              <a:gd name="connsiteY4" fmla="*/ 6975258 h 6975258"/>
              <a:gd name="connsiteX5" fmla="*/ 18 w 6090509"/>
              <a:gd name="connsiteY5" fmla="*/ 6971893 h 6975258"/>
              <a:gd name="connsiteX0" fmla="*/ 18 w 6090509"/>
              <a:gd name="connsiteY0" fmla="*/ 7087211 h 7090576"/>
              <a:gd name="connsiteX1" fmla="*/ 942971 w 6090509"/>
              <a:gd name="connsiteY1" fmla="*/ 5344107 h 7090576"/>
              <a:gd name="connsiteX2" fmla="*/ 247230 w 6090509"/>
              <a:gd name="connsiteY2" fmla="*/ 3368103 h 7090576"/>
              <a:gd name="connsiteX3" fmla="*/ 2016396 w 6090509"/>
              <a:gd name="connsiteY3" fmla="*/ 2160544 h 7090576"/>
              <a:gd name="connsiteX4" fmla="*/ 6087334 w 6090509"/>
              <a:gd name="connsiteY4" fmla="*/ 177170 h 7090576"/>
              <a:gd name="connsiteX5" fmla="*/ 6090509 w 6090509"/>
              <a:gd name="connsiteY5" fmla="*/ 7090576 h 7090576"/>
              <a:gd name="connsiteX6" fmla="*/ 18 w 6090509"/>
              <a:gd name="connsiteY6" fmla="*/ 7087211 h 7090576"/>
              <a:gd name="connsiteX0" fmla="*/ 18 w 6090509"/>
              <a:gd name="connsiteY0" fmla="*/ 7411933 h 7415298"/>
              <a:gd name="connsiteX1" fmla="*/ 942971 w 6090509"/>
              <a:gd name="connsiteY1" fmla="*/ 5668829 h 7415298"/>
              <a:gd name="connsiteX2" fmla="*/ 247230 w 6090509"/>
              <a:gd name="connsiteY2" fmla="*/ 3692825 h 7415298"/>
              <a:gd name="connsiteX3" fmla="*/ 1290839 w 6090509"/>
              <a:gd name="connsiteY3" fmla="*/ 529221 h 7415298"/>
              <a:gd name="connsiteX4" fmla="*/ 6087334 w 6090509"/>
              <a:gd name="connsiteY4" fmla="*/ 501892 h 7415298"/>
              <a:gd name="connsiteX5" fmla="*/ 6090509 w 6090509"/>
              <a:gd name="connsiteY5" fmla="*/ 7415298 h 7415298"/>
              <a:gd name="connsiteX6" fmla="*/ 18 w 6090509"/>
              <a:gd name="connsiteY6" fmla="*/ 7411933 h 7415298"/>
              <a:gd name="connsiteX0" fmla="*/ 18 w 6090509"/>
              <a:gd name="connsiteY0" fmla="*/ 7411933 h 7415298"/>
              <a:gd name="connsiteX1" fmla="*/ 942971 w 6090509"/>
              <a:gd name="connsiteY1" fmla="*/ 5668829 h 7415298"/>
              <a:gd name="connsiteX2" fmla="*/ 247230 w 6090509"/>
              <a:gd name="connsiteY2" fmla="*/ 3692825 h 7415298"/>
              <a:gd name="connsiteX3" fmla="*/ 1290839 w 6090509"/>
              <a:gd name="connsiteY3" fmla="*/ 529221 h 7415298"/>
              <a:gd name="connsiteX4" fmla="*/ 6087334 w 6090509"/>
              <a:gd name="connsiteY4" fmla="*/ 501892 h 7415298"/>
              <a:gd name="connsiteX5" fmla="*/ 6090509 w 6090509"/>
              <a:gd name="connsiteY5" fmla="*/ 7415298 h 7415298"/>
              <a:gd name="connsiteX6" fmla="*/ 18 w 6090509"/>
              <a:gd name="connsiteY6" fmla="*/ 7411933 h 7415298"/>
              <a:gd name="connsiteX0" fmla="*/ 18 w 6090509"/>
              <a:gd name="connsiteY0" fmla="*/ 7262532 h 7265897"/>
              <a:gd name="connsiteX1" fmla="*/ 942971 w 6090509"/>
              <a:gd name="connsiteY1" fmla="*/ 5519428 h 7265897"/>
              <a:gd name="connsiteX2" fmla="*/ 247230 w 6090509"/>
              <a:gd name="connsiteY2" fmla="*/ 3543424 h 7265897"/>
              <a:gd name="connsiteX3" fmla="*/ 1290839 w 6090509"/>
              <a:gd name="connsiteY3" fmla="*/ 379820 h 7265897"/>
              <a:gd name="connsiteX4" fmla="*/ 6087334 w 6090509"/>
              <a:gd name="connsiteY4" fmla="*/ 352491 h 7265897"/>
              <a:gd name="connsiteX5" fmla="*/ 6090509 w 6090509"/>
              <a:gd name="connsiteY5" fmla="*/ 7265897 h 7265897"/>
              <a:gd name="connsiteX6" fmla="*/ 18 w 6090509"/>
              <a:gd name="connsiteY6" fmla="*/ 7262532 h 7265897"/>
              <a:gd name="connsiteX0" fmla="*/ 18 w 6090509"/>
              <a:gd name="connsiteY0" fmla="*/ 6910041 h 6913406"/>
              <a:gd name="connsiteX1" fmla="*/ 942971 w 6090509"/>
              <a:gd name="connsiteY1" fmla="*/ 5166937 h 6913406"/>
              <a:gd name="connsiteX2" fmla="*/ 247230 w 6090509"/>
              <a:gd name="connsiteY2" fmla="*/ 3190933 h 6913406"/>
              <a:gd name="connsiteX3" fmla="*/ 1290839 w 6090509"/>
              <a:gd name="connsiteY3" fmla="*/ 27329 h 6913406"/>
              <a:gd name="connsiteX4" fmla="*/ 6087334 w 6090509"/>
              <a:gd name="connsiteY4" fmla="*/ 0 h 6913406"/>
              <a:gd name="connsiteX5" fmla="*/ 6090509 w 6090509"/>
              <a:gd name="connsiteY5" fmla="*/ 6913406 h 6913406"/>
              <a:gd name="connsiteX6" fmla="*/ 18 w 6090509"/>
              <a:gd name="connsiteY6" fmla="*/ 6910041 h 6913406"/>
              <a:gd name="connsiteX0" fmla="*/ 18 w 6097360"/>
              <a:gd name="connsiteY0" fmla="*/ 6939980 h 6943345"/>
              <a:gd name="connsiteX1" fmla="*/ 942971 w 6097360"/>
              <a:gd name="connsiteY1" fmla="*/ 5196876 h 6943345"/>
              <a:gd name="connsiteX2" fmla="*/ 247230 w 6097360"/>
              <a:gd name="connsiteY2" fmla="*/ 3220872 h 6943345"/>
              <a:gd name="connsiteX3" fmla="*/ 1290839 w 6097360"/>
              <a:gd name="connsiteY3" fmla="*/ 57268 h 6943345"/>
              <a:gd name="connsiteX4" fmla="*/ 6097273 w 6097360"/>
              <a:gd name="connsiteY4" fmla="*/ 0 h 6943345"/>
              <a:gd name="connsiteX5" fmla="*/ 6090509 w 6097360"/>
              <a:gd name="connsiteY5" fmla="*/ 6943345 h 6943345"/>
              <a:gd name="connsiteX6" fmla="*/ 18 w 6097360"/>
              <a:gd name="connsiteY6" fmla="*/ 6939980 h 6943345"/>
              <a:gd name="connsiteX0" fmla="*/ 18 w 6097360"/>
              <a:gd name="connsiteY0" fmla="*/ 6939980 h 6943345"/>
              <a:gd name="connsiteX1" fmla="*/ 942971 w 6097360"/>
              <a:gd name="connsiteY1" fmla="*/ 5196876 h 6943345"/>
              <a:gd name="connsiteX2" fmla="*/ 247230 w 6097360"/>
              <a:gd name="connsiteY2" fmla="*/ 3220872 h 6943345"/>
              <a:gd name="connsiteX3" fmla="*/ 1300778 w 6097360"/>
              <a:gd name="connsiteY3" fmla="*/ 47288 h 6943345"/>
              <a:gd name="connsiteX4" fmla="*/ 6097273 w 6097360"/>
              <a:gd name="connsiteY4" fmla="*/ 0 h 6943345"/>
              <a:gd name="connsiteX5" fmla="*/ 6090509 w 6097360"/>
              <a:gd name="connsiteY5" fmla="*/ 6943345 h 6943345"/>
              <a:gd name="connsiteX6" fmla="*/ 18 w 6097360"/>
              <a:gd name="connsiteY6" fmla="*/ 6939980 h 6943345"/>
              <a:gd name="connsiteX0" fmla="*/ 18 w 6097360"/>
              <a:gd name="connsiteY0" fmla="*/ 6910041 h 6913406"/>
              <a:gd name="connsiteX1" fmla="*/ 942971 w 6097360"/>
              <a:gd name="connsiteY1" fmla="*/ 5166937 h 6913406"/>
              <a:gd name="connsiteX2" fmla="*/ 247230 w 6097360"/>
              <a:gd name="connsiteY2" fmla="*/ 3190933 h 6913406"/>
              <a:gd name="connsiteX3" fmla="*/ 1300778 w 6097360"/>
              <a:gd name="connsiteY3" fmla="*/ 17349 h 6913406"/>
              <a:gd name="connsiteX4" fmla="*/ 6097273 w 6097360"/>
              <a:gd name="connsiteY4" fmla="*/ 0 h 6913406"/>
              <a:gd name="connsiteX5" fmla="*/ 6090509 w 6097360"/>
              <a:gd name="connsiteY5" fmla="*/ 6913406 h 6913406"/>
              <a:gd name="connsiteX6" fmla="*/ 18 w 6097360"/>
              <a:gd name="connsiteY6" fmla="*/ 6910041 h 6913406"/>
              <a:gd name="connsiteX0" fmla="*/ 18 w 6097360"/>
              <a:gd name="connsiteY0" fmla="*/ 6892692 h 6896057"/>
              <a:gd name="connsiteX1" fmla="*/ 942971 w 6097360"/>
              <a:gd name="connsiteY1" fmla="*/ 5149588 h 6896057"/>
              <a:gd name="connsiteX2" fmla="*/ 247230 w 6097360"/>
              <a:gd name="connsiteY2" fmla="*/ 3173584 h 6896057"/>
              <a:gd name="connsiteX3" fmla="*/ 1300778 w 6097360"/>
              <a:gd name="connsiteY3" fmla="*/ 0 h 6896057"/>
              <a:gd name="connsiteX4" fmla="*/ 6097273 w 6097360"/>
              <a:gd name="connsiteY4" fmla="*/ 2611 h 6896057"/>
              <a:gd name="connsiteX5" fmla="*/ 6090509 w 6097360"/>
              <a:gd name="connsiteY5" fmla="*/ 6896057 h 6896057"/>
              <a:gd name="connsiteX6" fmla="*/ 18 w 6097360"/>
              <a:gd name="connsiteY6" fmla="*/ 6892692 h 6896057"/>
              <a:gd name="connsiteX0" fmla="*/ 18 w 6097360"/>
              <a:gd name="connsiteY0" fmla="*/ 6920020 h 6923385"/>
              <a:gd name="connsiteX1" fmla="*/ 942971 w 6097360"/>
              <a:gd name="connsiteY1" fmla="*/ 5176916 h 6923385"/>
              <a:gd name="connsiteX2" fmla="*/ 247230 w 6097360"/>
              <a:gd name="connsiteY2" fmla="*/ 3200912 h 6923385"/>
              <a:gd name="connsiteX3" fmla="*/ 1300778 w 6097360"/>
              <a:gd name="connsiteY3" fmla="*/ 27328 h 6923385"/>
              <a:gd name="connsiteX4" fmla="*/ 6097273 w 6097360"/>
              <a:gd name="connsiteY4" fmla="*/ 0 h 6923385"/>
              <a:gd name="connsiteX5" fmla="*/ 6090509 w 6097360"/>
              <a:gd name="connsiteY5" fmla="*/ 6923385 h 6923385"/>
              <a:gd name="connsiteX6" fmla="*/ 18 w 6097360"/>
              <a:gd name="connsiteY6" fmla="*/ 6920020 h 6923385"/>
              <a:gd name="connsiteX0" fmla="*/ 18 w 6097360"/>
              <a:gd name="connsiteY0" fmla="*/ 6900061 h 6903426"/>
              <a:gd name="connsiteX1" fmla="*/ 942971 w 6097360"/>
              <a:gd name="connsiteY1" fmla="*/ 5156957 h 6903426"/>
              <a:gd name="connsiteX2" fmla="*/ 247230 w 6097360"/>
              <a:gd name="connsiteY2" fmla="*/ 3180953 h 6903426"/>
              <a:gd name="connsiteX3" fmla="*/ 1300778 w 6097360"/>
              <a:gd name="connsiteY3" fmla="*/ 7369 h 6903426"/>
              <a:gd name="connsiteX4" fmla="*/ 6097273 w 6097360"/>
              <a:gd name="connsiteY4" fmla="*/ 0 h 6903426"/>
              <a:gd name="connsiteX5" fmla="*/ 6090509 w 6097360"/>
              <a:gd name="connsiteY5" fmla="*/ 6903426 h 6903426"/>
              <a:gd name="connsiteX6" fmla="*/ 18 w 6097360"/>
              <a:gd name="connsiteY6" fmla="*/ 6900061 h 6903426"/>
              <a:gd name="connsiteX0" fmla="*/ 18 w 6097360"/>
              <a:gd name="connsiteY0" fmla="*/ 6900061 h 6903426"/>
              <a:gd name="connsiteX1" fmla="*/ 942971 w 6097360"/>
              <a:gd name="connsiteY1" fmla="*/ 5156957 h 6903426"/>
              <a:gd name="connsiteX2" fmla="*/ 247230 w 6097360"/>
              <a:gd name="connsiteY2" fmla="*/ 3180953 h 6903426"/>
              <a:gd name="connsiteX3" fmla="*/ 1300778 w 6097360"/>
              <a:gd name="connsiteY3" fmla="*/ 17349 h 6903426"/>
              <a:gd name="connsiteX4" fmla="*/ 6097273 w 6097360"/>
              <a:gd name="connsiteY4" fmla="*/ 0 h 6903426"/>
              <a:gd name="connsiteX5" fmla="*/ 6090509 w 6097360"/>
              <a:gd name="connsiteY5" fmla="*/ 6903426 h 6903426"/>
              <a:gd name="connsiteX6" fmla="*/ 18 w 6097360"/>
              <a:gd name="connsiteY6" fmla="*/ 6900061 h 6903426"/>
              <a:gd name="connsiteX0" fmla="*/ 18 w 6097360"/>
              <a:gd name="connsiteY0" fmla="*/ 6900061 h 6903426"/>
              <a:gd name="connsiteX1" fmla="*/ 942971 w 6097360"/>
              <a:gd name="connsiteY1" fmla="*/ 5156957 h 6903426"/>
              <a:gd name="connsiteX2" fmla="*/ 247230 w 6097360"/>
              <a:gd name="connsiteY2" fmla="*/ 3180953 h 6903426"/>
              <a:gd name="connsiteX3" fmla="*/ 1300778 w 6097360"/>
              <a:gd name="connsiteY3" fmla="*/ 7369 h 6903426"/>
              <a:gd name="connsiteX4" fmla="*/ 6097273 w 6097360"/>
              <a:gd name="connsiteY4" fmla="*/ 0 h 6903426"/>
              <a:gd name="connsiteX5" fmla="*/ 6090509 w 6097360"/>
              <a:gd name="connsiteY5" fmla="*/ 6903426 h 6903426"/>
              <a:gd name="connsiteX6" fmla="*/ 18 w 6097360"/>
              <a:gd name="connsiteY6" fmla="*/ 6900061 h 6903426"/>
              <a:gd name="connsiteX0" fmla="*/ 18 w 6097360"/>
              <a:gd name="connsiteY0" fmla="*/ 6920021 h 6923386"/>
              <a:gd name="connsiteX1" fmla="*/ 942971 w 6097360"/>
              <a:gd name="connsiteY1" fmla="*/ 5176917 h 6923386"/>
              <a:gd name="connsiteX2" fmla="*/ 247230 w 6097360"/>
              <a:gd name="connsiteY2" fmla="*/ 3200913 h 6923386"/>
              <a:gd name="connsiteX3" fmla="*/ 1300778 w 6097360"/>
              <a:gd name="connsiteY3" fmla="*/ 27329 h 6923386"/>
              <a:gd name="connsiteX4" fmla="*/ 6097273 w 6097360"/>
              <a:gd name="connsiteY4" fmla="*/ 0 h 6923386"/>
              <a:gd name="connsiteX5" fmla="*/ 6090509 w 6097360"/>
              <a:gd name="connsiteY5" fmla="*/ 6923386 h 6923386"/>
              <a:gd name="connsiteX6" fmla="*/ 18 w 6097360"/>
              <a:gd name="connsiteY6" fmla="*/ 6920021 h 6923386"/>
              <a:gd name="connsiteX0" fmla="*/ 18 w 6097360"/>
              <a:gd name="connsiteY0" fmla="*/ 6920021 h 6923386"/>
              <a:gd name="connsiteX1" fmla="*/ 942971 w 6097360"/>
              <a:gd name="connsiteY1" fmla="*/ 5176917 h 6923386"/>
              <a:gd name="connsiteX2" fmla="*/ 247230 w 6097360"/>
              <a:gd name="connsiteY2" fmla="*/ 3200913 h 6923386"/>
              <a:gd name="connsiteX3" fmla="*/ 1300778 w 6097360"/>
              <a:gd name="connsiteY3" fmla="*/ 27329 h 6923386"/>
              <a:gd name="connsiteX4" fmla="*/ 6097273 w 6097360"/>
              <a:gd name="connsiteY4" fmla="*/ 0 h 6923386"/>
              <a:gd name="connsiteX5" fmla="*/ 6090509 w 6097360"/>
              <a:gd name="connsiteY5" fmla="*/ 6923386 h 6923386"/>
              <a:gd name="connsiteX6" fmla="*/ 18 w 6097360"/>
              <a:gd name="connsiteY6" fmla="*/ 6920021 h 6923386"/>
              <a:gd name="connsiteX0" fmla="*/ 18 w 6097360"/>
              <a:gd name="connsiteY0" fmla="*/ 6920021 h 6923386"/>
              <a:gd name="connsiteX1" fmla="*/ 942971 w 6097360"/>
              <a:gd name="connsiteY1" fmla="*/ 5176917 h 6923386"/>
              <a:gd name="connsiteX2" fmla="*/ 227352 w 6097360"/>
              <a:gd name="connsiteY2" fmla="*/ 3240833 h 6923386"/>
              <a:gd name="connsiteX3" fmla="*/ 1300778 w 6097360"/>
              <a:gd name="connsiteY3" fmla="*/ 27329 h 6923386"/>
              <a:gd name="connsiteX4" fmla="*/ 6097273 w 6097360"/>
              <a:gd name="connsiteY4" fmla="*/ 0 h 6923386"/>
              <a:gd name="connsiteX5" fmla="*/ 6090509 w 6097360"/>
              <a:gd name="connsiteY5" fmla="*/ 6923386 h 6923386"/>
              <a:gd name="connsiteX6" fmla="*/ 18 w 6097360"/>
              <a:gd name="connsiteY6" fmla="*/ 6920021 h 6923386"/>
              <a:gd name="connsiteX0" fmla="*/ 18 w 6097360"/>
              <a:gd name="connsiteY0" fmla="*/ 6920021 h 6923386"/>
              <a:gd name="connsiteX1" fmla="*/ 933032 w 6097360"/>
              <a:gd name="connsiteY1" fmla="*/ 5166938 h 6923386"/>
              <a:gd name="connsiteX2" fmla="*/ 227352 w 6097360"/>
              <a:gd name="connsiteY2" fmla="*/ 3240833 h 6923386"/>
              <a:gd name="connsiteX3" fmla="*/ 1300778 w 6097360"/>
              <a:gd name="connsiteY3" fmla="*/ 27329 h 6923386"/>
              <a:gd name="connsiteX4" fmla="*/ 6097273 w 6097360"/>
              <a:gd name="connsiteY4" fmla="*/ 0 h 6923386"/>
              <a:gd name="connsiteX5" fmla="*/ 6090509 w 6097360"/>
              <a:gd name="connsiteY5" fmla="*/ 6923386 h 6923386"/>
              <a:gd name="connsiteX6" fmla="*/ 18 w 6097360"/>
              <a:gd name="connsiteY6" fmla="*/ 6920021 h 6923386"/>
              <a:gd name="connsiteX0" fmla="*/ 17 w 6127176"/>
              <a:gd name="connsiteY0" fmla="*/ 6930002 h 6931386"/>
              <a:gd name="connsiteX1" fmla="*/ 962848 w 6127176"/>
              <a:gd name="connsiteY1" fmla="*/ 5166938 h 6931386"/>
              <a:gd name="connsiteX2" fmla="*/ 257168 w 6127176"/>
              <a:gd name="connsiteY2" fmla="*/ 3240833 h 6931386"/>
              <a:gd name="connsiteX3" fmla="*/ 1330594 w 6127176"/>
              <a:gd name="connsiteY3" fmla="*/ 27329 h 6931386"/>
              <a:gd name="connsiteX4" fmla="*/ 6127089 w 6127176"/>
              <a:gd name="connsiteY4" fmla="*/ 0 h 6931386"/>
              <a:gd name="connsiteX5" fmla="*/ 6120325 w 6127176"/>
              <a:gd name="connsiteY5" fmla="*/ 6923386 h 6931386"/>
              <a:gd name="connsiteX6" fmla="*/ 17 w 6127176"/>
              <a:gd name="connsiteY6" fmla="*/ 6930002 h 6931386"/>
              <a:gd name="connsiteX0" fmla="*/ 17 w 6127176"/>
              <a:gd name="connsiteY0" fmla="*/ 6930002 h 6931386"/>
              <a:gd name="connsiteX1" fmla="*/ 962848 w 6127176"/>
              <a:gd name="connsiteY1" fmla="*/ 5166938 h 6931386"/>
              <a:gd name="connsiteX2" fmla="*/ 257168 w 6127176"/>
              <a:gd name="connsiteY2" fmla="*/ 3240833 h 6931386"/>
              <a:gd name="connsiteX3" fmla="*/ 1320655 w 6127176"/>
              <a:gd name="connsiteY3" fmla="*/ 27329 h 6931386"/>
              <a:gd name="connsiteX4" fmla="*/ 6127089 w 6127176"/>
              <a:gd name="connsiteY4" fmla="*/ 0 h 6931386"/>
              <a:gd name="connsiteX5" fmla="*/ 6120325 w 6127176"/>
              <a:gd name="connsiteY5" fmla="*/ 6923386 h 6931386"/>
              <a:gd name="connsiteX6" fmla="*/ 17 w 6127176"/>
              <a:gd name="connsiteY6" fmla="*/ 6930002 h 6931386"/>
              <a:gd name="connsiteX0" fmla="*/ 17 w 6127176"/>
              <a:gd name="connsiteY0" fmla="*/ 6930002 h 6931386"/>
              <a:gd name="connsiteX1" fmla="*/ 962848 w 6127176"/>
              <a:gd name="connsiteY1" fmla="*/ 5166938 h 6931386"/>
              <a:gd name="connsiteX2" fmla="*/ 257168 w 6127176"/>
              <a:gd name="connsiteY2" fmla="*/ 3240833 h 6931386"/>
              <a:gd name="connsiteX3" fmla="*/ 1300777 w 6127176"/>
              <a:gd name="connsiteY3" fmla="*/ 27329 h 6931386"/>
              <a:gd name="connsiteX4" fmla="*/ 6127089 w 6127176"/>
              <a:gd name="connsiteY4" fmla="*/ 0 h 6931386"/>
              <a:gd name="connsiteX5" fmla="*/ 6120325 w 6127176"/>
              <a:gd name="connsiteY5" fmla="*/ 6923386 h 6931386"/>
              <a:gd name="connsiteX6" fmla="*/ 17 w 6127176"/>
              <a:gd name="connsiteY6" fmla="*/ 6930002 h 6931386"/>
              <a:gd name="connsiteX0" fmla="*/ 17 w 6147055"/>
              <a:gd name="connsiteY0" fmla="*/ 6930002 h 6931386"/>
              <a:gd name="connsiteX1" fmla="*/ 982727 w 6147055"/>
              <a:gd name="connsiteY1" fmla="*/ 5166938 h 6931386"/>
              <a:gd name="connsiteX2" fmla="*/ 277047 w 6147055"/>
              <a:gd name="connsiteY2" fmla="*/ 3240833 h 6931386"/>
              <a:gd name="connsiteX3" fmla="*/ 1320656 w 6147055"/>
              <a:gd name="connsiteY3" fmla="*/ 27329 h 6931386"/>
              <a:gd name="connsiteX4" fmla="*/ 6146968 w 6147055"/>
              <a:gd name="connsiteY4" fmla="*/ 0 h 6931386"/>
              <a:gd name="connsiteX5" fmla="*/ 6140204 w 6147055"/>
              <a:gd name="connsiteY5" fmla="*/ 6923386 h 6931386"/>
              <a:gd name="connsiteX6" fmla="*/ 17 w 6147055"/>
              <a:gd name="connsiteY6" fmla="*/ 6930002 h 693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47055" h="6931386">
                <a:moveTo>
                  <a:pt x="17" y="6930002"/>
                </a:moveTo>
                <a:cubicBezTo>
                  <a:pt x="-4798" y="6916696"/>
                  <a:pt x="980309" y="5190892"/>
                  <a:pt x="982727" y="5166938"/>
                </a:cubicBezTo>
                <a:cubicBezTo>
                  <a:pt x="999081" y="5190786"/>
                  <a:pt x="304236" y="3263684"/>
                  <a:pt x="277047" y="3240833"/>
                </a:cubicBezTo>
                <a:cubicBezTo>
                  <a:pt x="455951" y="2710239"/>
                  <a:pt x="1301461" y="40199"/>
                  <a:pt x="1320656" y="27329"/>
                </a:cubicBezTo>
                <a:cubicBezTo>
                  <a:pt x="1310033" y="54377"/>
                  <a:pt x="6143810" y="26613"/>
                  <a:pt x="6146968" y="0"/>
                </a:cubicBezTo>
                <a:cubicBezTo>
                  <a:pt x="6148026" y="24827"/>
                  <a:pt x="6139145" y="6515720"/>
                  <a:pt x="6140204" y="6923386"/>
                </a:cubicBezTo>
                <a:cubicBezTo>
                  <a:pt x="5824450" y="6916716"/>
                  <a:pt x="4064811" y="6936672"/>
                  <a:pt x="17" y="6930002"/>
                </a:cubicBezTo>
                <a:close/>
              </a:path>
            </a:pathLst>
          </a:custGeom>
          <a:solidFill>
            <a:schemeClr val="bg2"/>
          </a:solidFill>
        </p:spPr>
        <p:txBody>
          <a:bodyPr wrap="square" lIns="3200400" tIns="0" bIns="1463040" anchor="ctr" anchorCtr="0">
            <a:noAutofit/>
          </a:bodyPr>
          <a:lstStyle>
            <a:lvl1pPr marL="0" indent="0" algn="l">
              <a:buNone/>
              <a:defRPr sz="1600"/>
            </a:lvl1pPr>
          </a:lstStyle>
          <a:p>
            <a:r>
              <a:rPr lang="en-US" err="1"/>
              <a:t>Foto</a:t>
            </a:r>
            <a:r>
              <a:rPr lang="en-US"/>
              <a:t> </a:t>
            </a:r>
            <a:r>
              <a:rPr lang="en-US" err="1"/>
              <a:t>toevoegen</a:t>
            </a:r>
            <a:endParaRPr lang="en-US"/>
          </a:p>
        </p:txBody>
      </p:sp>
      <p:sp>
        <p:nvSpPr>
          <p:cNvPr id="19" name="Titel 1">
            <a:extLst>
              <a:ext uri="{FF2B5EF4-FFF2-40B4-BE49-F238E27FC236}">
                <a16:creationId xmlns:a16="http://schemas.microsoft.com/office/drawing/2014/main" id="{97D04839-1C32-A102-F03D-FD3984CC08BB}"/>
              </a:ext>
            </a:extLst>
          </p:cNvPr>
          <p:cNvSpPr>
            <a:spLocks noGrp="1"/>
          </p:cNvSpPr>
          <p:nvPr>
            <p:ph type="title" hasCustomPrompt="1"/>
          </p:nvPr>
        </p:nvSpPr>
        <p:spPr>
          <a:xfrm>
            <a:off x="838200" y="365125"/>
            <a:ext cx="5830957" cy="1325563"/>
          </a:xfrm>
        </p:spPr>
        <p:txBody>
          <a:bodyPr>
            <a:normAutofit/>
          </a:bodyPr>
          <a:lstStyle>
            <a:lvl1pPr>
              <a:defRPr sz="2400" b="1"/>
            </a:lvl1pPr>
          </a:lstStyle>
          <a:p>
            <a:r>
              <a:rPr lang="nl-NL"/>
              <a:t>HOOFDTITELS IN KAPITAAL</a:t>
            </a:r>
          </a:p>
        </p:txBody>
      </p:sp>
      <p:pic>
        <p:nvPicPr>
          <p:cNvPr id="22" name="Afbeelding 21">
            <a:extLst>
              <a:ext uri="{FF2B5EF4-FFF2-40B4-BE49-F238E27FC236}">
                <a16:creationId xmlns:a16="http://schemas.microsoft.com/office/drawing/2014/main" id="{AA2A8A30-C7E1-FF51-F028-8AC33D57CC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0524" b="38306"/>
          <a:stretch/>
        </p:blipFill>
        <p:spPr>
          <a:xfrm>
            <a:off x="125895" y="6492875"/>
            <a:ext cx="1241586" cy="262836"/>
          </a:xfrm>
          <a:prstGeom prst="rect">
            <a:avLst/>
          </a:prstGeom>
        </p:spPr>
      </p:pic>
      <p:sp>
        <p:nvSpPr>
          <p:cNvPr id="2" name="Tijdelijke aanduiding voor inhoud 2">
            <a:extLst>
              <a:ext uri="{FF2B5EF4-FFF2-40B4-BE49-F238E27FC236}">
                <a16:creationId xmlns:a16="http://schemas.microsoft.com/office/drawing/2014/main" id="{D06CCF61-274A-A6B8-6F8C-ECD250392090}"/>
              </a:ext>
            </a:extLst>
          </p:cNvPr>
          <p:cNvSpPr>
            <a:spLocks noGrp="1"/>
          </p:cNvSpPr>
          <p:nvPr>
            <p:ph sz="half" idx="13" hasCustomPrompt="1"/>
          </p:nvPr>
        </p:nvSpPr>
        <p:spPr>
          <a:xfrm>
            <a:off x="836611" y="2036618"/>
            <a:ext cx="4189412" cy="3225339"/>
          </a:xfrm>
          <a:prstGeom prst="rect">
            <a:avLst/>
          </a:prstGeom>
        </p:spPr>
        <p:txBody>
          <a:bodyPr/>
          <a:lstStyle>
            <a:lvl1pPr marL="0" indent="0">
              <a:lnSpc>
                <a:spcPct val="150000"/>
              </a:lnSpc>
              <a:buNone/>
              <a:defRPr sz="1400" b="0">
                <a:solidFill>
                  <a:srgbClr val="000000"/>
                </a:solidFill>
                <a:latin typeface="+mn-lt"/>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nl-NL"/>
              <a:t>Een trotse ‘Super Nerd’ met een passie voor IT. Hardwerkend en staat klaar voor klant &amp; collega. Ondernemend en resultaatgericht, blik op de stip aan de horizon. Borrels, LAN-</a:t>
            </a:r>
            <a:r>
              <a:rPr lang="nl-NL" err="1"/>
              <a:t>parties</a:t>
            </a:r>
            <a:r>
              <a:rPr lang="nl-NL"/>
              <a:t>, Nerf gun </a:t>
            </a:r>
            <a:r>
              <a:rPr lang="nl-NL" err="1"/>
              <a:t>battles</a:t>
            </a:r>
            <a:r>
              <a:rPr lang="nl-NL"/>
              <a:t>, </a:t>
            </a:r>
            <a:r>
              <a:rPr lang="nl-NL" err="1"/>
              <a:t>BBQ’s</a:t>
            </a:r>
            <a:r>
              <a:rPr lang="nl-NL"/>
              <a:t>, met zijn allen naar Star Wars of een concert. Ook voor gezelligheid maakt de In Summist graag tijd ;)</a:t>
            </a:r>
          </a:p>
          <a:p>
            <a:pPr marL="0" marR="0" lvl="0" indent="0" algn="l" defTabSz="914400" rtl="0" eaLnBrk="1" fontAlgn="auto" latinLnBrk="0" hangingPunct="1">
              <a:lnSpc>
                <a:spcPct val="150000"/>
              </a:lnSpc>
              <a:spcBef>
                <a:spcPts val="1000"/>
              </a:spcBef>
              <a:spcAft>
                <a:spcPts val="0"/>
              </a:spcAft>
              <a:buClrTx/>
              <a:buSzTx/>
              <a:buFontTx/>
              <a:buNone/>
              <a:tabLst/>
              <a:defRPr/>
            </a:pPr>
            <a:r>
              <a:rPr lang="nl-NL"/>
              <a:t>LET OP: Regelafstand 1,5</a:t>
            </a:r>
          </a:p>
          <a:p>
            <a:pPr lvl="0"/>
            <a:endParaRPr lang="nl-NL"/>
          </a:p>
        </p:txBody>
      </p:sp>
      <p:sp>
        <p:nvSpPr>
          <p:cNvPr id="3" name="Tijdelijke aanduiding voor tekst 2">
            <a:extLst>
              <a:ext uri="{FF2B5EF4-FFF2-40B4-BE49-F238E27FC236}">
                <a16:creationId xmlns:a16="http://schemas.microsoft.com/office/drawing/2014/main" id="{3FA53A9F-0B07-B596-D8D5-0FF5649EB2EC}"/>
              </a:ext>
            </a:extLst>
          </p:cNvPr>
          <p:cNvSpPr>
            <a:spLocks noGrp="1"/>
          </p:cNvSpPr>
          <p:nvPr>
            <p:ph type="body" idx="14" hasCustomPrompt="1"/>
          </p:nvPr>
        </p:nvSpPr>
        <p:spPr>
          <a:xfrm>
            <a:off x="839788" y="1681163"/>
            <a:ext cx="4186235" cy="355455"/>
          </a:xfrm>
          <a:prstGeom prst="rect">
            <a:avLst/>
          </a:prstGeom>
        </p:spPr>
        <p:txBody>
          <a:bodyPr anchor="b">
            <a:normAutofit/>
          </a:bodyPr>
          <a:lstStyle>
            <a:lvl1pPr marL="0" indent="0">
              <a:buNone/>
              <a:defRPr sz="16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Titels </a:t>
            </a:r>
          </a:p>
        </p:txBody>
      </p:sp>
    </p:spTree>
    <p:extLst>
      <p:ext uri="{BB962C8B-B14F-4D97-AF65-F5344CB8AC3E}">
        <p14:creationId xmlns:p14="http://schemas.microsoft.com/office/powerpoint/2010/main" val="3330309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scenario's">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A3CA0FAC-D7E8-17AA-D208-79041251BB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1928" y="4199009"/>
            <a:ext cx="2680072" cy="2678993"/>
          </a:xfrm>
          <a:prstGeom prst="rect">
            <a:avLst/>
          </a:prstGeom>
        </p:spPr>
      </p:pic>
      <p:sp>
        <p:nvSpPr>
          <p:cNvPr id="5" name="Tijdelijke aanduiding voor inhoud 3">
            <a:extLst>
              <a:ext uri="{FF2B5EF4-FFF2-40B4-BE49-F238E27FC236}">
                <a16:creationId xmlns:a16="http://schemas.microsoft.com/office/drawing/2014/main" id="{FC784608-5F9B-FC31-FC2A-DFE9E887E270}"/>
              </a:ext>
            </a:extLst>
          </p:cNvPr>
          <p:cNvSpPr>
            <a:spLocks noGrp="1"/>
          </p:cNvSpPr>
          <p:nvPr>
            <p:ph sz="quarter" idx="21" hasCustomPrompt="1"/>
          </p:nvPr>
        </p:nvSpPr>
        <p:spPr>
          <a:xfrm>
            <a:off x="838200" y="2414729"/>
            <a:ext cx="4164612" cy="3477289"/>
          </a:xfrm>
          <a:prstGeom prst="rect">
            <a:avLst/>
          </a:prstGeom>
          <a:ln>
            <a:noFill/>
          </a:ln>
        </p:spPr>
        <p:txBody>
          <a:bodyPr/>
          <a:lstStyle>
            <a:lvl1pPr>
              <a:defRPr>
                <a:solidFill>
                  <a:srgbClr val="000000"/>
                </a:solidFill>
              </a:defRPr>
            </a:lvl1pPr>
          </a:lstStyle>
          <a:p>
            <a:r>
              <a:rPr lang="nl-NL"/>
              <a:t>Voorbeeld</a:t>
            </a:r>
          </a:p>
          <a:p>
            <a:endParaRPr lang="nl-NL"/>
          </a:p>
        </p:txBody>
      </p:sp>
      <p:pic>
        <p:nvPicPr>
          <p:cNvPr id="15" name="Afbeelding 14">
            <a:extLst>
              <a:ext uri="{FF2B5EF4-FFF2-40B4-BE49-F238E27FC236}">
                <a16:creationId xmlns:a16="http://schemas.microsoft.com/office/drawing/2014/main" id="{757ECA80-EBAB-23F6-9C53-8B4C8D3B43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26634" y="5895703"/>
            <a:ext cx="1397725" cy="1397725"/>
          </a:xfrm>
          <a:prstGeom prst="rect">
            <a:avLst/>
          </a:prstGeom>
        </p:spPr>
      </p:pic>
      <p:sp>
        <p:nvSpPr>
          <p:cNvPr id="18" name="Rechthoek 17">
            <a:extLst>
              <a:ext uri="{FF2B5EF4-FFF2-40B4-BE49-F238E27FC236}">
                <a16:creationId xmlns:a16="http://schemas.microsoft.com/office/drawing/2014/main" id="{5611FBFB-6602-0978-A632-6BDED4108E85}"/>
              </a:ext>
            </a:extLst>
          </p:cNvPr>
          <p:cNvSpPr/>
          <p:nvPr userDrawn="1"/>
        </p:nvSpPr>
        <p:spPr>
          <a:xfrm>
            <a:off x="838199" y="2414729"/>
            <a:ext cx="4164613" cy="3477289"/>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afgeronde hoeken 21">
            <a:extLst>
              <a:ext uri="{FF2B5EF4-FFF2-40B4-BE49-F238E27FC236}">
                <a16:creationId xmlns:a16="http://schemas.microsoft.com/office/drawing/2014/main" id="{A1DEB2DD-4326-442C-604E-43C504EB6E77}"/>
              </a:ext>
            </a:extLst>
          </p:cNvPr>
          <p:cNvSpPr/>
          <p:nvPr userDrawn="1"/>
        </p:nvSpPr>
        <p:spPr>
          <a:xfrm>
            <a:off x="838199" y="1851674"/>
            <a:ext cx="4164611" cy="38317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b="1"/>
          </a:p>
        </p:txBody>
      </p:sp>
      <p:sp>
        <p:nvSpPr>
          <p:cNvPr id="2" name="Tijdelijke aanduiding voor inhoud 3">
            <a:extLst>
              <a:ext uri="{FF2B5EF4-FFF2-40B4-BE49-F238E27FC236}">
                <a16:creationId xmlns:a16="http://schemas.microsoft.com/office/drawing/2014/main" id="{DA06F293-90B0-78FC-CD7D-8DAF18CE1C42}"/>
              </a:ext>
            </a:extLst>
          </p:cNvPr>
          <p:cNvSpPr>
            <a:spLocks noGrp="1"/>
          </p:cNvSpPr>
          <p:nvPr>
            <p:ph sz="quarter" idx="22" hasCustomPrompt="1"/>
          </p:nvPr>
        </p:nvSpPr>
        <p:spPr>
          <a:xfrm>
            <a:off x="5521037" y="2414729"/>
            <a:ext cx="4164612" cy="3477289"/>
          </a:xfrm>
          <a:prstGeom prst="rect">
            <a:avLst/>
          </a:prstGeom>
          <a:ln>
            <a:solidFill>
              <a:srgbClr val="373A8C"/>
            </a:solidFill>
          </a:ln>
        </p:spPr>
        <p:txBody>
          <a:bodyPr/>
          <a:lstStyle>
            <a:lvl1pPr>
              <a:defRPr>
                <a:solidFill>
                  <a:srgbClr val="000000"/>
                </a:solidFill>
              </a:defRPr>
            </a:lvl1pPr>
          </a:lstStyle>
          <a:p>
            <a:r>
              <a:rPr lang="nl-NL"/>
              <a:t>Voorbeeld</a:t>
            </a:r>
          </a:p>
          <a:p>
            <a:endParaRPr lang="nl-NL"/>
          </a:p>
        </p:txBody>
      </p:sp>
      <p:sp>
        <p:nvSpPr>
          <p:cNvPr id="4" name="Rechthoek: afgeronde hoeken 3">
            <a:extLst>
              <a:ext uri="{FF2B5EF4-FFF2-40B4-BE49-F238E27FC236}">
                <a16:creationId xmlns:a16="http://schemas.microsoft.com/office/drawing/2014/main" id="{4B5F59EA-1D2C-AC42-E21D-AD41E02E43C5}"/>
              </a:ext>
            </a:extLst>
          </p:cNvPr>
          <p:cNvSpPr/>
          <p:nvPr userDrawn="1"/>
        </p:nvSpPr>
        <p:spPr>
          <a:xfrm>
            <a:off x="5521036" y="1851675"/>
            <a:ext cx="4164611" cy="38317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b="1"/>
          </a:p>
        </p:txBody>
      </p:sp>
      <p:sp>
        <p:nvSpPr>
          <p:cNvPr id="6" name="Rechthoek 5">
            <a:extLst>
              <a:ext uri="{FF2B5EF4-FFF2-40B4-BE49-F238E27FC236}">
                <a16:creationId xmlns:a16="http://schemas.microsoft.com/office/drawing/2014/main" id="{B1795561-6FD4-DB4D-C423-1143CFF4BB3F}"/>
              </a:ext>
            </a:extLst>
          </p:cNvPr>
          <p:cNvSpPr/>
          <p:nvPr userDrawn="1"/>
        </p:nvSpPr>
        <p:spPr>
          <a:xfrm>
            <a:off x="5521036" y="2414729"/>
            <a:ext cx="4164613" cy="3477289"/>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tel 1">
            <a:extLst>
              <a:ext uri="{FF2B5EF4-FFF2-40B4-BE49-F238E27FC236}">
                <a16:creationId xmlns:a16="http://schemas.microsoft.com/office/drawing/2014/main" id="{608A83FC-1401-05AF-C1FD-DB05E588BCBE}"/>
              </a:ext>
            </a:extLst>
          </p:cNvPr>
          <p:cNvSpPr>
            <a:spLocks noGrp="1"/>
          </p:cNvSpPr>
          <p:nvPr>
            <p:ph type="title" hasCustomPrompt="1"/>
          </p:nvPr>
        </p:nvSpPr>
        <p:spPr>
          <a:xfrm>
            <a:off x="838200" y="365125"/>
            <a:ext cx="10515600" cy="1325563"/>
          </a:xfrm>
        </p:spPr>
        <p:txBody>
          <a:bodyPr>
            <a:normAutofit/>
          </a:bodyPr>
          <a:lstStyle>
            <a:lvl1pPr>
              <a:defRPr sz="2400"/>
            </a:lvl1pPr>
          </a:lstStyle>
          <a:p>
            <a:r>
              <a:rPr lang="nl-NL"/>
              <a:t>HOOFDTITELS IN KAPITAAL</a:t>
            </a:r>
          </a:p>
        </p:txBody>
      </p:sp>
      <p:sp>
        <p:nvSpPr>
          <p:cNvPr id="11" name="Tijdelijke aanduiding voor tekst 1">
            <a:extLst>
              <a:ext uri="{FF2B5EF4-FFF2-40B4-BE49-F238E27FC236}">
                <a16:creationId xmlns:a16="http://schemas.microsoft.com/office/drawing/2014/main" id="{CFC110B1-8919-2FF4-473B-0C5A4D12C6D8}"/>
              </a:ext>
            </a:extLst>
          </p:cNvPr>
          <p:cNvSpPr>
            <a:spLocks noGrp="1"/>
          </p:cNvSpPr>
          <p:nvPr>
            <p:ph type="body" sz="quarter" idx="20" hasCustomPrompt="1"/>
          </p:nvPr>
        </p:nvSpPr>
        <p:spPr>
          <a:xfrm>
            <a:off x="838201" y="1302466"/>
            <a:ext cx="10292542" cy="476458"/>
          </a:xfrm>
          <a:prstGeom prst="rect">
            <a:avLst/>
          </a:prstGeom>
        </p:spPr>
        <p:txBody>
          <a:bodyPr>
            <a:normAutofit/>
          </a:bodyPr>
          <a:lstStyle>
            <a:lvl1pPr marL="0" indent="0">
              <a:buNone/>
              <a:defRPr sz="1400">
                <a:solidFill>
                  <a:srgbClr val="000000"/>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nl-NL"/>
              <a:t>Hier zou je bijvoorbeeld verschillende scenario’s kunnen omschrijven. </a:t>
            </a:r>
          </a:p>
        </p:txBody>
      </p:sp>
      <p:sp>
        <p:nvSpPr>
          <p:cNvPr id="3" name="Tijdelijke aanduiding voor tekst 1">
            <a:extLst>
              <a:ext uri="{FF2B5EF4-FFF2-40B4-BE49-F238E27FC236}">
                <a16:creationId xmlns:a16="http://schemas.microsoft.com/office/drawing/2014/main" id="{B54C6FB6-77F2-F225-0016-45F70C4FC7C3}"/>
              </a:ext>
            </a:extLst>
          </p:cNvPr>
          <p:cNvSpPr>
            <a:spLocks noGrp="1"/>
          </p:cNvSpPr>
          <p:nvPr>
            <p:ph type="body" sz="quarter" idx="24" hasCustomPrompt="1"/>
          </p:nvPr>
        </p:nvSpPr>
        <p:spPr>
          <a:xfrm>
            <a:off x="844061" y="1898314"/>
            <a:ext cx="4164611" cy="293902"/>
          </a:xfrm>
          <a:prstGeom prst="rect">
            <a:avLst/>
          </a:prstGeom>
        </p:spPr>
        <p:txBody>
          <a:bodyPr>
            <a:normAutofit/>
          </a:bodyPr>
          <a:lstStyle>
            <a:lvl1pPr marL="0" indent="0" algn="ctr">
              <a:buNone/>
              <a:defRPr sz="1400" b="1">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nl-NL"/>
              <a:t>Inhoud</a:t>
            </a:r>
          </a:p>
        </p:txBody>
      </p:sp>
      <p:sp>
        <p:nvSpPr>
          <p:cNvPr id="8" name="Tijdelijke aanduiding voor tekst 1">
            <a:extLst>
              <a:ext uri="{FF2B5EF4-FFF2-40B4-BE49-F238E27FC236}">
                <a16:creationId xmlns:a16="http://schemas.microsoft.com/office/drawing/2014/main" id="{8349DFEE-86FC-F305-3BE2-51C783D84D8A}"/>
              </a:ext>
            </a:extLst>
          </p:cNvPr>
          <p:cNvSpPr>
            <a:spLocks noGrp="1"/>
          </p:cNvSpPr>
          <p:nvPr>
            <p:ph type="body" sz="quarter" idx="25" hasCustomPrompt="1"/>
          </p:nvPr>
        </p:nvSpPr>
        <p:spPr>
          <a:xfrm>
            <a:off x="5521036" y="1898314"/>
            <a:ext cx="4164611" cy="293902"/>
          </a:xfrm>
          <a:prstGeom prst="rect">
            <a:avLst/>
          </a:prstGeom>
        </p:spPr>
        <p:txBody>
          <a:bodyPr>
            <a:normAutofit/>
          </a:bodyPr>
          <a:lstStyle>
            <a:lvl1pPr marL="0" indent="0" algn="ctr">
              <a:buNone/>
              <a:defRPr sz="1400" b="1">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nl-NL"/>
              <a:t>Inhoud</a:t>
            </a:r>
          </a:p>
        </p:txBody>
      </p:sp>
    </p:spTree>
    <p:extLst>
      <p:ext uri="{BB962C8B-B14F-4D97-AF65-F5344CB8AC3E}">
        <p14:creationId xmlns:p14="http://schemas.microsoft.com/office/powerpoint/2010/main" val="3165859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scenario's">
    <p:spTree>
      <p:nvGrpSpPr>
        <p:cNvPr id="1" name=""/>
        <p:cNvGrpSpPr/>
        <p:nvPr/>
      </p:nvGrpSpPr>
      <p:grpSpPr>
        <a:xfrm>
          <a:off x="0" y="0"/>
          <a:ext cx="0" cy="0"/>
          <a:chOff x="0" y="0"/>
          <a:chExt cx="0" cy="0"/>
        </a:xfrm>
      </p:grpSpPr>
      <p:pic>
        <p:nvPicPr>
          <p:cNvPr id="27" name="Afbeelding 26">
            <a:extLst>
              <a:ext uri="{FF2B5EF4-FFF2-40B4-BE49-F238E27FC236}">
                <a16:creationId xmlns:a16="http://schemas.microsoft.com/office/drawing/2014/main" id="{31946A0D-9E8A-8B2E-BB3C-4AD6622AB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34698" y="4201768"/>
            <a:ext cx="2657302" cy="2656232"/>
          </a:xfrm>
          <a:prstGeom prst="rect">
            <a:avLst/>
          </a:prstGeom>
        </p:spPr>
      </p:pic>
      <p:sp>
        <p:nvSpPr>
          <p:cNvPr id="8" name="Tijdelijke aanduiding voor inhoud 6">
            <a:extLst>
              <a:ext uri="{FF2B5EF4-FFF2-40B4-BE49-F238E27FC236}">
                <a16:creationId xmlns:a16="http://schemas.microsoft.com/office/drawing/2014/main" id="{457B2E54-070D-7626-B0E4-2F8B07DC7BB4}"/>
              </a:ext>
            </a:extLst>
          </p:cNvPr>
          <p:cNvSpPr>
            <a:spLocks noGrp="1"/>
          </p:cNvSpPr>
          <p:nvPr>
            <p:ph sz="quarter" idx="39" hasCustomPrompt="1"/>
          </p:nvPr>
        </p:nvSpPr>
        <p:spPr>
          <a:xfrm>
            <a:off x="7595201" y="2418414"/>
            <a:ext cx="3028463" cy="3477289"/>
          </a:xfrm>
          <a:prstGeom prst="rect">
            <a:avLst/>
          </a:prstGeom>
        </p:spPr>
        <p:txBody>
          <a:bodyPr/>
          <a:lstStyle>
            <a:lvl1pPr>
              <a:defRPr>
                <a:solidFill>
                  <a:srgbClr val="000000"/>
                </a:solidFill>
              </a:defRPr>
            </a:lvl1pPr>
          </a:lstStyle>
          <a:p>
            <a:pPr marL="228600" marR="0" lvl="0" indent="-228600" algn="l" defTabSz="914400" rtl="0" eaLnBrk="1" fontAlgn="auto" latinLnBrk="0" hangingPunct="1">
              <a:lnSpc>
                <a:spcPct val="90000"/>
              </a:lnSpc>
              <a:spcBef>
                <a:spcPts val="1000"/>
              </a:spcBef>
              <a:spcAft>
                <a:spcPts val="0"/>
              </a:spcAft>
              <a:buClrTx/>
              <a:buSzTx/>
              <a:buFontTx/>
              <a:buBlip>
                <a:blip r:embed="rId3"/>
              </a:buBlip>
              <a:tabLst/>
              <a:defRPr/>
            </a:pPr>
            <a:r>
              <a:rPr lang="nl-NL"/>
              <a:t>Voorbeeld</a:t>
            </a:r>
          </a:p>
          <a:p>
            <a:endParaRPr lang="nl-NL"/>
          </a:p>
        </p:txBody>
      </p:sp>
      <p:pic>
        <p:nvPicPr>
          <p:cNvPr id="15" name="Afbeelding 14">
            <a:extLst>
              <a:ext uri="{FF2B5EF4-FFF2-40B4-BE49-F238E27FC236}">
                <a16:creationId xmlns:a16="http://schemas.microsoft.com/office/drawing/2014/main" id="{757ECA80-EBAB-23F6-9C53-8B4C8D3B431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26634" y="5895703"/>
            <a:ext cx="1397725" cy="1397725"/>
          </a:xfrm>
          <a:prstGeom prst="rect">
            <a:avLst/>
          </a:prstGeom>
        </p:spPr>
      </p:pic>
      <p:sp>
        <p:nvSpPr>
          <p:cNvPr id="21" name="Rechthoek 20">
            <a:extLst>
              <a:ext uri="{FF2B5EF4-FFF2-40B4-BE49-F238E27FC236}">
                <a16:creationId xmlns:a16="http://schemas.microsoft.com/office/drawing/2014/main" id="{163865ED-9737-3BF0-651D-97CACC3ECE7A}"/>
              </a:ext>
            </a:extLst>
          </p:cNvPr>
          <p:cNvSpPr/>
          <p:nvPr userDrawn="1"/>
        </p:nvSpPr>
        <p:spPr>
          <a:xfrm>
            <a:off x="7598163" y="2414390"/>
            <a:ext cx="3028471" cy="3477289"/>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afgeronde hoeken 24">
            <a:extLst>
              <a:ext uri="{FF2B5EF4-FFF2-40B4-BE49-F238E27FC236}">
                <a16:creationId xmlns:a16="http://schemas.microsoft.com/office/drawing/2014/main" id="{CAFC555C-4350-5F08-6ED4-3EA6CB644625}"/>
              </a:ext>
            </a:extLst>
          </p:cNvPr>
          <p:cNvSpPr/>
          <p:nvPr userDrawn="1"/>
        </p:nvSpPr>
        <p:spPr>
          <a:xfrm>
            <a:off x="7595195" y="1851674"/>
            <a:ext cx="3028470" cy="38317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b="1"/>
          </a:p>
        </p:txBody>
      </p:sp>
      <p:sp>
        <p:nvSpPr>
          <p:cNvPr id="10" name="Tijdelijke aanduiding voor inhoud 6">
            <a:extLst>
              <a:ext uri="{FF2B5EF4-FFF2-40B4-BE49-F238E27FC236}">
                <a16:creationId xmlns:a16="http://schemas.microsoft.com/office/drawing/2014/main" id="{1368EBD4-9A90-CE16-5B6B-262B20DD765A}"/>
              </a:ext>
            </a:extLst>
          </p:cNvPr>
          <p:cNvSpPr>
            <a:spLocks noGrp="1"/>
          </p:cNvSpPr>
          <p:nvPr>
            <p:ph sz="quarter" idx="40" hasCustomPrompt="1"/>
          </p:nvPr>
        </p:nvSpPr>
        <p:spPr>
          <a:xfrm>
            <a:off x="4217963" y="2418414"/>
            <a:ext cx="3028463" cy="3477289"/>
          </a:xfrm>
          <a:prstGeom prst="rect">
            <a:avLst/>
          </a:prstGeom>
        </p:spPr>
        <p:txBody>
          <a:bodyPr/>
          <a:lstStyle>
            <a:lvl1pPr>
              <a:defRPr>
                <a:solidFill>
                  <a:srgbClr val="000000"/>
                </a:solidFill>
              </a:defRPr>
            </a:lvl1pPr>
          </a:lstStyle>
          <a:p>
            <a:pPr marL="228600" marR="0" lvl="0" indent="-228600" algn="l" defTabSz="914400" rtl="0" eaLnBrk="1" fontAlgn="auto" latinLnBrk="0" hangingPunct="1">
              <a:lnSpc>
                <a:spcPct val="90000"/>
              </a:lnSpc>
              <a:spcBef>
                <a:spcPts val="1000"/>
              </a:spcBef>
              <a:spcAft>
                <a:spcPts val="0"/>
              </a:spcAft>
              <a:buClrTx/>
              <a:buSzTx/>
              <a:buFontTx/>
              <a:buBlip>
                <a:blip r:embed="rId3"/>
              </a:buBlip>
              <a:tabLst/>
              <a:defRPr/>
            </a:pPr>
            <a:r>
              <a:rPr lang="nl-NL"/>
              <a:t>Voorbeeld</a:t>
            </a:r>
          </a:p>
          <a:p>
            <a:endParaRPr lang="nl-NL"/>
          </a:p>
        </p:txBody>
      </p:sp>
      <p:sp>
        <p:nvSpPr>
          <p:cNvPr id="11" name="Rechthoek 10">
            <a:extLst>
              <a:ext uri="{FF2B5EF4-FFF2-40B4-BE49-F238E27FC236}">
                <a16:creationId xmlns:a16="http://schemas.microsoft.com/office/drawing/2014/main" id="{1F36E23A-694F-F868-B40B-4D533AABBF4D}"/>
              </a:ext>
            </a:extLst>
          </p:cNvPr>
          <p:cNvSpPr/>
          <p:nvPr userDrawn="1"/>
        </p:nvSpPr>
        <p:spPr>
          <a:xfrm>
            <a:off x="4220925" y="2414390"/>
            <a:ext cx="3028471" cy="3477289"/>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afgeronde hoeken 11">
            <a:extLst>
              <a:ext uri="{FF2B5EF4-FFF2-40B4-BE49-F238E27FC236}">
                <a16:creationId xmlns:a16="http://schemas.microsoft.com/office/drawing/2014/main" id="{7AF21FCC-B753-733F-F1AE-D82EAF366C73}"/>
              </a:ext>
            </a:extLst>
          </p:cNvPr>
          <p:cNvSpPr/>
          <p:nvPr userDrawn="1"/>
        </p:nvSpPr>
        <p:spPr>
          <a:xfrm>
            <a:off x="4217957" y="1851674"/>
            <a:ext cx="3028470" cy="38317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nl-NL" sz="1400" b="1"/>
          </a:p>
        </p:txBody>
      </p:sp>
      <p:sp>
        <p:nvSpPr>
          <p:cNvPr id="14" name="Tijdelijke aanduiding voor inhoud 6">
            <a:extLst>
              <a:ext uri="{FF2B5EF4-FFF2-40B4-BE49-F238E27FC236}">
                <a16:creationId xmlns:a16="http://schemas.microsoft.com/office/drawing/2014/main" id="{1ACA2FF9-C278-9F0B-BB93-DDF1ADEFF0E2}"/>
              </a:ext>
            </a:extLst>
          </p:cNvPr>
          <p:cNvSpPr>
            <a:spLocks noGrp="1"/>
          </p:cNvSpPr>
          <p:nvPr>
            <p:ph sz="quarter" idx="41" hasCustomPrompt="1"/>
          </p:nvPr>
        </p:nvSpPr>
        <p:spPr>
          <a:xfrm>
            <a:off x="838206" y="2418414"/>
            <a:ext cx="3028463" cy="3477289"/>
          </a:xfrm>
          <a:prstGeom prst="rect">
            <a:avLst/>
          </a:prstGeom>
        </p:spPr>
        <p:txBody>
          <a:bodyPr/>
          <a:lstStyle>
            <a:lvl1pPr>
              <a:defRPr>
                <a:solidFill>
                  <a:srgbClr val="000000"/>
                </a:solidFill>
              </a:defRPr>
            </a:lvl1pPr>
          </a:lstStyle>
          <a:p>
            <a:pPr marL="228600" marR="0" lvl="0" indent="-228600" algn="l" defTabSz="914400" rtl="0" eaLnBrk="1" fontAlgn="auto" latinLnBrk="0" hangingPunct="1">
              <a:lnSpc>
                <a:spcPct val="90000"/>
              </a:lnSpc>
              <a:spcBef>
                <a:spcPts val="1000"/>
              </a:spcBef>
              <a:spcAft>
                <a:spcPts val="0"/>
              </a:spcAft>
              <a:buClrTx/>
              <a:buSzTx/>
              <a:buFontTx/>
              <a:buBlip>
                <a:blip r:embed="rId3"/>
              </a:buBlip>
              <a:tabLst/>
              <a:defRPr/>
            </a:pPr>
            <a:r>
              <a:rPr lang="nl-NL"/>
              <a:t>Voorbeeld</a:t>
            </a:r>
          </a:p>
          <a:p>
            <a:endParaRPr lang="nl-NL"/>
          </a:p>
        </p:txBody>
      </p:sp>
      <p:sp>
        <p:nvSpPr>
          <p:cNvPr id="16" name="Rechthoek 15">
            <a:extLst>
              <a:ext uri="{FF2B5EF4-FFF2-40B4-BE49-F238E27FC236}">
                <a16:creationId xmlns:a16="http://schemas.microsoft.com/office/drawing/2014/main" id="{68F03208-0EB0-2126-8E89-335AB744BCB7}"/>
              </a:ext>
            </a:extLst>
          </p:cNvPr>
          <p:cNvSpPr/>
          <p:nvPr userDrawn="1"/>
        </p:nvSpPr>
        <p:spPr>
          <a:xfrm>
            <a:off x="841168" y="2414390"/>
            <a:ext cx="3028471" cy="3477289"/>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afgeronde hoeken 25">
            <a:extLst>
              <a:ext uri="{FF2B5EF4-FFF2-40B4-BE49-F238E27FC236}">
                <a16:creationId xmlns:a16="http://schemas.microsoft.com/office/drawing/2014/main" id="{534FDD6D-19DC-5C31-08BA-E9C1743F85FA}"/>
              </a:ext>
            </a:extLst>
          </p:cNvPr>
          <p:cNvSpPr/>
          <p:nvPr userDrawn="1"/>
        </p:nvSpPr>
        <p:spPr>
          <a:xfrm>
            <a:off x="838200" y="1851674"/>
            <a:ext cx="3028470" cy="383177"/>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b="1"/>
          </a:p>
        </p:txBody>
      </p:sp>
      <p:sp>
        <p:nvSpPr>
          <p:cNvPr id="28" name="Titel 1">
            <a:extLst>
              <a:ext uri="{FF2B5EF4-FFF2-40B4-BE49-F238E27FC236}">
                <a16:creationId xmlns:a16="http://schemas.microsoft.com/office/drawing/2014/main" id="{EEEA0530-1928-858E-4B90-CC2994894F1E}"/>
              </a:ext>
            </a:extLst>
          </p:cNvPr>
          <p:cNvSpPr>
            <a:spLocks noGrp="1"/>
          </p:cNvSpPr>
          <p:nvPr>
            <p:ph type="title" hasCustomPrompt="1"/>
          </p:nvPr>
        </p:nvSpPr>
        <p:spPr>
          <a:xfrm>
            <a:off x="838200" y="365125"/>
            <a:ext cx="10515600" cy="1325563"/>
          </a:xfrm>
        </p:spPr>
        <p:txBody>
          <a:bodyPr>
            <a:normAutofit/>
          </a:bodyPr>
          <a:lstStyle>
            <a:lvl1pPr>
              <a:defRPr sz="2400"/>
            </a:lvl1pPr>
          </a:lstStyle>
          <a:p>
            <a:r>
              <a:rPr lang="nl-NL"/>
              <a:t>HOOFDTITELS IN KAPITAAL</a:t>
            </a:r>
          </a:p>
        </p:txBody>
      </p:sp>
      <p:sp>
        <p:nvSpPr>
          <p:cNvPr id="29" name="Tijdelijke aanduiding voor tekst 1">
            <a:extLst>
              <a:ext uri="{FF2B5EF4-FFF2-40B4-BE49-F238E27FC236}">
                <a16:creationId xmlns:a16="http://schemas.microsoft.com/office/drawing/2014/main" id="{3B277422-7AC5-0861-CCE6-F7FB87032B72}"/>
              </a:ext>
            </a:extLst>
          </p:cNvPr>
          <p:cNvSpPr>
            <a:spLocks noGrp="1"/>
          </p:cNvSpPr>
          <p:nvPr>
            <p:ph type="body" sz="quarter" idx="20" hasCustomPrompt="1"/>
          </p:nvPr>
        </p:nvSpPr>
        <p:spPr>
          <a:xfrm>
            <a:off x="838201" y="1302466"/>
            <a:ext cx="10292542" cy="484770"/>
          </a:xfrm>
          <a:prstGeom prst="rect">
            <a:avLst/>
          </a:prstGeom>
        </p:spPr>
        <p:txBody>
          <a:bodyPr>
            <a:normAutofit/>
          </a:bodyPr>
          <a:lstStyle>
            <a:lvl1pPr marL="0" indent="0">
              <a:buNone/>
              <a:defRPr sz="1400">
                <a:solidFill>
                  <a:srgbClr val="000000"/>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nl-NL"/>
              <a:t>Hier zou je bijvoorbeeld verschillende scenario’s kunnen omschrijven. </a:t>
            </a:r>
          </a:p>
        </p:txBody>
      </p:sp>
      <p:sp>
        <p:nvSpPr>
          <p:cNvPr id="2" name="Tijdelijke aanduiding voor tekst 1">
            <a:extLst>
              <a:ext uri="{FF2B5EF4-FFF2-40B4-BE49-F238E27FC236}">
                <a16:creationId xmlns:a16="http://schemas.microsoft.com/office/drawing/2014/main" id="{AC1892F5-2696-334B-59ED-043BF8E3D2A2}"/>
              </a:ext>
            </a:extLst>
          </p:cNvPr>
          <p:cNvSpPr>
            <a:spLocks noGrp="1"/>
          </p:cNvSpPr>
          <p:nvPr>
            <p:ph type="body" sz="quarter" idx="24" hasCustomPrompt="1"/>
          </p:nvPr>
        </p:nvSpPr>
        <p:spPr>
          <a:xfrm>
            <a:off x="844061" y="1898314"/>
            <a:ext cx="3022608" cy="293902"/>
          </a:xfrm>
          <a:prstGeom prst="rect">
            <a:avLst/>
          </a:prstGeom>
        </p:spPr>
        <p:txBody>
          <a:bodyPr>
            <a:normAutofit/>
          </a:bodyPr>
          <a:lstStyle>
            <a:lvl1pPr marL="0" indent="0" algn="ctr">
              <a:buNone/>
              <a:defRPr sz="1400" b="1">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nl-NL"/>
              <a:t>Inhoud</a:t>
            </a:r>
          </a:p>
        </p:txBody>
      </p:sp>
      <p:sp>
        <p:nvSpPr>
          <p:cNvPr id="4" name="Tijdelijke aanduiding voor tekst 1">
            <a:extLst>
              <a:ext uri="{FF2B5EF4-FFF2-40B4-BE49-F238E27FC236}">
                <a16:creationId xmlns:a16="http://schemas.microsoft.com/office/drawing/2014/main" id="{71FAEF11-3A1B-9CEC-78C7-90397D09CD09}"/>
              </a:ext>
            </a:extLst>
          </p:cNvPr>
          <p:cNvSpPr>
            <a:spLocks noGrp="1"/>
          </p:cNvSpPr>
          <p:nvPr>
            <p:ph type="body" sz="quarter" idx="42" hasCustomPrompt="1"/>
          </p:nvPr>
        </p:nvSpPr>
        <p:spPr>
          <a:xfrm>
            <a:off x="4223818" y="1898314"/>
            <a:ext cx="3022608" cy="293902"/>
          </a:xfrm>
          <a:prstGeom prst="rect">
            <a:avLst/>
          </a:prstGeom>
        </p:spPr>
        <p:txBody>
          <a:bodyPr>
            <a:normAutofit/>
          </a:bodyPr>
          <a:lstStyle>
            <a:lvl1pPr marL="0" indent="0" algn="r">
              <a:buNone/>
              <a:defRPr sz="1400" b="1">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nl-NL"/>
              <a:t>Inhoud</a:t>
            </a:r>
          </a:p>
        </p:txBody>
      </p:sp>
      <p:sp>
        <p:nvSpPr>
          <p:cNvPr id="5" name="Tijdelijke aanduiding voor tekst 1">
            <a:extLst>
              <a:ext uri="{FF2B5EF4-FFF2-40B4-BE49-F238E27FC236}">
                <a16:creationId xmlns:a16="http://schemas.microsoft.com/office/drawing/2014/main" id="{4DDD44EF-AFBF-C3A3-62F5-384734CDE2C2}"/>
              </a:ext>
            </a:extLst>
          </p:cNvPr>
          <p:cNvSpPr>
            <a:spLocks noGrp="1"/>
          </p:cNvSpPr>
          <p:nvPr>
            <p:ph type="body" sz="quarter" idx="43" hasCustomPrompt="1"/>
          </p:nvPr>
        </p:nvSpPr>
        <p:spPr>
          <a:xfrm>
            <a:off x="7601056" y="1898314"/>
            <a:ext cx="3022608" cy="293902"/>
          </a:xfrm>
          <a:prstGeom prst="rect">
            <a:avLst/>
          </a:prstGeom>
        </p:spPr>
        <p:txBody>
          <a:bodyPr>
            <a:normAutofit/>
          </a:bodyPr>
          <a:lstStyle>
            <a:lvl1pPr marL="0" indent="0" algn="ctr">
              <a:buNone/>
              <a:defRPr sz="1400" b="1">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nl-NL"/>
              <a:t>Inhoud</a:t>
            </a:r>
          </a:p>
        </p:txBody>
      </p:sp>
    </p:spTree>
    <p:extLst>
      <p:ext uri="{BB962C8B-B14F-4D97-AF65-F5344CB8AC3E}">
        <p14:creationId xmlns:p14="http://schemas.microsoft.com/office/powerpoint/2010/main" val="27702646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scenario's">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34E5CFD1-EE9D-5842-5FBE-7A4ED775DA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34691" y="4201761"/>
            <a:ext cx="2657308" cy="2656238"/>
          </a:xfrm>
          <a:prstGeom prst="rect">
            <a:avLst/>
          </a:prstGeom>
        </p:spPr>
      </p:pic>
      <p:sp>
        <p:nvSpPr>
          <p:cNvPr id="5" name="Tijdelijke aanduiding voor inhoud 3">
            <a:extLst>
              <a:ext uri="{FF2B5EF4-FFF2-40B4-BE49-F238E27FC236}">
                <a16:creationId xmlns:a16="http://schemas.microsoft.com/office/drawing/2014/main" id="{FC784608-5F9B-FC31-FC2A-DFE9E887E270}"/>
              </a:ext>
            </a:extLst>
          </p:cNvPr>
          <p:cNvSpPr>
            <a:spLocks noGrp="1"/>
          </p:cNvSpPr>
          <p:nvPr>
            <p:ph sz="quarter" idx="21" hasCustomPrompt="1"/>
          </p:nvPr>
        </p:nvSpPr>
        <p:spPr>
          <a:xfrm>
            <a:off x="1447800" y="2492423"/>
            <a:ext cx="1719508" cy="3280847"/>
          </a:xfrm>
          <a:prstGeom prst="rect">
            <a:avLst/>
          </a:prstGeom>
        </p:spPr>
        <p:txBody>
          <a:bodyPr/>
          <a:lstStyle>
            <a:lvl1pPr>
              <a:defRPr>
                <a:solidFill>
                  <a:srgbClr val="000000"/>
                </a:solidFill>
              </a:defRPr>
            </a:lvl1pPr>
          </a:lstStyle>
          <a:p>
            <a:r>
              <a:rPr lang="nl-NL"/>
              <a:t>Voorbeeld</a:t>
            </a:r>
          </a:p>
          <a:p>
            <a:endParaRPr lang="nl-NL"/>
          </a:p>
        </p:txBody>
      </p:sp>
      <p:pic>
        <p:nvPicPr>
          <p:cNvPr id="15" name="Afbeelding 14">
            <a:extLst>
              <a:ext uri="{FF2B5EF4-FFF2-40B4-BE49-F238E27FC236}">
                <a16:creationId xmlns:a16="http://schemas.microsoft.com/office/drawing/2014/main" id="{757ECA80-EBAB-23F6-9C53-8B4C8D3B43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26634" y="5895703"/>
            <a:ext cx="1397725" cy="1397725"/>
          </a:xfrm>
          <a:prstGeom prst="rect">
            <a:avLst/>
          </a:prstGeom>
        </p:spPr>
      </p:pic>
      <p:sp>
        <p:nvSpPr>
          <p:cNvPr id="18" name="Rechthoek 17">
            <a:extLst>
              <a:ext uri="{FF2B5EF4-FFF2-40B4-BE49-F238E27FC236}">
                <a16:creationId xmlns:a16="http://schemas.microsoft.com/office/drawing/2014/main" id="{5611FBFB-6602-0978-A632-6BDED4108E85}"/>
              </a:ext>
            </a:extLst>
          </p:cNvPr>
          <p:cNvSpPr/>
          <p:nvPr userDrawn="1"/>
        </p:nvSpPr>
        <p:spPr>
          <a:xfrm>
            <a:off x="1447800" y="2492423"/>
            <a:ext cx="1701800" cy="3280847"/>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afgeronde hoeken 21">
            <a:extLst>
              <a:ext uri="{FF2B5EF4-FFF2-40B4-BE49-F238E27FC236}">
                <a16:creationId xmlns:a16="http://schemas.microsoft.com/office/drawing/2014/main" id="{A1DEB2DD-4326-442C-604E-43C504EB6E77}"/>
              </a:ext>
            </a:extLst>
          </p:cNvPr>
          <p:cNvSpPr/>
          <p:nvPr userDrawn="1"/>
        </p:nvSpPr>
        <p:spPr>
          <a:xfrm>
            <a:off x="1447800" y="1929370"/>
            <a:ext cx="1701800" cy="29390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b="1"/>
          </a:p>
        </p:txBody>
      </p:sp>
      <p:sp>
        <p:nvSpPr>
          <p:cNvPr id="29" name="Titel 1">
            <a:extLst>
              <a:ext uri="{FF2B5EF4-FFF2-40B4-BE49-F238E27FC236}">
                <a16:creationId xmlns:a16="http://schemas.microsoft.com/office/drawing/2014/main" id="{6413F401-65BB-230E-06BD-4C6F2C8725B6}"/>
              </a:ext>
            </a:extLst>
          </p:cNvPr>
          <p:cNvSpPr>
            <a:spLocks noGrp="1"/>
          </p:cNvSpPr>
          <p:nvPr>
            <p:ph type="title" hasCustomPrompt="1"/>
          </p:nvPr>
        </p:nvSpPr>
        <p:spPr>
          <a:xfrm>
            <a:off x="838200" y="365125"/>
            <a:ext cx="10515600" cy="1325563"/>
          </a:xfrm>
        </p:spPr>
        <p:txBody>
          <a:bodyPr>
            <a:normAutofit/>
          </a:bodyPr>
          <a:lstStyle>
            <a:lvl1pPr>
              <a:defRPr sz="2400"/>
            </a:lvl1pPr>
          </a:lstStyle>
          <a:p>
            <a:r>
              <a:rPr lang="nl-NL"/>
              <a:t>HOOFDTITELS IN KAPITAAL</a:t>
            </a:r>
          </a:p>
        </p:txBody>
      </p:sp>
      <p:sp>
        <p:nvSpPr>
          <p:cNvPr id="30" name="Tijdelijke aanduiding voor tekst 1">
            <a:extLst>
              <a:ext uri="{FF2B5EF4-FFF2-40B4-BE49-F238E27FC236}">
                <a16:creationId xmlns:a16="http://schemas.microsoft.com/office/drawing/2014/main" id="{F7C7ADB8-9A9E-773B-D228-BE6B3B3BBFA1}"/>
              </a:ext>
            </a:extLst>
          </p:cNvPr>
          <p:cNvSpPr>
            <a:spLocks noGrp="1"/>
          </p:cNvSpPr>
          <p:nvPr>
            <p:ph type="body" sz="quarter" idx="20" hasCustomPrompt="1"/>
          </p:nvPr>
        </p:nvSpPr>
        <p:spPr>
          <a:xfrm>
            <a:off x="838176" y="1301646"/>
            <a:ext cx="10292542" cy="476458"/>
          </a:xfrm>
          <a:prstGeom prst="rect">
            <a:avLst/>
          </a:prstGeom>
        </p:spPr>
        <p:txBody>
          <a:bodyPr>
            <a:normAutofit/>
          </a:bodyPr>
          <a:lstStyle>
            <a:lvl1pPr marL="0" indent="0">
              <a:buNone/>
              <a:defRPr sz="1400">
                <a:solidFill>
                  <a:srgbClr val="000000"/>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nl-NL"/>
              <a:t>Hier zou je bijvoorbeeld verschillende scenario’s kunnen omschrijven. </a:t>
            </a:r>
          </a:p>
        </p:txBody>
      </p:sp>
      <p:sp>
        <p:nvSpPr>
          <p:cNvPr id="3" name="Tijdelijke aanduiding voor tekst 1">
            <a:extLst>
              <a:ext uri="{FF2B5EF4-FFF2-40B4-BE49-F238E27FC236}">
                <a16:creationId xmlns:a16="http://schemas.microsoft.com/office/drawing/2014/main" id="{11072DAA-059A-3BE3-A4CB-101F3560615F}"/>
              </a:ext>
            </a:extLst>
          </p:cNvPr>
          <p:cNvSpPr>
            <a:spLocks noGrp="1"/>
          </p:cNvSpPr>
          <p:nvPr>
            <p:ph type="body" sz="quarter" idx="24" hasCustomPrompt="1"/>
          </p:nvPr>
        </p:nvSpPr>
        <p:spPr>
          <a:xfrm>
            <a:off x="1903868" y="1938644"/>
            <a:ext cx="1263440" cy="293902"/>
          </a:xfrm>
          <a:prstGeom prst="rect">
            <a:avLst/>
          </a:prstGeom>
        </p:spPr>
        <p:txBody>
          <a:bodyPr>
            <a:normAutofit/>
          </a:bodyPr>
          <a:lstStyle>
            <a:lvl1pPr marL="0" indent="0" algn="ctr">
              <a:buNone/>
              <a:defRPr sz="1400" b="1">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nl-NL"/>
              <a:t>Inhoud</a:t>
            </a:r>
          </a:p>
        </p:txBody>
      </p:sp>
      <p:sp>
        <p:nvSpPr>
          <p:cNvPr id="14" name="Tijdelijke aanduiding voor inhoud 3">
            <a:extLst>
              <a:ext uri="{FF2B5EF4-FFF2-40B4-BE49-F238E27FC236}">
                <a16:creationId xmlns:a16="http://schemas.microsoft.com/office/drawing/2014/main" id="{742607ED-0D70-AAB6-B790-61DF5BAA677F}"/>
              </a:ext>
            </a:extLst>
          </p:cNvPr>
          <p:cNvSpPr>
            <a:spLocks noGrp="1"/>
          </p:cNvSpPr>
          <p:nvPr>
            <p:ph sz="quarter" idx="43" hasCustomPrompt="1"/>
          </p:nvPr>
        </p:nvSpPr>
        <p:spPr>
          <a:xfrm>
            <a:off x="3289977" y="2492084"/>
            <a:ext cx="1719508" cy="3280847"/>
          </a:xfrm>
          <a:prstGeom prst="rect">
            <a:avLst/>
          </a:prstGeom>
        </p:spPr>
        <p:txBody>
          <a:bodyPr/>
          <a:lstStyle>
            <a:lvl1pPr>
              <a:defRPr>
                <a:solidFill>
                  <a:srgbClr val="000000"/>
                </a:solidFill>
              </a:defRPr>
            </a:lvl1pPr>
          </a:lstStyle>
          <a:p>
            <a:r>
              <a:rPr lang="nl-NL"/>
              <a:t>Voorbeeld</a:t>
            </a:r>
          </a:p>
          <a:p>
            <a:endParaRPr lang="nl-NL"/>
          </a:p>
        </p:txBody>
      </p:sp>
      <p:sp>
        <p:nvSpPr>
          <p:cNvPr id="16" name="Rechthoek 15">
            <a:extLst>
              <a:ext uri="{FF2B5EF4-FFF2-40B4-BE49-F238E27FC236}">
                <a16:creationId xmlns:a16="http://schemas.microsoft.com/office/drawing/2014/main" id="{D9A2031F-9F85-64D9-C273-FA7E8B554D9B}"/>
              </a:ext>
            </a:extLst>
          </p:cNvPr>
          <p:cNvSpPr/>
          <p:nvPr userDrawn="1"/>
        </p:nvSpPr>
        <p:spPr>
          <a:xfrm>
            <a:off x="3289977" y="2492084"/>
            <a:ext cx="1701800" cy="3280847"/>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afgeronde hoeken 25">
            <a:extLst>
              <a:ext uri="{FF2B5EF4-FFF2-40B4-BE49-F238E27FC236}">
                <a16:creationId xmlns:a16="http://schemas.microsoft.com/office/drawing/2014/main" id="{D7505D49-92B5-A68B-729E-9D28DE399B3E}"/>
              </a:ext>
            </a:extLst>
          </p:cNvPr>
          <p:cNvSpPr/>
          <p:nvPr userDrawn="1"/>
        </p:nvSpPr>
        <p:spPr>
          <a:xfrm>
            <a:off x="3289977" y="1929031"/>
            <a:ext cx="1701800" cy="29390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b="1"/>
          </a:p>
        </p:txBody>
      </p:sp>
      <p:sp>
        <p:nvSpPr>
          <p:cNvPr id="27" name="Tijdelijke aanduiding voor tekst 1">
            <a:extLst>
              <a:ext uri="{FF2B5EF4-FFF2-40B4-BE49-F238E27FC236}">
                <a16:creationId xmlns:a16="http://schemas.microsoft.com/office/drawing/2014/main" id="{AF3D5778-821F-F6D6-B19E-37B364534F59}"/>
              </a:ext>
            </a:extLst>
          </p:cNvPr>
          <p:cNvSpPr>
            <a:spLocks noGrp="1"/>
          </p:cNvSpPr>
          <p:nvPr>
            <p:ph type="body" sz="quarter" idx="44" hasCustomPrompt="1"/>
          </p:nvPr>
        </p:nvSpPr>
        <p:spPr>
          <a:xfrm>
            <a:off x="3746045" y="1938305"/>
            <a:ext cx="1263440" cy="293902"/>
          </a:xfrm>
          <a:prstGeom prst="rect">
            <a:avLst/>
          </a:prstGeom>
        </p:spPr>
        <p:txBody>
          <a:bodyPr>
            <a:normAutofit/>
          </a:bodyPr>
          <a:lstStyle>
            <a:lvl1pPr marL="0" indent="0" algn="ctr">
              <a:buNone/>
              <a:defRPr sz="1400" b="1">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nl-NL"/>
              <a:t>Inhoud</a:t>
            </a:r>
          </a:p>
        </p:txBody>
      </p:sp>
      <p:sp>
        <p:nvSpPr>
          <p:cNvPr id="28" name="Tijdelijke aanduiding voor inhoud 3">
            <a:extLst>
              <a:ext uri="{FF2B5EF4-FFF2-40B4-BE49-F238E27FC236}">
                <a16:creationId xmlns:a16="http://schemas.microsoft.com/office/drawing/2014/main" id="{A0B336EA-3779-726A-335E-BD6DA92F197D}"/>
              </a:ext>
            </a:extLst>
          </p:cNvPr>
          <p:cNvSpPr>
            <a:spLocks noGrp="1"/>
          </p:cNvSpPr>
          <p:nvPr>
            <p:ph sz="quarter" idx="45" hasCustomPrompt="1"/>
          </p:nvPr>
        </p:nvSpPr>
        <p:spPr>
          <a:xfrm>
            <a:off x="5114446" y="2501358"/>
            <a:ext cx="1719508" cy="3280847"/>
          </a:xfrm>
          <a:prstGeom prst="rect">
            <a:avLst/>
          </a:prstGeom>
        </p:spPr>
        <p:txBody>
          <a:bodyPr/>
          <a:lstStyle>
            <a:lvl1pPr>
              <a:defRPr>
                <a:solidFill>
                  <a:srgbClr val="000000"/>
                </a:solidFill>
              </a:defRPr>
            </a:lvl1pPr>
          </a:lstStyle>
          <a:p>
            <a:r>
              <a:rPr lang="nl-NL"/>
              <a:t>Voorbeeld</a:t>
            </a:r>
          </a:p>
          <a:p>
            <a:endParaRPr lang="nl-NL"/>
          </a:p>
        </p:txBody>
      </p:sp>
      <p:sp>
        <p:nvSpPr>
          <p:cNvPr id="31" name="Rechthoek 30">
            <a:extLst>
              <a:ext uri="{FF2B5EF4-FFF2-40B4-BE49-F238E27FC236}">
                <a16:creationId xmlns:a16="http://schemas.microsoft.com/office/drawing/2014/main" id="{338F85F5-30D6-5363-92EB-1980D74CBB67}"/>
              </a:ext>
            </a:extLst>
          </p:cNvPr>
          <p:cNvSpPr/>
          <p:nvPr userDrawn="1"/>
        </p:nvSpPr>
        <p:spPr>
          <a:xfrm>
            <a:off x="5123300" y="2492083"/>
            <a:ext cx="1701800" cy="3280847"/>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afgeronde hoeken 31">
            <a:extLst>
              <a:ext uri="{FF2B5EF4-FFF2-40B4-BE49-F238E27FC236}">
                <a16:creationId xmlns:a16="http://schemas.microsoft.com/office/drawing/2014/main" id="{11C43C46-7BC0-85AE-B506-59F051F5A0DF}"/>
              </a:ext>
            </a:extLst>
          </p:cNvPr>
          <p:cNvSpPr/>
          <p:nvPr userDrawn="1"/>
        </p:nvSpPr>
        <p:spPr>
          <a:xfrm>
            <a:off x="5114446" y="1938305"/>
            <a:ext cx="1701800" cy="29390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b="1"/>
          </a:p>
        </p:txBody>
      </p:sp>
      <p:sp>
        <p:nvSpPr>
          <p:cNvPr id="33" name="Tijdelijke aanduiding voor tekst 1">
            <a:extLst>
              <a:ext uri="{FF2B5EF4-FFF2-40B4-BE49-F238E27FC236}">
                <a16:creationId xmlns:a16="http://schemas.microsoft.com/office/drawing/2014/main" id="{8DDEDC0B-D256-5D45-34D4-4D7654A573FB}"/>
              </a:ext>
            </a:extLst>
          </p:cNvPr>
          <p:cNvSpPr>
            <a:spLocks noGrp="1"/>
          </p:cNvSpPr>
          <p:nvPr>
            <p:ph type="body" sz="quarter" idx="46" hasCustomPrompt="1"/>
          </p:nvPr>
        </p:nvSpPr>
        <p:spPr>
          <a:xfrm>
            <a:off x="5570514" y="1947579"/>
            <a:ext cx="1263440" cy="293902"/>
          </a:xfrm>
          <a:prstGeom prst="rect">
            <a:avLst/>
          </a:prstGeom>
        </p:spPr>
        <p:txBody>
          <a:bodyPr>
            <a:normAutofit/>
          </a:bodyPr>
          <a:lstStyle>
            <a:lvl1pPr marL="0" indent="0" algn="ctr">
              <a:buNone/>
              <a:defRPr sz="1400" b="1">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nl-NL"/>
              <a:t>Inhoud</a:t>
            </a:r>
          </a:p>
        </p:txBody>
      </p:sp>
      <p:sp>
        <p:nvSpPr>
          <p:cNvPr id="34" name="Tijdelijke aanduiding voor inhoud 3">
            <a:extLst>
              <a:ext uri="{FF2B5EF4-FFF2-40B4-BE49-F238E27FC236}">
                <a16:creationId xmlns:a16="http://schemas.microsoft.com/office/drawing/2014/main" id="{4F4A9302-08EC-33A6-103E-8C52C54A5B21}"/>
              </a:ext>
            </a:extLst>
          </p:cNvPr>
          <p:cNvSpPr>
            <a:spLocks noGrp="1"/>
          </p:cNvSpPr>
          <p:nvPr>
            <p:ph sz="quarter" idx="47" hasCustomPrompt="1"/>
          </p:nvPr>
        </p:nvSpPr>
        <p:spPr>
          <a:xfrm>
            <a:off x="6938915" y="2501358"/>
            <a:ext cx="1719508" cy="3280847"/>
          </a:xfrm>
          <a:prstGeom prst="rect">
            <a:avLst/>
          </a:prstGeom>
        </p:spPr>
        <p:txBody>
          <a:bodyPr/>
          <a:lstStyle>
            <a:lvl1pPr>
              <a:defRPr>
                <a:solidFill>
                  <a:srgbClr val="000000"/>
                </a:solidFill>
              </a:defRPr>
            </a:lvl1pPr>
          </a:lstStyle>
          <a:p>
            <a:r>
              <a:rPr lang="nl-NL"/>
              <a:t>Voorbeeld</a:t>
            </a:r>
          </a:p>
          <a:p>
            <a:endParaRPr lang="nl-NL"/>
          </a:p>
        </p:txBody>
      </p:sp>
      <p:sp>
        <p:nvSpPr>
          <p:cNvPr id="35" name="Rechthoek 34">
            <a:extLst>
              <a:ext uri="{FF2B5EF4-FFF2-40B4-BE49-F238E27FC236}">
                <a16:creationId xmlns:a16="http://schemas.microsoft.com/office/drawing/2014/main" id="{1E91BB38-CAE3-C22B-5FC9-C31EE1870F4C}"/>
              </a:ext>
            </a:extLst>
          </p:cNvPr>
          <p:cNvSpPr/>
          <p:nvPr userDrawn="1"/>
        </p:nvSpPr>
        <p:spPr>
          <a:xfrm>
            <a:off x="6938915" y="2501358"/>
            <a:ext cx="1701800" cy="3280847"/>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Rechthoek: afgeronde hoeken 35">
            <a:extLst>
              <a:ext uri="{FF2B5EF4-FFF2-40B4-BE49-F238E27FC236}">
                <a16:creationId xmlns:a16="http://schemas.microsoft.com/office/drawing/2014/main" id="{5C031A2C-66B5-0E4E-97DD-5DBA15CE62D8}"/>
              </a:ext>
            </a:extLst>
          </p:cNvPr>
          <p:cNvSpPr/>
          <p:nvPr userDrawn="1"/>
        </p:nvSpPr>
        <p:spPr>
          <a:xfrm>
            <a:off x="6938915" y="1938305"/>
            <a:ext cx="1701800" cy="29390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b="1"/>
          </a:p>
        </p:txBody>
      </p:sp>
      <p:sp>
        <p:nvSpPr>
          <p:cNvPr id="37" name="Tijdelijke aanduiding voor tekst 1">
            <a:extLst>
              <a:ext uri="{FF2B5EF4-FFF2-40B4-BE49-F238E27FC236}">
                <a16:creationId xmlns:a16="http://schemas.microsoft.com/office/drawing/2014/main" id="{7C0F9563-6628-9581-2207-5CD2035C2A35}"/>
              </a:ext>
            </a:extLst>
          </p:cNvPr>
          <p:cNvSpPr>
            <a:spLocks noGrp="1"/>
          </p:cNvSpPr>
          <p:nvPr>
            <p:ph type="body" sz="quarter" idx="48" hasCustomPrompt="1"/>
          </p:nvPr>
        </p:nvSpPr>
        <p:spPr>
          <a:xfrm>
            <a:off x="7394983" y="1947579"/>
            <a:ext cx="1263440" cy="293902"/>
          </a:xfrm>
          <a:prstGeom prst="rect">
            <a:avLst/>
          </a:prstGeom>
        </p:spPr>
        <p:txBody>
          <a:bodyPr>
            <a:normAutofit/>
          </a:bodyPr>
          <a:lstStyle>
            <a:lvl1pPr marL="0" indent="0" algn="ctr">
              <a:buNone/>
              <a:defRPr sz="1400" b="1">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nl-NL"/>
              <a:t>Inhoud</a:t>
            </a:r>
          </a:p>
        </p:txBody>
      </p:sp>
      <p:sp>
        <p:nvSpPr>
          <p:cNvPr id="38" name="Tijdelijke aanduiding voor inhoud 3">
            <a:extLst>
              <a:ext uri="{FF2B5EF4-FFF2-40B4-BE49-F238E27FC236}">
                <a16:creationId xmlns:a16="http://schemas.microsoft.com/office/drawing/2014/main" id="{F8030890-FFAD-3825-3082-065F2FFD7063}"/>
              </a:ext>
            </a:extLst>
          </p:cNvPr>
          <p:cNvSpPr>
            <a:spLocks noGrp="1"/>
          </p:cNvSpPr>
          <p:nvPr>
            <p:ph sz="quarter" idx="49" hasCustomPrompt="1"/>
          </p:nvPr>
        </p:nvSpPr>
        <p:spPr>
          <a:xfrm>
            <a:off x="8752858" y="2501358"/>
            <a:ext cx="1719508" cy="3280847"/>
          </a:xfrm>
          <a:prstGeom prst="rect">
            <a:avLst/>
          </a:prstGeom>
        </p:spPr>
        <p:txBody>
          <a:bodyPr/>
          <a:lstStyle>
            <a:lvl1pPr>
              <a:defRPr>
                <a:solidFill>
                  <a:srgbClr val="000000"/>
                </a:solidFill>
              </a:defRPr>
            </a:lvl1pPr>
          </a:lstStyle>
          <a:p>
            <a:r>
              <a:rPr lang="nl-NL"/>
              <a:t>Voorbeeld</a:t>
            </a:r>
          </a:p>
          <a:p>
            <a:endParaRPr lang="nl-NL"/>
          </a:p>
        </p:txBody>
      </p:sp>
      <p:sp>
        <p:nvSpPr>
          <p:cNvPr id="39" name="Rechthoek 38">
            <a:extLst>
              <a:ext uri="{FF2B5EF4-FFF2-40B4-BE49-F238E27FC236}">
                <a16:creationId xmlns:a16="http://schemas.microsoft.com/office/drawing/2014/main" id="{669A12B4-CDB1-898B-55CC-470728D6D6E0}"/>
              </a:ext>
            </a:extLst>
          </p:cNvPr>
          <p:cNvSpPr/>
          <p:nvPr userDrawn="1"/>
        </p:nvSpPr>
        <p:spPr>
          <a:xfrm>
            <a:off x="8752858" y="2501358"/>
            <a:ext cx="1701800" cy="3280847"/>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Rechthoek: afgeronde hoeken 39">
            <a:extLst>
              <a:ext uri="{FF2B5EF4-FFF2-40B4-BE49-F238E27FC236}">
                <a16:creationId xmlns:a16="http://schemas.microsoft.com/office/drawing/2014/main" id="{E198BE1F-F102-850E-68C4-1787EE5F6291}"/>
              </a:ext>
            </a:extLst>
          </p:cNvPr>
          <p:cNvSpPr/>
          <p:nvPr userDrawn="1"/>
        </p:nvSpPr>
        <p:spPr>
          <a:xfrm>
            <a:off x="8752858" y="1938305"/>
            <a:ext cx="1701800" cy="29390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b="1"/>
          </a:p>
        </p:txBody>
      </p:sp>
      <p:sp>
        <p:nvSpPr>
          <p:cNvPr id="41" name="Tijdelijke aanduiding voor tekst 1">
            <a:extLst>
              <a:ext uri="{FF2B5EF4-FFF2-40B4-BE49-F238E27FC236}">
                <a16:creationId xmlns:a16="http://schemas.microsoft.com/office/drawing/2014/main" id="{17EAB8A4-264E-02AD-5A77-6F8791507242}"/>
              </a:ext>
            </a:extLst>
          </p:cNvPr>
          <p:cNvSpPr>
            <a:spLocks noGrp="1"/>
          </p:cNvSpPr>
          <p:nvPr>
            <p:ph type="body" sz="quarter" idx="50" hasCustomPrompt="1"/>
          </p:nvPr>
        </p:nvSpPr>
        <p:spPr>
          <a:xfrm>
            <a:off x="9208926" y="1947579"/>
            <a:ext cx="1263440" cy="293902"/>
          </a:xfrm>
          <a:prstGeom prst="rect">
            <a:avLst/>
          </a:prstGeom>
        </p:spPr>
        <p:txBody>
          <a:bodyPr>
            <a:normAutofit/>
          </a:bodyPr>
          <a:lstStyle>
            <a:lvl1pPr marL="0" indent="0" algn="ctr">
              <a:buNone/>
              <a:defRPr sz="1400" b="1">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nl-NL"/>
              <a:t>Inhoud</a:t>
            </a:r>
          </a:p>
        </p:txBody>
      </p:sp>
    </p:spTree>
    <p:extLst>
      <p:ext uri="{BB962C8B-B14F-4D97-AF65-F5344CB8AC3E}">
        <p14:creationId xmlns:p14="http://schemas.microsoft.com/office/powerpoint/2010/main" val="3627571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 objecten">
    <p:spTree>
      <p:nvGrpSpPr>
        <p:cNvPr id="1" name=""/>
        <p:cNvGrpSpPr/>
        <p:nvPr/>
      </p:nvGrpSpPr>
      <p:grpSpPr>
        <a:xfrm>
          <a:off x="0" y="0"/>
          <a:ext cx="0" cy="0"/>
          <a:chOff x="0" y="0"/>
          <a:chExt cx="0" cy="0"/>
        </a:xfrm>
      </p:grpSpPr>
      <p:sp>
        <p:nvSpPr>
          <p:cNvPr id="5" name="Tijdelijke aanduiding voor inhoud 3">
            <a:extLst>
              <a:ext uri="{FF2B5EF4-FFF2-40B4-BE49-F238E27FC236}">
                <a16:creationId xmlns:a16="http://schemas.microsoft.com/office/drawing/2014/main" id="{AFB34BA7-C117-D8BA-8131-DE7E91791776}"/>
              </a:ext>
            </a:extLst>
          </p:cNvPr>
          <p:cNvSpPr>
            <a:spLocks noGrp="1"/>
          </p:cNvSpPr>
          <p:nvPr>
            <p:ph sz="quarter" idx="21"/>
          </p:nvPr>
        </p:nvSpPr>
        <p:spPr>
          <a:xfrm>
            <a:off x="838200" y="4550002"/>
            <a:ext cx="3146906" cy="1495198"/>
          </a:xfrm>
        </p:spPr>
        <p:txBody>
          <a:bodyPr/>
          <a:lstStyle/>
          <a:p>
            <a:endParaRPr lang="nl-NL"/>
          </a:p>
        </p:txBody>
      </p:sp>
      <p:sp>
        <p:nvSpPr>
          <p:cNvPr id="8" name="Tijdelijke aanduiding voor inhoud 6">
            <a:extLst>
              <a:ext uri="{FF2B5EF4-FFF2-40B4-BE49-F238E27FC236}">
                <a16:creationId xmlns:a16="http://schemas.microsoft.com/office/drawing/2014/main" id="{B782549A-7DB2-CF97-2BAA-70E2DC37B586}"/>
              </a:ext>
            </a:extLst>
          </p:cNvPr>
          <p:cNvSpPr>
            <a:spLocks noGrp="1"/>
          </p:cNvSpPr>
          <p:nvPr>
            <p:ph sz="quarter" idx="31"/>
          </p:nvPr>
        </p:nvSpPr>
        <p:spPr>
          <a:xfrm>
            <a:off x="838200" y="1690688"/>
            <a:ext cx="3146906" cy="2645445"/>
          </a:xfrm>
        </p:spPr>
        <p:txBody>
          <a:bodyPr/>
          <a:lstStyle/>
          <a:p>
            <a:endParaRPr lang="nl-NL"/>
          </a:p>
        </p:txBody>
      </p:sp>
      <p:sp>
        <p:nvSpPr>
          <p:cNvPr id="11" name="Titel 1">
            <a:extLst>
              <a:ext uri="{FF2B5EF4-FFF2-40B4-BE49-F238E27FC236}">
                <a16:creationId xmlns:a16="http://schemas.microsoft.com/office/drawing/2014/main" id="{BEE990F9-6353-A6C2-D3DA-E1BB7450A25E}"/>
              </a:ext>
            </a:extLst>
          </p:cNvPr>
          <p:cNvSpPr>
            <a:spLocks noGrp="1"/>
          </p:cNvSpPr>
          <p:nvPr>
            <p:ph type="title" hasCustomPrompt="1"/>
          </p:nvPr>
        </p:nvSpPr>
        <p:spPr>
          <a:xfrm>
            <a:off x="838200" y="365125"/>
            <a:ext cx="5830957" cy="1325563"/>
          </a:xfrm>
        </p:spPr>
        <p:txBody>
          <a:bodyPr>
            <a:normAutofit/>
          </a:bodyPr>
          <a:lstStyle>
            <a:lvl1pPr>
              <a:defRPr sz="2400" b="1"/>
            </a:lvl1pPr>
          </a:lstStyle>
          <a:p>
            <a:r>
              <a:rPr lang="nl-NL"/>
              <a:t>HOOFDTITELS IN KAPITAAL</a:t>
            </a:r>
          </a:p>
        </p:txBody>
      </p:sp>
      <p:sp>
        <p:nvSpPr>
          <p:cNvPr id="12" name="Tijdelijke aanduiding voor inhoud 3">
            <a:extLst>
              <a:ext uri="{FF2B5EF4-FFF2-40B4-BE49-F238E27FC236}">
                <a16:creationId xmlns:a16="http://schemas.microsoft.com/office/drawing/2014/main" id="{5210A2BA-600E-790D-6DA5-CE7B5FDD48E9}"/>
              </a:ext>
            </a:extLst>
          </p:cNvPr>
          <p:cNvSpPr>
            <a:spLocks noGrp="1"/>
          </p:cNvSpPr>
          <p:nvPr>
            <p:ph sz="quarter" idx="32"/>
          </p:nvPr>
        </p:nvSpPr>
        <p:spPr>
          <a:xfrm>
            <a:off x="4310270" y="4550002"/>
            <a:ext cx="3146906" cy="1495198"/>
          </a:xfrm>
        </p:spPr>
        <p:txBody>
          <a:bodyPr/>
          <a:lstStyle/>
          <a:p>
            <a:endParaRPr lang="nl-NL"/>
          </a:p>
        </p:txBody>
      </p:sp>
      <p:sp>
        <p:nvSpPr>
          <p:cNvPr id="13" name="Tijdelijke aanduiding voor inhoud 6">
            <a:extLst>
              <a:ext uri="{FF2B5EF4-FFF2-40B4-BE49-F238E27FC236}">
                <a16:creationId xmlns:a16="http://schemas.microsoft.com/office/drawing/2014/main" id="{62078B0F-B034-53CF-2713-5DCF2ACD7966}"/>
              </a:ext>
            </a:extLst>
          </p:cNvPr>
          <p:cNvSpPr>
            <a:spLocks noGrp="1"/>
          </p:cNvSpPr>
          <p:nvPr>
            <p:ph sz="quarter" idx="33"/>
          </p:nvPr>
        </p:nvSpPr>
        <p:spPr>
          <a:xfrm>
            <a:off x="4310270" y="1690688"/>
            <a:ext cx="3146906" cy="2645445"/>
          </a:xfrm>
        </p:spPr>
        <p:txBody>
          <a:bodyPr/>
          <a:lstStyle/>
          <a:p>
            <a:endParaRPr lang="nl-NL"/>
          </a:p>
        </p:txBody>
      </p:sp>
      <p:sp>
        <p:nvSpPr>
          <p:cNvPr id="14" name="Tijdelijke aanduiding voor inhoud 3">
            <a:extLst>
              <a:ext uri="{FF2B5EF4-FFF2-40B4-BE49-F238E27FC236}">
                <a16:creationId xmlns:a16="http://schemas.microsoft.com/office/drawing/2014/main" id="{9970EDE2-485C-1AC3-20F2-AF2F3D96C48F}"/>
              </a:ext>
            </a:extLst>
          </p:cNvPr>
          <p:cNvSpPr>
            <a:spLocks noGrp="1"/>
          </p:cNvSpPr>
          <p:nvPr>
            <p:ph sz="quarter" idx="34"/>
          </p:nvPr>
        </p:nvSpPr>
        <p:spPr>
          <a:xfrm>
            <a:off x="7782340" y="4550002"/>
            <a:ext cx="3146906" cy="1495198"/>
          </a:xfrm>
        </p:spPr>
        <p:txBody>
          <a:bodyPr/>
          <a:lstStyle/>
          <a:p>
            <a:endParaRPr lang="nl-NL"/>
          </a:p>
        </p:txBody>
      </p:sp>
      <p:sp>
        <p:nvSpPr>
          <p:cNvPr id="15" name="Tijdelijke aanduiding voor inhoud 6">
            <a:extLst>
              <a:ext uri="{FF2B5EF4-FFF2-40B4-BE49-F238E27FC236}">
                <a16:creationId xmlns:a16="http://schemas.microsoft.com/office/drawing/2014/main" id="{5E7AD42D-F055-EEAB-3E62-0FAD6EC1B4D4}"/>
              </a:ext>
            </a:extLst>
          </p:cNvPr>
          <p:cNvSpPr>
            <a:spLocks noGrp="1"/>
          </p:cNvSpPr>
          <p:nvPr>
            <p:ph sz="quarter" idx="35"/>
          </p:nvPr>
        </p:nvSpPr>
        <p:spPr>
          <a:xfrm>
            <a:off x="7782340" y="1690688"/>
            <a:ext cx="3146906" cy="2645445"/>
          </a:xfrm>
        </p:spPr>
        <p:txBody>
          <a:bodyPr/>
          <a:lstStyle/>
          <a:p>
            <a:endParaRPr lang="nl-NL"/>
          </a:p>
        </p:txBody>
      </p:sp>
      <p:pic>
        <p:nvPicPr>
          <p:cNvPr id="16" name="Afbeelding 15">
            <a:extLst>
              <a:ext uri="{FF2B5EF4-FFF2-40B4-BE49-F238E27FC236}">
                <a16:creationId xmlns:a16="http://schemas.microsoft.com/office/drawing/2014/main" id="{794942A3-27A4-9A09-7577-E899B2CE35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34698" y="4201768"/>
            <a:ext cx="2657302" cy="2656232"/>
          </a:xfrm>
          <a:prstGeom prst="rect">
            <a:avLst/>
          </a:prstGeom>
        </p:spPr>
      </p:pic>
      <p:pic>
        <p:nvPicPr>
          <p:cNvPr id="17" name="Afbeelding 16">
            <a:extLst>
              <a:ext uri="{FF2B5EF4-FFF2-40B4-BE49-F238E27FC236}">
                <a16:creationId xmlns:a16="http://schemas.microsoft.com/office/drawing/2014/main" id="{AB9681E7-2D40-5A08-1BC1-BB4920253E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26634" y="5895703"/>
            <a:ext cx="1397725" cy="1397725"/>
          </a:xfrm>
          <a:prstGeom prst="rect">
            <a:avLst/>
          </a:prstGeom>
        </p:spPr>
      </p:pic>
    </p:spTree>
    <p:extLst>
      <p:ext uri="{BB962C8B-B14F-4D97-AF65-F5344CB8AC3E}">
        <p14:creationId xmlns:p14="http://schemas.microsoft.com/office/powerpoint/2010/main" val="25795738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pic>
        <p:nvPicPr>
          <p:cNvPr id="52" name="Afbeelding 51">
            <a:extLst>
              <a:ext uri="{FF2B5EF4-FFF2-40B4-BE49-F238E27FC236}">
                <a16:creationId xmlns:a16="http://schemas.microsoft.com/office/drawing/2014/main" id="{9BECFB17-F432-8E32-8B5F-56F4241F19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1928" y="4199009"/>
            <a:ext cx="2680072" cy="2678993"/>
          </a:xfrm>
          <a:prstGeom prst="rect">
            <a:avLst/>
          </a:prstGeom>
        </p:spPr>
      </p:pic>
      <p:pic>
        <p:nvPicPr>
          <p:cNvPr id="53" name="Afbeelding 52">
            <a:extLst>
              <a:ext uri="{FF2B5EF4-FFF2-40B4-BE49-F238E27FC236}">
                <a16:creationId xmlns:a16="http://schemas.microsoft.com/office/drawing/2014/main" id="{333926F3-F242-AAA6-E9D5-6B827269F5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26634" y="5895703"/>
            <a:ext cx="1397725" cy="1397725"/>
          </a:xfrm>
          <a:prstGeom prst="rect">
            <a:avLst/>
          </a:prstGeom>
        </p:spPr>
      </p:pic>
      <p:sp>
        <p:nvSpPr>
          <p:cNvPr id="31" name="Tijdelijke aanduiding voor tekst 6">
            <a:extLst>
              <a:ext uri="{FF2B5EF4-FFF2-40B4-BE49-F238E27FC236}">
                <a16:creationId xmlns:a16="http://schemas.microsoft.com/office/drawing/2014/main" id="{C88A4B44-3AD9-E35E-943B-E98FEE8DBEBB}"/>
              </a:ext>
            </a:extLst>
          </p:cNvPr>
          <p:cNvSpPr>
            <a:spLocks noGrp="1"/>
          </p:cNvSpPr>
          <p:nvPr>
            <p:ph type="body" sz="quarter" idx="45" hasCustomPrompt="1"/>
          </p:nvPr>
        </p:nvSpPr>
        <p:spPr>
          <a:xfrm>
            <a:off x="859078" y="1826313"/>
            <a:ext cx="1419467" cy="1969906"/>
          </a:xfrm>
        </p:spPr>
        <p:txBody>
          <a:bodyPr>
            <a:normAutofit/>
          </a:bodyPr>
          <a:lstStyle>
            <a:lvl1pPr marL="0" indent="0">
              <a:buNone/>
              <a:defRPr sz="1400"/>
            </a:lvl1pPr>
          </a:lstStyle>
          <a:p>
            <a:r>
              <a:rPr lang="nl-NL"/>
              <a:t>Kopieer op deze plek een portretstijl van dia twee en verwijder dit vak</a:t>
            </a:r>
          </a:p>
        </p:txBody>
      </p:sp>
      <p:sp>
        <p:nvSpPr>
          <p:cNvPr id="6" name="Tijdelijke aanduiding voor tekst 4">
            <a:extLst>
              <a:ext uri="{FF2B5EF4-FFF2-40B4-BE49-F238E27FC236}">
                <a16:creationId xmlns:a16="http://schemas.microsoft.com/office/drawing/2014/main" id="{F7DA6C46-D960-78C9-D0DA-D54321A94131}"/>
              </a:ext>
            </a:extLst>
          </p:cNvPr>
          <p:cNvSpPr>
            <a:spLocks noGrp="1"/>
          </p:cNvSpPr>
          <p:nvPr>
            <p:ph type="body" sz="quarter" idx="22" hasCustomPrompt="1"/>
          </p:nvPr>
        </p:nvSpPr>
        <p:spPr>
          <a:xfrm>
            <a:off x="2406513" y="1826314"/>
            <a:ext cx="1532076" cy="248762"/>
          </a:xfrm>
        </p:spPr>
        <p:txBody>
          <a:bodyPr>
            <a:normAutofit/>
          </a:bodyPr>
          <a:lstStyle>
            <a:lvl1pPr marL="0" indent="0">
              <a:buNone/>
              <a:defRPr sz="1100" b="1"/>
            </a:lvl1pPr>
          </a:lstStyle>
          <a:p>
            <a:r>
              <a:rPr lang="nl-NL"/>
              <a:t>Name</a:t>
            </a:r>
          </a:p>
        </p:txBody>
      </p:sp>
      <p:sp>
        <p:nvSpPr>
          <p:cNvPr id="7" name="Tijdelijke aanduiding voor tekst 5">
            <a:extLst>
              <a:ext uri="{FF2B5EF4-FFF2-40B4-BE49-F238E27FC236}">
                <a16:creationId xmlns:a16="http://schemas.microsoft.com/office/drawing/2014/main" id="{528F81A8-4617-9872-F503-CF1B7AF5E4CD}"/>
              </a:ext>
            </a:extLst>
          </p:cNvPr>
          <p:cNvSpPr>
            <a:spLocks noGrp="1"/>
          </p:cNvSpPr>
          <p:nvPr>
            <p:ph type="body" sz="quarter" idx="23" hasCustomPrompt="1"/>
          </p:nvPr>
        </p:nvSpPr>
        <p:spPr>
          <a:xfrm>
            <a:off x="2406513" y="2136582"/>
            <a:ext cx="1532076" cy="248762"/>
          </a:xfrm>
        </p:spPr>
        <p:txBody>
          <a:bodyPr>
            <a:normAutofit/>
          </a:bodyPr>
          <a:lstStyle>
            <a:lvl1pPr marL="0" indent="0">
              <a:buNone/>
              <a:defRPr sz="1000"/>
            </a:lvl1pPr>
          </a:lstStyle>
          <a:p>
            <a:r>
              <a:rPr lang="nl-NL" err="1"/>
              <a:t>Title</a:t>
            </a:r>
            <a:endParaRPr lang="nl-NL"/>
          </a:p>
        </p:txBody>
      </p:sp>
      <p:sp>
        <p:nvSpPr>
          <p:cNvPr id="8" name="Tijdelijke aanduiding voor tekst 6">
            <a:extLst>
              <a:ext uri="{FF2B5EF4-FFF2-40B4-BE49-F238E27FC236}">
                <a16:creationId xmlns:a16="http://schemas.microsoft.com/office/drawing/2014/main" id="{7AEFAF79-87E4-3F0F-B940-AEC088C177FC}"/>
              </a:ext>
            </a:extLst>
          </p:cNvPr>
          <p:cNvSpPr>
            <a:spLocks noGrp="1"/>
          </p:cNvSpPr>
          <p:nvPr>
            <p:ph type="body" sz="quarter" idx="24" hasCustomPrompt="1"/>
          </p:nvPr>
        </p:nvSpPr>
        <p:spPr>
          <a:xfrm>
            <a:off x="2406513" y="2446849"/>
            <a:ext cx="1532076" cy="1360663"/>
          </a:xfrm>
        </p:spPr>
        <p:txBody>
          <a:bodyPr>
            <a:normAutofit/>
          </a:bodyPr>
          <a:lstStyle>
            <a:lvl1pPr marL="0" indent="0">
              <a:buNone/>
              <a:defRPr sz="1100"/>
            </a:lvl1pPr>
          </a:lstStyle>
          <a:p>
            <a:r>
              <a:rPr lang="nl-NL" err="1"/>
              <a:t>Discription</a:t>
            </a:r>
            <a:endParaRPr lang="nl-NL"/>
          </a:p>
        </p:txBody>
      </p:sp>
      <p:sp>
        <p:nvSpPr>
          <p:cNvPr id="29" name="Titel 1">
            <a:extLst>
              <a:ext uri="{FF2B5EF4-FFF2-40B4-BE49-F238E27FC236}">
                <a16:creationId xmlns:a16="http://schemas.microsoft.com/office/drawing/2014/main" id="{F3EA777D-E613-5721-35AD-1D5F9FAFA9C0}"/>
              </a:ext>
            </a:extLst>
          </p:cNvPr>
          <p:cNvSpPr>
            <a:spLocks noGrp="1"/>
          </p:cNvSpPr>
          <p:nvPr>
            <p:ph type="title" hasCustomPrompt="1"/>
          </p:nvPr>
        </p:nvSpPr>
        <p:spPr>
          <a:xfrm>
            <a:off x="838200" y="365125"/>
            <a:ext cx="5830957" cy="1325563"/>
          </a:xfrm>
        </p:spPr>
        <p:txBody>
          <a:bodyPr>
            <a:normAutofit/>
          </a:bodyPr>
          <a:lstStyle>
            <a:lvl1pPr>
              <a:defRPr sz="2400" b="1"/>
            </a:lvl1pPr>
          </a:lstStyle>
          <a:p>
            <a:r>
              <a:rPr lang="nl-NL"/>
              <a:t>HOOFDTITELS IN KAPITAAL</a:t>
            </a:r>
          </a:p>
        </p:txBody>
      </p:sp>
      <p:sp>
        <p:nvSpPr>
          <p:cNvPr id="32" name="Tijdelijke aanduiding voor tekst 6">
            <a:extLst>
              <a:ext uri="{FF2B5EF4-FFF2-40B4-BE49-F238E27FC236}">
                <a16:creationId xmlns:a16="http://schemas.microsoft.com/office/drawing/2014/main" id="{37534A16-86BA-7D5F-DDAF-BFD75E8BCFA8}"/>
              </a:ext>
            </a:extLst>
          </p:cNvPr>
          <p:cNvSpPr>
            <a:spLocks noGrp="1"/>
          </p:cNvSpPr>
          <p:nvPr>
            <p:ph type="body" sz="quarter" idx="46" hasCustomPrompt="1"/>
          </p:nvPr>
        </p:nvSpPr>
        <p:spPr>
          <a:xfrm>
            <a:off x="859078" y="4101216"/>
            <a:ext cx="1419467" cy="1969906"/>
          </a:xfrm>
        </p:spPr>
        <p:txBody>
          <a:bodyPr>
            <a:normAutofit/>
          </a:bodyPr>
          <a:lstStyle>
            <a:lvl1pPr marL="0" indent="0">
              <a:buNone/>
              <a:defRPr sz="1400"/>
            </a:lvl1pPr>
          </a:lstStyle>
          <a:p>
            <a:r>
              <a:rPr lang="nl-NL"/>
              <a:t>Kopieer op deze plek een portretstijl van dia twee en verwijder dit vak</a:t>
            </a:r>
          </a:p>
        </p:txBody>
      </p:sp>
      <p:sp>
        <p:nvSpPr>
          <p:cNvPr id="33" name="Tijdelijke aanduiding voor tekst 4">
            <a:extLst>
              <a:ext uri="{FF2B5EF4-FFF2-40B4-BE49-F238E27FC236}">
                <a16:creationId xmlns:a16="http://schemas.microsoft.com/office/drawing/2014/main" id="{1169228D-5A38-38E1-CE7C-6DFBD47AB5F8}"/>
              </a:ext>
            </a:extLst>
          </p:cNvPr>
          <p:cNvSpPr>
            <a:spLocks noGrp="1"/>
          </p:cNvSpPr>
          <p:nvPr>
            <p:ph type="body" sz="quarter" idx="47" hasCustomPrompt="1"/>
          </p:nvPr>
        </p:nvSpPr>
        <p:spPr>
          <a:xfrm>
            <a:off x="2406513" y="4101217"/>
            <a:ext cx="1532076" cy="248762"/>
          </a:xfrm>
        </p:spPr>
        <p:txBody>
          <a:bodyPr>
            <a:normAutofit/>
          </a:bodyPr>
          <a:lstStyle>
            <a:lvl1pPr marL="0" indent="0">
              <a:buNone/>
              <a:defRPr sz="1100" b="1"/>
            </a:lvl1pPr>
          </a:lstStyle>
          <a:p>
            <a:r>
              <a:rPr lang="nl-NL"/>
              <a:t>Name</a:t>
            </a:r>
          </a:p>
        </p:txBody>
      </p:sp>
      <p:sp>
        <p:nvSpPr>
          <p:cNvPr id="34" name="Tijdelijke aanduiding voor tekst 5">
            <a:extLst>
              <a:ext uri="{FF2B5EF4-FFF2-40B4-BE49-F238E27FC236}">
                <a16:creationId xmlns:a16="http://schemas.microsoft.com/office/drawing/2014/main" id="{79DB9881-ABCF-703E-1057-A2948CAE831A}"/>
              </a:ext>
            </a:extLst>
          </p:cNvPr>
          <p:cNvSpPr>
            <a:spLocks noGrp="1"/>
          </p:cNvSpPr>
          <p:nvPr>
            <p:ph type="body" sz="quarter" idx="48" hasCustomPrompt="1"/>
          </p:nvPr>
        </p:nvSpPr>
        <p:spPr>
          <a:xfrm>
            <a:off x="2406513" y="4411485"/>
            <a:ext cx="1532076" cy="248762"/>
          </a:xfrm>
        </p:spPr>
        <p:txBody>
          <a:bodyPr>
            <a:normAutofit/>
          </a:bodyPr>
          <a:lstStyle>
            <a:lvl1pPr marL="0" indent="0">
              <a:buNone/>
              <a:defRPr sz="1000"/>
            </a:lvl1pPr>
          </a:lstStyle>
          <a:p>
            <a:r>
              <a:rPr lang="nl-NL" err="1"/>
              <a:t>Title</a:t>
            </a:r>
            <a:endParaRPr lang="nl-NL"/>
          </a:p>
        </p:txBody>
      </p:sp>
      <p:sp>
        <p:nvSpPr>
          <p:cNvPr id="35" name="Tijdelijke aanduiding voor tekst 6">
            <a:extLst>
              <a:ext uri="{FF2B5EF4-FFF2-40B4-BE49-F238E27FC236}">
                <a16:creationId xmlns:a16="http://schemas.microsoft.com/office/drawing/2014/main" id="{DF6EB988-9579-EBCD-1377-FB7BA15BFA6E}"/>
              </a:ext>
            </a:extLst>
          </p:cNvPr>
          <p:cNvSpPr>
            <a:spLocks noGrp="1"/>
          </p:cNvSpPr>
          <p:nvPr>
            <p:ph type="body" sz="quarter" idx="49" hasCustomPrompt="1"/>
          </p:nvPr>
        </p:nvSpPr>
        <p:spPr>
          <a:xfrm>
            <a:off x="2406513" y="4721752"/>
            <a:ext cx="1532076" cy="1360663"/>
          </a:xfrm>
        </p:spPr>
        <p:txBody>
          <a:bodyPr>
            <a:normAutofit/>
          </a:bodyPr>
          <a:lstStyle>
            <a:lvl1pPr marL="0" indent="0">
              <a:buNone/>
              <a:defRPr sz="1100"/>
            </a:lvl1pPr>
          </a:lstStyle>
          <a:p>
            <a:r>
              <a:rPr lang="nl-NL" err="1"/>
              <a:t>Discription</a:t>
            </a:r>
            <a:endParaRPr lang="nl-NL"/>
          </a:p>
        </p:txBody>
      </p:sp>
      <p:sp>
        <p:nvSpPr>
          <p:cNvPr id="36" name="Tijdelijke aanduiding voor tekst 6">
            <a:extLst>
              <a:ext uri="{FF2B5EF4-FFF2-40B4-BE49-F238E27FC236}">
                <a16:creationId xmlns:a16="http://schemas.microsoft.com/office/drawing/2014/main" id="{7FA2CF77-1C58-4B49-06D3-30D355461DB5}"/>
              </a:ext>
            </a:extLst>
          </p:cNvPr>
          <p:cNvSpPr>
            <a:spLocks noGrp="1"/>
          </p:cNvSpPr>
          <p:nvPr>
            <p:ph type="body" sz="quarter" idx="50" hasCustomPrompt="1"/>
          </p:nvPr>
        </p:nvSpPr>
        <p:spPr>
          <a:xfrm>
            <a:off x="4276172" y="1817030"/>
            <a:ext cx="1419467" cy="1969906"/>
          </a:xfrm>
        </p:spPr>
        <p:txBody>
          <a:bodyPr>
            <a:normAutofit/>
          </a:bodyPr>
          <a:lstStyle>
            <a:lvl1pPr marL="0" indent="0">
              <a:buNone/>
              <a:defRPr sz="1400"/>
            </a:lvl1pPr>
          </a:lstStyle>
          <a:p>
            <a:r>
              <a:rPr lang="nl-NL"/>
              <a:t>Kopieer op deze plek een portretstijl van dia twee en verwijder dit vak</a:t>
            </a:r>
          </a:p>
        </p:txBody>
      </p:sp>
      <p:sp>
        <p:nvSpPr>
          <p:cNvPr id="37" name="Tijdelijke aanduiding voor tekst 4">
            <a:extLst>
              <a:ext uri="{FF2B5EF4-FFF2-40B4-BE49-F238E27FC236}">
                <a16:creationId xmlns:a16="http://schemas.microsoft.com/office/drawing/2014/main" id="{98EE7670-08A5-8F1C-5D61-6441583307DC}"/>
              </a:ext>
            </a:extLst>
          </p:cNvPr>
          <p:cNvSpPr>
            <a:spLocks noGrp="1"/>
          </p:cNvSpPr>
          <p:nvPr>
            <p:ph type="body" sz="quarter" idx="51" hasCustomPrompt="1"/>
          </p:nvPr>
        </p:nvSpPr>
        <p:spPr>
          <a:xfrm>
            <a:off x="5823607" y="1817031"/>
            <a:ext cx="1532076" cy="248762"/>
          </a:xfrm>
        </p:spPr>
        <p:txBody>
          <a:bodyPr>
            <a:normAutofit/>
          </a:bodyPr>
          <a:lstStyle>
            <a:lvl1pPr marL="0" indent="0">
              <a:buNone/>
              <a:defRPr sz="1100" b="1"/>
            </a:lvl1pPr>
          </a:lstStyle>
          <a:p>
            <a:r>
              <a:rPr lang="nl-NL"/>
              <a:t>Name</a:t>
            </a:r>
          </a:p>
        </p:txBody>
      </p:sp>
      <p:sp>
        <p:nvSpPr>
          <p:cNvPr id="38" name="Tijdelijke aanduiding voor tekst 5">
            <a:extLst>
              <a:ext uri="{FF2B5EF4-FFF2-40B4-BE49-F238E27FC236}">
                <a16:creationId xmlns:a16="http://schemas.microsoft.com/office/drawing/2014/main" id="{150B03AF-3E39-146A-2330-54B92FFC0EA2}"/>
              </a:ext>
            </a:extLst>
          </p:cNvPr>
          <p:cNvSpPr>
            <a:spLocks noGrp="1"/>
          </p:cNvSpPr>
          <p:nvPr>
            <p:ph type="body" sz="quarter" idx="52" hasCustomPrompt="1"/>
          </p:nvPr>
        </p:nvSpPr>
        <p:spPr>
          <a:xfrm>
            <a:off x="5823607" y="2127299"/>
            <a:ext cx="1532076" cy="248762"/>
          </a:xfrm>
        </p:spPr>
        <p:txBody>
          <a:bodyPr>
            <a:normAutofit/>
          </a:bodyPr>
          <a:lstStyle>
            <a:lvl1pPr marL="0" indent="0">
              <a:buNone/>
              <a:defRPr sz="1000"/>
            </a:lvl1pPr>
          </a:lstStyle>
          <a:p>
            <a:r>
              <a:rPr lang="nl-NL" err="1"/>
              <a:t>Title</a:t>
            </a:r>
            <a:endParaRPr lang="nl-NL"/>
          </a:p>
        </p:txBody>
      </p:sp>
      <p:sp>
        <p:nvSpPr>
          <p:cNvPr id="39" name="Tijdelijke aanduiding voor tekst 6">
            <a:extLst>
              <a:ext uri="{FF2B5EF4-FFF2-40B4-BE49-F238E27FC236}">
                <a16:creationId xmlns:a16="http://schemas.microsoft.com/office/drawing/2014/main" id="{4D9ED334-EAE2-42D9-33AD-23FB1FD7E7E4}"/>
              </a:ext>
            </a:extLst>
          </p:cNvPr>
          <p:cNvSpPr>
            <a:spLocks noGrp="1"/>
          </p:cNvSpPr>
          <p:nvPr>
            <p:ph type="body" sz="quarter" idx="53" hasCustomPrompt="1"/>
          </p:nvPr>
        </p:nvSpPr>
        <p:spPr>
          <a:xfrm>
            <a:off x="5823607" y="2437566"/>
            <a:ext cx="1532076" cy="1360663"/>
          </a:xfrm>
        </p:spPr>
        <p:txBody>
          <a:bodyPr>
            <a:normAutofit/>
          </a:bodyPr>
          <a:lstStyle>
            <a:lvl1pPr marL="0" indent="0">
              <a:buNone/>
              <a:defRPr sz="1100"/>
            </a:lvl1pPr>
          </a:lstStyle>
          <a:p>
            <a:r>
              <a:rPr lang="nl-NL" err="1"/>
              <a:t>Discription</a:t>
            </a:r>
            <a:endParaRPr lang="nl-NL"/>
          </a:p>
        </p:txBody>
      </p:sp>
      <p:sp>
        <p:nvSpPr>
          <p:cNvPr id="40" name="Tijdelijke aanduiding voor tekst 6">
            <a:extLst>
              <a:ext uri="{FF2B5EF4-FFF2-40B4-BE49-F238E27FC236}">
                <a16:creationId xmlns:a16="http://schemas.microsoft.com/office/drawing/2014/main" id="{BFAA1CB0-6EC1-4B25-695F-676C9D6AA0DF}"/>
              </a:ext>
            </a:extLst>
          </p:cNvPr>
          <p:cNvSpPr>
            <a:spLocks noGrp="1"/>
          </p:cNvSpPr>
          <p:nvPr>
            <p:ph type="body" sz="quarter" idx="54" hasCustomPrompt="1"/>
          </p:nvPr>
        </p:nvSpPr>
        <p:spPr>
          <a:xfrm>
            <a:off x="4276172" y="4101216"/>
            <a:ext cx="1419467" cy="1969906"/>
          </a:xfrm>
        </p:spPr>
        <p:txBody>
          <a:bodyPr>
            <a:normAutofit/>
          </a:bodyPr>
          <a:lstStyle>
            <a:lvl1pPr marL="0" indent="0">
              <a:buNone/>
              <a:defRPr sz="1400"/>
            </a:lvl1pPr>
          </a:lstStyle>
          <a:p>
            <a:r>
              <a:rPr lang="nl-NL"/>
              <a:t>Kopieer op deze plek een portretstijl van dia twee en verwijder dit vak</a:t>
            </a:r>
          </a:p>
        </p:txBody>
      </p:sp>
      <p:sp>
        <p:nvSpPr>
          <p:cNvPr id="41" name="Tijdelijke aanduiding voor tekst 4">
            <a:extLst>
              <a:ext uri="{FF2B5EF4-FFF2-40B4-BE49-F238E27FC236}">
                <a16:creationId xmlns:a16="http://schemas.microsoft.com/office/drawing/2014/main" id="{6AB3A5D6-65CE-136C-E607-568301BFAAB5}"/>
              </a:ext>
            </a:extLst>
          </p:cNvPr>
          <p:cNvSpPr>
            <a:spLocks noGrp="1"/>
          </p:cNvSpPr>
          <p:nvPr>
            <p:ph type="body" sz="quarter" idx="55" hasCustomPrompt="1"/>
          </p:nvPr>
        </p:nvSpPr>
        <p:spPr>
          <a:xfrm>
            <a:off x="5823607" y="4101217"/>
            <a:ext cx="1532076" cy="248762"/>
          </a:xfrm>
        </p:spPr>
        <p:txBody>
          <a:bodyPr>
            <a:normAutofit/>
          </a:bodyPr>
          <a:lstStyle>
            <a:lvl1pPr marL="0" indent="0">
              <a:buNone/>
              <a:defRPr sz="1100" b="1"/>
            </a:lvl1pPr>
          </a:lstStyle>
          <a:p>
            <a:r>
              <a:rPr lang="nl-NL"/>
              <a:t>Name</a:t>
            </a:r>
          </a:p>
        </p:txBody>
      </p:sp>
      <p:sp>
        <p:nvSpPr>
          <p:cNvPr id="42" name="Tijdelijke aanduiding voor tekst 5">
            <a:extLst>
              <a:ext uri="{FF2B5EF4-FFF2-40B4-BE49-F238E27FC236}">
                <a16:creationId xmlns:a16="http://schemas.microsoft.com/office/drawing/2014/main" id="{1DE3A958-ECF8-7A66-5FA4-B81819F5395E}"/>
              </a:ext>
            </a:extLst>
          </p:cNvPr>
          <p:cNvSpPr>
            <a:spLocks noGrp="1"/>
          </p:cNvSpPr>
          <p:nvPr>
            <p:ph type="body" sz="quarter" idx="56" hasCustomPrompt="1"/>
          </p:nvPr>
        </p:nvSpPr>
        <p:spPr>
          <a:xfrm>
            <a:off x="5823607" y="4411485"/>
            <a:ext cx="1532076" cy="248762"/>
          </a:xfrm>
        </p:spPr>
        <p:txBody>
          <a:bodyPr>
            <a:normAutofit/>
          </a:bodyPr>
          <a:lstStyle>
            <a:lvl1pPr marL="0" indent="0">
              <a:buNone/>
              <a:defRPr sz="1000"/>
            </a:lvl1pPr>
          </a:lstStyle>
          <a:p>
            <a:r>
              <a:rPr lang="nl-NL" err="1"/>
              <a:t>Title</a:t>
            </a:r>
            <a:endParaRPr lang="nl-NL"/>
          </a:p>
        </p:txBody>
      </p:sp>
      <p:sp>
        <p:nvSpPr>
          <p:cNvPr id="43" name="Tijdelijke aanduiding voor tekst 6">
            <a:extLst>
              <a:ext uri="{FF2B5EF4-FFF2-40B4-BE49-F238E27FC236}">
                <a16:creationId xmlns:a16="http://schemas.microsoft.com/office/drawing/2014/main" id="{6065803D-6090-69A7-0B4B-2342CDC151C7}"/>
              </a:ext>
            </a:extLst>
          </p:cNvPr>
          <p:cNvSpPr>
            <a:spLocks noGrp="1"/>
          </p:cNvSpPr>
          <p:nvPr>
            <p:ph type="body" sz="quarter" idx="57" hasCustomPrompt="1"/>
          </p:nvPr>
        </p:nvSpPr>
        <p:spPr>
          <a:xfrm>
            <a:off x="5823607" y="4721752"/>
            <a:ext cx="1532076" cy="1360663"/>
          </a:xfrm>
        </p:spPr>
        <p:txBody>
          <a:bodyPr>
            <a:normAutofit/>
          </a:bodyPr>
          <a:lstStyle>
            <a:lvl1pPr marL="0" indent="0">
              <a:buNone/>
              <a:defRPr sz="1100"/>
            </a:lvl1pPr>
          </a:lstStyle>
          <a:p>
            <a:r>
              <a:rPr lang="nl-NL" err="1"/>
              <a:t>Discription</a:t>
            </a:r>
            <a:endParaRPr lang="nl-NL"/>
          </a:p>
        </p:txBody>
      </p:sp>
      <p:sp>
        <p:nvSpPr>
          <p:cNvPr id="44" name="Tijdelijke aanduiding voor tekst 6">
            <a:extLst>
              <a:ext uri="{FF2B5EF4-FFF2-40B4-BE49-F238E27FC236}">
                <a16:creationId xmlns:a16="http://schemas.microsoft.com/office/drawing/2014/main" id="{80017C3F-EAD9-0E15-AC94-A398A99135BA}"/>
              </a:ext>
            </a:extLst>
          </p:cNvPr>
          <p:cNvSpPr>
            <a:spLocks noGrp="1"/>
          </p:cNvSpPr>
          <p:nvPr>
            <p:ph type="body" sz="quarter" idx="58" hasCustomPrompt="1"/>
          </p:nvPr>
        </p:nvSpPr>
        <p:spPr>
          <a:xfrm>
            <a:off x="7693266" y="1818384"/>
            <a:ext cx="1419467" cy="1969906"/>
          </a:xfrm>
        </p:spPr>
        <p:txBody>
          <a:bodyPr>
            <a:normAutofit/>
          </a:bodyPr>
          <a:lstStyle>
            <a:lvl1pPr marL="0" indent="0">
              <a:buNone/>
              <a:defRPr sz="1400"/>
            </a:lvl1pPr>
          </a:lstStyle>
          <a:p>
            <a:r>
              <a:rPr lang="nl-NL"/>
              <a:t>Kopieer op deze plek een portretstijl van dia twee en verwijder dit vak</a:t>
            </a:r>
          </a:p>
        </p:txBody>
      </p:sp>
      <p:sp>
        <p:nvSpPr>
          <p:cNvPr id="45" name="Tijdelijke aanduiding voor tekst 4">
            <a:extLst>
              <a:ext uri="{FF2B5EF4-FFF2-40B4-BE49-F238E27FC236}">
                <a16:creationId xmlns:a16="http://schemas.microsoft.com/office/drawing/2014/main" id="{2F2ABDC6-D895-6EF0-93CD-94616974C0FE}"/>
              </a:ext>
            </a:extLst>
          </p:cNvPr>
          <p:cNvSpPr>
            <a:spLocks noGrp="1"/>
          </p:cNvSpPr>
          <p:nvPr>
            <p:ph type="body" sz="quarter" idx="59" hasCustomPrompt="1"/>
          </p:nvPr>
        </p:nvSpPr>
        <p:spPr>
          <a:xfrm>
            <a:off x="9240701" y="1818385"/>
            <a:ext cx="1532076" cy="248762"/>
          </a:xfrm>
        </p:spPr>
        <p:txBody>
          <a:bodyPr>
            <a:normAutofit/>
          </a:bodyPr>
          <a:lstStyle>
            <a:lvl1pPr marL="0" indent="0">
              <a:buNone/>
              <a:defRPr sz="1100" b="1"/>
            </a:lvl1pPr>
          </a:lstStyle>
          <a:p>
            <a:r>
              <a:rPr lang="nl-NL"/>
              <a:t>Name</a:t>
            </a:r>
          </a:p>
        </p:txBody>
      </p:sp>
      <p:sp>
        <p:nvSpPr>
          <p:cNvPr id="46" name="Tijdelijke aanduiding voor tekst 5">
            <a:extLst>
              <a:ext uri="{FF2B5EF4-FFF2-40B4-BE49-F238E27FC236}">
                <a16:creationId xmlns:a16="http://schemas.microsoft.com/office/drawing/2014/main" id="{64DA76FA-540F-3EDB-9DB0-55FA6154D9D5}"/>
              </a:ext>
            </a:extLst>
          </p:cNvPr>
          <p:cNvSpPr>
            <a:spLocks noGrp="1"/>
          </p:cNvSpPr>
          <p:nvPr>
            <p:ph type="body" sz="quarter" idx="60" hasCustomPrompt="1"/>
          </p:nvPr>
        </p:nvSpPr>
        <p:spPr>
          <a:xfrm>
            <a:off x="9240701" y="2128653"/>
            <a:ext cx="1532076" cy="248762"/>
          </a:xfrm>
        </p:spPr>
        <p:txBody>
          <a:bodyPr>
            <a:normAutofit/>
          </a:bodyPr>
          <a:lstStyle>
            <a:lvl1pPr marL="0" indent="0">
              <a:buNone/>
              <a:defRPr sz="1000"/>
            </a:lvl1pPr>
          </a:lstStyle>
          <a:p>
            <a:r>
              <a:rPr lang="nl-NL" err="1"/>
              <a:t>Title</a:t>
            </a:r>
            <a:endParaRPr lang="nl-NL"/>
          </a:p>
        </p:txBody>
      </p:sp>
      <p:sp>
        <p:nvSpPr>
          <p:cNvPr id="47" name="Tijdelijke aanduiding voor tekst 6">
            <a:extLst>
              <a:ext uri="{FF2B5EF4-FFF2-40B4-BE49-F238E27FC236}">
                <a16:creationId xmlns:a16="http://schemas.microsoft.com/office/drawing/2014/main" id="{596438FA-B91A-ACC8-8ED3-C14EE3EA4AA1}"/>
              </a:ext>
            </a:extLst>
          </p:cNvPr>
          <p:cNvSpPr>
            <a:spLocks noGrp="1"/>
          </p:cNvSpPr>
          <p:nvPr>
            <p:ph type="body" sz="quarter" idx="61" hasCustomPrompt="1"/>
          </p:nvPr>
        </p:nvSpPr>
        <p:spPr>
          <a:xfrm>
            <a:off x="9240701" y="2438920"/>
            <a:ext cx="1532076" cy="1360663"/>
          </a:xfrm>
        </p:spPr>
        <p:txBody>
          <a:bodyPr>
            <a:normAutofit/>
          </a:bodyPr>
          <a:lstStyle>
            <a:lvl1pPr marL="0" indent="0">
              <a:buNone/>
              <a:defRPr sz="1100"/>
            </a:lvl1pPr>
          </a:lstStyle>
          <a:p>
            <a:r>
              <a:rPr lang="nl-NL" err="1"/>
              <a:t>Discription</a:t>
            </a:r>
            <a:endParaRPr lang="nl-NL"/>
          </a:p>
        </p:txBody>
      </p:sp>
      <p:sp>
        <p:nvSpPr>
          <p:cNvPr id="48" name="Tijdelijke aanduiding voor tekst 6">
            <a:extLst>
              <a:ext uri="{FF2B5EF4-FFF2-40B4-BE49-F238E27FC236}">
                <a16:creationId xmlns:a16="http://schemas.microsoft.com/office/drawing/2014/main" id="{A8965A38-6E60-5D26-EE29-9D9205A3F0C4}"/>
              </a:ext>
            </a:extLst>
          </p:cNvPr>
          <p:cNvSpPr>
            <a:spLocks noGrp="1"/>
          </p:cNvSpPr>
          <p:nvPr>
            <p:ph type="body" sz="quarter" idx="62" hasCustomPrompt="1"/>
          </p:nvPr>
        </p:nvSpPr>
        <p:spPr>
          <a:xfrm>
            <a:off x="7693266" y="4101216"/>
            <a:ext cx="1419467" cy="1969906"/>
          </a:xfrm>
        </p:spPr>
        <p:txBody>
          <a:bodyPr>
            <a:normAutofit/>
          </a:bodyPr>
          <a:lstStyle>
            <a:lvl1pPr marL="0" indent="0">
              <a:buNone/>
              <a:defRPr sz="1400"/>
            </a:lvl1pPr>
          </a:lstStyle>
          <a:p>
            <a:r>
              <a:rPr lang="nl-NL"/>
              <a:t>Kopieer op deze plek een portretstijl van dia twee en verwijder dit vak</a:t>
            </a:r>
          </a:p>
        </p:txBody>
      </p:sp>
      <p:sp>
        <p:nvSpPr>
          <p:cNvPr id="49" name="Tijdelijke aanduiding voor tekst 4">
            <a:extLst>
              <a:ext uri="{FF2B5EF4-FFF2-40B4-BE49-F238E27FC236}">
                <a16:creationId xmlns:a16="http://schemas.microsoft.com/office/drawing/2014/main" id="{F14DABB8-B2AC-7873-B91E-C3107B21EE51}"/>
              </a:ext>
            </a:extLst>
          </p:cNvPr>
          <p:cNvSpPr>
            <a:spLocks noGrp="1"/>
          </p:cNvSpPr>
          <p:nvPr>
            <p:ph type="body" sz="quarter" idx="63" hasCustomPrompt="1"/>
          </p:nvPr>
        </p:nvSpPr>
        <p:spPr>
          <a:xfrm>
            <a:off x="9240701" y="4101217"/>
            <a:ext cx="1532076" cy="248762"/>
          </a:xfrm>
        </p:spPr>
        <p:txBody>
          <a:bodyPr>
            <a:normAutofit/>
          </a:bodyPr>
          <a:lstStyle>
            <a:lvl1pPr marL="0" indent="0">
              <a:buNone/>
              <a:defRPr sz="1100" b="1"/>
            </a:lvl1pPr>
          </a:lstStyle>
          <a:p>
            <a:r>
              <a:rPr lang="nl-NL"/>
              <a:t>Name</a:t>
            </a:r>
          </a:p>
        </p:txBody>
      </p:sp>
      <p:sp>
        <p:nvSpPr>
          <p:cNvPr id="50" name="Tijdelijke aanduiding voor tekst 5">
            <a:extLst>
              <a:ext uri="{FF2B5EF4-FFF2-40B4-BE49-F238E27FC236}">
                <a16:creationId xmlns:a16="http://schemas.microsoft.com/office/drawing/2014/main" id="{262B21BF-473F-86C9-2D92-89E69D70B8B2}"/>
              </a:ext>
            </a:extLst>
          </p:cNvPr>
          <p:cNvSpPr>
            <a:spLocks noGrp="1"/>
          </p:cNvSpPr>
          <p:nvPr>
            <p:ph type="body" sz="quarter" idx="64" hasCustomPrompt="1"/>
          </p:nvPr>
        </p:nvSpPr>
        <p:spPr>
          <a:xfrm>
            <a:off x="9240701" y="4411485"/>
            <a:ext cx="1532076" cy="248762"/>
          </a:xfrm>
        </p:spPr>
        <p:txBody>
          <a:bodyPr>
            <a:normAutofit/>
          </a:bodyPr>
          <a:lstStyle>
            <a:lvl1pPr marL="0" indent="0">
              <a:buNone/>
              <a:defRPr sz="1000"/>
            </a:lvl1pPr>
          </a:lstStyle>
          <a:p>
            <a:r>
              <a:rPr lang="nl-NL" err="1"/>
              <a:t>Title</a:t>
            </a:r>
            <a:endParaRPr lang="nl-NL"/>
          </a:p>
        </p:txBody>
      </p:sp>
      <p:sp>
        <p:nvSpPr>
          <p:cNvPr id="51" name="Tijdelijke aanduiding voor tekst 6">
            <a:extLst>
              <a:ext uri="{FF2B5EF4-FFF2-40B4-BE49-F238E27FC236}">
                <a16:creationId xmlns:a16="http://schemas.microsoft.com/office/drawing/2014/main" id="{9C359F03-9D63-733C-01DA-475EF7414C02}"/>
              </a:ext>
            </a:extLst>
          </p:cNvPr>
          <p:cNvSpPr>
            <a:spLocks noGrp="1"/>
          </p:cNvSpPr>
          <p:nvPr>
            <p:ph type="body" sz="quarter" idx="65" hasCustomPrompt="1"/>
          </p:nvPr>
        </p:nvSpPr>
        <p:spPr>
          <a:xfrm>
            <a:off x="9240701" y="4721752"/>
            <a:ext cx="1532076" cy="1360663"/>
          </a:xfrm>
        </p:spPr>
        <p:txBody>
          <a:bodyPr>
            <a:normAutofit/>
          </a:bodyPr>
          <a:lstStyle>
            <a:lvl1pPr marL="0" indent="0">
              <a:buNone/>
              <a:defRPr sz="1100"/>
            </a:lvl1pPr>
          </a:lstStyle>
          <a:p>
            <a:r>
              <a:rPr lang="nl-NL" err="1"/>
              <a:t>Discription</a:t>
            </a:r>
            <a:endParaRPr lang="nl-NL"/>
          </a:p>
        </p:txBody>
      </p:sp>
    </p:spTree>
    <p:extLst>
      <p:ext uri="{BB962C8B-B14F-4D97-AF65-F5344CB8AC3E}">
        <p14:creationId xmlns:p14="http://schemas.microsoft.com/office/powerpoint/2010/main" val="11056055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rije invullin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5C3AF519-F1ED-1213-A05D-D6274DCC6C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1928" y="4199009"/>
            <a:ext cx="2680072" cy="2678993"/>
          </a:xfrm>
          <a:prstGeom prst="rect">
            <a:avLst/>
          </a:prstGeom>
        </p:spPr>
      </p:pic>
      <p:pic>
        <p:nvPicPr>
          <p:cNvPr id="8" name="Afbeelding 7">
            <a:extLst>
              <a:ext uri="{FF2B5EF4-FFF2-40B4-BE49-F238E27FC236}">
                <a16:creationId xmlns:a16="http://schemas.microsoft.com/office/drawing/2014/main" id="{DD3E0D57-B5E3-6D62-67F0-85DE2509DB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26634" y="5895703"/>
            <a:ext cx="1397725" cy="1397725"/>
          </a:xfrm>
          <a:prstGeom prst="rect">
            <a:avLst/>
          </a:prstGeom>
        </p:spPr>
      </p:pic>
      <p:sp>
        <p:nvSpPr>
          <p:cNvPr id="10" name="Titel 1">
            <a:extLst>
              <a:ext uri="{FF2B5EF4-FFF2-40B4-BE49-F238E27FC236}">
                <a16:creationId xmlns:a16="http://schemas.microsoft.com/office/drawing/2014/main" id="{C4F465FA-E09E-DFBC-741D-425783FC2365}"/>
              </a:ext>
            </a:extLst>
          </p:cNvPr>
          <p:cNvSpPr>
            <a:spLocks noGrp="1"/>
          </p:cNvSpPr>
          <p:nvPr>
            <p:ph type="title" hasCustomPrompt="1"/>
          </p:nvPr>
        </p:nvSpPr>
        <p:spPr>
          <a:xfrm>
            <a:off x="838200" y="365125"/>
            <a:ext cx="10515600" cy="1325563"/>
          </a:xfrm>
        </p:spPr>
        <p:txBody>
          <a:bodyPr>
            <a:normAutofit/>
          </a:bodyPr>
          <a:lstStyle>
            <a:lvl1pPr>
              <a:defRPr sz="2400"/>
            </a:lvl1pPr>
          </a:lstStyle>
          <a:p>
            <a:r>
              <a:rPr lang="nl-NL"/>
              <a:t>HOOFDTITELS IN KAPITAAL</a:t>
            </a:r>
          </a:p>
        </p:txBody>
      </p:sp>
      <p:sp>
        <p:nvSpPr>
          <p:cNvPr id="11" name="Tijdelijke aanduiding voor tekst 1">
            <a:extLst>
              <a:ext uri="{FF2B5EF4-FFF2-40B4-BE49-F238E27FC236}">
                <a16:creationId xmlns:a16="http://schemas.microsoft.com/office/drawing/2014/main" id="{0D5B9F3B-3DCF-4B3E-0A6E-9EB7E74C44F4}"/>
              </a:ext>
            </a:extLst>
          </p:cNvPr>
          <p:cNvSpPr>
            <a:spLocks noGrp="1"/>
          </p:cNvSpPr>
          <p:nvPr>
            <p:ph type="body" sz="quarter" idx="20" hasCustomPrompt="1"/>
          </p:nvPr>
        </p:nvSpPr>
        <p:spPr>
          <a:xfrm>
            <a:off x="838201" y="1302466"/>
            <a:ext cx="10292542" cy="576210"/>
          </a:xfrm>
          <a:prstGeom prst="rect">
            <a:avLst/>
          </a:prstGeom>
        </p:spPr>
        <p:txBody>
          <a:bodyPr>
            <a:normAutofit/>
          </a:bodyPr>
          <a:lstStyle>
            <a:lvl1pPr marL="0" indent="0">
              <a:buNone/>
              <a:defRPr sz="1400">
                <a:solidFill>
                  <a:srgbClr val="000000"/>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nl-NL"/>
              <a:t>Vrij in te vullen.</a:t>
            </a:r>
          </a:p>
        </p:txBody>
      </p:sp>
    </p:spTree>
    <p:extLst>
      <p:ext uri="{BB962C8B-B14F-4D97-AF65-F5344CB8AC3E}">
        <p14:creationId xmlns:p14="http://schemas.microsoft.com/office/powerpoint/2010/main" val="708323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Voorpagina">
    <p:spTree>
      <p:nvGrpSpPr>
        <p:cNvPr id="1" name=""/>
        <p:cNvGrpSpPr/>
        <p:nvPr/>
      </p:nvGrpSpPr>
      <p:grpSpPr>
        <a:xfrm>
          <a:off x="0" y="0"/>
          <a:ext cx="0" cy="0"/>
          <a:chOff x="0" y="0"/>
          <a:chExt cx="0" cy="0"/>
        </a:xfrm>
      </p:grpSpPr>
      <p:sp>
        <p:nvSpPr>
          <p:cNvPr id="45" name="Picture Placeholder 9">
            <a:extLst>
              <a:ext uri="{FF2B5EF4-FFF2-40B4-BE49-F238E27FC236}">
                <a16:creationId xmlns:a16="http://schemas.microsoft.com/office/drawing/2014/main" id="{64182ACF-67A0-DBEC-5F82-EA9BB0684279}"/>
              </a:ext>
            </a:extLst>
          </p:cNvPr>
          <p:cNvSpPr>
            <a:spLocks noGrp="1"/>
          </p:cNvSpPr>
          <p:nvPr>
            <p:ph type="pic" sz="quarter" idx="15"/>
          </p:nvPr>
        </p:nvSpPr>
        <p:spPr>
          <a:xfrm>
            <a:off x="0" y="-32661"/>
            <a:ext cx="12194382" cy="6890661"/>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 name="connsiteX0" fmla="*/ 1291771 w 10007600"/>
              <a:gd name="connsiteY0" fmla="*/ 0 h 6884329"/>
              <a:gd name="connsiteX1" fmla="*/ 10007600 w 10007600"/>
              <a:gd name="connsiteY1" fmla="*/ 5450 h 6884329"/>
              <a:gd name="connsiteX2" fmla="*/ 2823029 w 10007600"/>
              <a:gd name="connsiteY2" fmla="*/ 6884329 h 6884329"/>
              <a:gd name="connsiteX3" fmla="*/ 0 w 10007600"/>
              <a:gd name="connsiteY3" fmla="*/ 6879771 h 6884329"/>
              <a:gd name="connsiteX4" fmla="*/ 0 w 10007600"/>
              <a:gd name="connsiteY4" fmla="*/ 3476171 h 6884329"/>
              <a:gd name="connsiteX5" fmla="*/ 1291771 w 10007600"/>
              <a:gd name="connsiteY5" fmla="*/ 0 h 6884329"/>
              <a:gd name="connsiteX0" fmla="*/ 1291771 w 10007600"/>
              <a:gd name="connsiteY0" fmla="*/ 0 h 6884329"/>
              <a:gd name="connsiteX1" fmla="*/ 10007600 w 10007600"/>
              <a:gd name="connsiteY1" fmla="*/ 5450 h 6884329"/>
              <a:gd name="connsiteX2" fmla="*/ 6267450 w 10007600"/>
              <a:gd name="connsiteY2" fmla="*/ 3576118 h 6884329"/>
              <a:gd name="connsiteX3" fmla="*/ 2823029 w 10007600"/>
              <a:gd name="connsiteY3" fmla="*/ 6884329 h 6884329"/>
              <a:gd name="connsiteX4" fmla="*/ 0 w 10007600"/>
              <a:gd name="connsiteY4" fmla="*/ 6879771 h 6884329"/>
              <a:gd name="connsiteX5" fmla="*/ 0 w 10007600"/>
              <a:gd name="connsiteY5" fmla="*/ 3476171 h 6884329"/>
              <a:gd name="connsiteX6" fmla="*/ 1291771 w 10007600"/>
              <a:gd name="connsiteY6" fmla="*/ 0 h 6884329"/>
              <a:gd name="connsiteX0" fmla="*/ 1291771 w 12192000"/>
              <a:gd name="connsiteY0" fmla="*/ 0 h 6884329"/>
              <a:gd name="connsiteX1" fmla="*/ 10007600 w 12192000"/>
              <a:gd name="connsiteY1" fmla="*/ 5450 h 6884329"/>
              <a:gd name="connsiteX2" fmla="*/ 12192000 w 12192000"/>
              <a:gd name="connsiteY2" fmla="*/ 2879967 h 6884329"/>
              <a:gd name="connsiteX3" fmla="*/ 2823029 w 12192000"/>
              <a:gd name="connsiteY3" fmla="*/ 6884329 h 6884329"/>
              <a:gd name="connsiteX4" fmla="*/ 0 w 12192000"/>
              <a:gd name="connsiteY4" fmla="*/ 6879771 h 6884329"/>
              <a:gd name="connsiteX5" fmla="*/ 0 w 12192000"/>
              <a:gd name="connsiteY5" fmla="*/ 3476171 h 6884329"/>
              <a:gd name="connsiteX6" fmla="*/ 1291771 w 12192000"/>
              <a:gd name="connsiteY6" fmla="*/ 0 h 6884329"/>
              <a:gd name="connsiteX0" fmla="*/ 1291771 w 12192000"/>
              <a:gd name="connsiteY0" fmla="*/ 0 h 6884329"/>
              <a:gd name="connsiteX1" fmla="*/ 12188825 w 12192000"/>
              <a:gd name="connsiteY1" fmla="*/ 34059 h 6884329"/>
              <a:gd name="connsiteX2" fmla="*/ 12192000 w 12192000"/>
              <a:gd name="connsiteY2" fmla="*/ 2879967 h 6884329"/>
              <a:gd name="connsiteX3" fmla="*/ 2823029 w 12192000"/>
              <a:gd name="connsiteY3" fmla="*/ 6884329 h 6884329"/>
              <a:gd name="connsiteX4" fmla="*/ 0 w 12192000"/>
              <a:gd name="connsiteY4" fmla="*/ 6879771 h 6884329"/>
              <a:gd name="connsiteX5" fmla="*/ 0 w 12192000"/>
              <a:gd name="connsiteY5" fmla="*/ 3476171 h 6884329"/>
              <a:gd name="connsiteX6" fmla="*/ 1291771 w 12192000"/>
              <a:gd name="connsiteY6" fmla="*/ 0 h 6884329"/>
              <a:gd name="connsiteX0" fmla="*/ 0 w 12195629"/>
              <a:gd name="connsiteY0" fmla="*/ 0 h 6874793"/>
              <a:gd name="connsiteX1" fmla="*/ 12192454 w 12195629"/>
              <a:gd name="connsiteY1" fmla="*/ 24523 h 6874793"/>
              <a:gd name="connsiteX2" fmla="*/ 12195629 w 12195629"/>
              <a:gd name="connsiteY2" fmla="*/ 2870431 h 6874793"/>
              <a:gd name="connsiteX3" fmla="*/ 2826658 w 12195629"/>
              <a:gd name="connsiteY3" fmla="*/ 6874793 h 6874793"/>
              <a:gd name="connsiteX4" fmla="*/ 3629 w 12195629"/>
              <a:gd name="connsiteY4" fmla="*/ 6870235 h 6874793"/>
              <a:gd name="connsiteX5" fmla="*/ 3629 w 12195629"/>
              <a:gd name="connsiteY5" fmla="*/ 3466635 h 6874793"/>
              <a:gd name="connsiteX6" fmla="*/ 0 w 12195629"/>
              <a:gd name="connsiteY6" fmla="*/ 0 h 6874793"/>
              <a:gd name="connsiteX0" fmla="*/ 0 w 12195629"/>
              <a:gd name="connsiteY0" fmla="*/ 4086 h 6878879"/>
              <a:gd name="connsiteX1" fmla="*/ 12182929 w 12195629"/>
              <a:gd name="connsiteY1" fmla="*/ 0 h 6878879"/>
              <a:gd name="connsiteX2" fmla="*/ 12195629 w 12195629"/>
              <a:gd name="connsiteY2" fmla="*/ 2874517 h 6878879"/>
              <a:gd name="connsiteX3" fmla="*/ 2826658 w 12195629"/>
              <a:gd name="connsiteY3" fmla="*/ 6878879 h 6878879"/>
              <a:gd name="connsiteX4" fmla="*/ 3629 w 12195629"/>
              <a:gd name="connsiteY4" fmla="*/ 6874321 h 6878879"/>
              <a:gd name="connsiteX5" fmla="*/ 3629 w 12195629"/>
              <a:gd name="connsiteY5" fmla="*/ 3470721 h 6878879"/>
              <a:gd name="connsiteX6" fmla="*/ 0 w 12195629"/>
              <a:gd name="connsiteY6" fmla="*/ 4086 h 6878879"/>
              <a:gd name="connsiteX0" fmla="*/ 0 w 12195629"/>
              <a:gd name="connsiteY0" fmla="*/ 4086 h 6878879"/>
              <a:gd name="connsiteX1" fmla="*/ 12182929 w 12195629"/>
              <a:gd name="connsiteY1" fmla="*/ 0 h 6878879"/>
              <a:gd name="connsiteX2" fmla="*/ 12195629 w 12195629"/>
              <a:gd name="connsiteY2" fmla="*/ 2874517 h 6878879"/>
              <a:gd name="connsiteX3" fmla="*/ 2731408 w 12195629"/>
              <a:gd name="connsiteY3" fmla="*/ 6878879 h 6878879"/>
              <a:gd name="connsiteX4" fmla="*/ 3629 w 12195629"/>
              <a:gd name="connsiteY4" fmla="*/ 6874321 h 6878879"/>
              <a:gd name="connsiteX5" fmla="*/ 3629 w 12195629"/>
              <a:gd name="connsiteY5" fmla="*/ 3470721 h 6878879"/>
              <a:gd name="connsiteX6" fmla="*/ 0 w 12195629"/>
              <a:gd name="connsiteY6" fmla="*/ 4086 h 6878879"/>
              <a:gd name="connsiteX0" fmla="*/ 0 w 12195629"/>
              <a:gd name="connsiteY0" fmla="*/ 4086 h 6878879"/>
              <a:gd name="connsiteX1" fmla="*/ 12182929 w 12195629"/>
              <a:gd name="connsiteY1" fmla="*/ 0 h 6878879"/>
              <a:gd name="connsiteX2" fmla="*/ 12195629 w 12195629"/>
              <a:gd name="connsiteY2" fmla="*/ 2874517 h 6878879"/>
              <a:gd name="connsiteX3" fmla="*/ 2607583 w 12195629"/>
              <a:gd name="connsiteY3" fmla="*/ 6878879 h 6878879"/>
              <a:gd name="connsiteX4" fmla="*/ 3629 w 12195629"/>
              <a:gd name="connsiteY4" fmla="*/ 6874321 h 6878879"/>
              <a:gd name="connsiteX5" fmla="*/ 3629 w 12195629"/>
              <a:gd name="connsiteY5" fmla="*/ 3470721 h 6878879"/>
              <a:gd name="connsiteX6" fmla="*/ 0 w 12195629"/>
              <a:gd name="connsiteY6" fmla="*/ 4086 h 6878879"/>
              <a:gd name="connsiteX0" fmla="*/ 0 w 12195629"/>
              <a:gd name="connsiteY0" fmla="*/ 4086 h 6878879"/>
              <a:gd name="connsiteX1" fmla="*/ 12182929 w 12195629"/>
              <a:gd name="connsiteY1" fmla="*/ 0 h 6878879"/>
              <a:gd name="connsiteX2" fmla="*/ 12195629 w 12195629"/>
              <a:gd name="connsiteY2" fmla="*/ 2874517 h 6878879"/>
              <a:gd name="connsiteX3" fmla="*/ 2750458 w 12195629"/>
              <a:gd name="connsiteY3" fmla="*/ 6878879 h 6878879"/>
              <a:gd name="connsiteX4" fmla="*/ 3629 w 12195629"/>
              <a:gd name="connsiteY4" fmla="*/ 6874321 h 6878879"/>
              <a:gd name="connsiteX5" fmla="*/ 3629 w 12195629"/>
              <a:gd name="connsiteY5" fmla="*/ 3470721 h 6878879"/>
              <a:gd name="connsiteX6" fmla="*/ 0 w 12195629"/>
              <a:gd name="connsiteY6" fmla="*/ 4086 h 6878879"/>
              <a:gd name="connsiteX0" fmla="*/ 0 w 12186104"/>
              <a:gd name="connsiteY0" fmla="*/ 4086 h 6878879"/>
              <a:gd name="connsiteX1" fmla="*/ 12182929 w 12186104"/>
              <a:gd name="connsiteY1" fmla="*/ 0 h 6878879"/>
              <a:gd name="connsiteX2" fmla="*/ 12186104 w 12186104"/>
              <a:gd name="connsiteY2" fmla="*/ 2874517 h 6878879"/>
              <a:gd name="connsiteX3" fmla="*/ 2750458 w 12186104"/>
              <a:gd name="connsiteY3" fmla="*/ 6878879 h 6878879"/>
              <a:gd name="connsiteX4" fmla="*/ 3629 w 12186104"/>
              <a:gd name="connsiteY4" fmla="*/ 6874321 h 6878879"/>
              <a:gd name="connsiteX5" fmla="*/ 3629 w 12186104"/>
              <a:gd name="connsiteY5" fmla="*/ 3470721 h 6878879"/>
              <a:gd name="connsiteX6" fmla="*/ 0 w 12186104"/>
              <a:gd name="connsiteY6" fmla="*/ 4086 h 6878879"/>
              <a:gd name="connsiteX0" fmla="*/ 0 w 12186104"/>
              <a:gd name="connsiteY0" fmla="*/ 4086 h 6878879"/>
              <a:gd name="connsiteX1" fmla="*/ 12182929 w 12186104"/>
              <a:gd name="connsiteY1" fmla="*/ 0 h 6878879"/>
              <a:gd name="connsiteX2" fmla="*/ 12186104 w 12186104"/>
              <a:gd name="connsiteY2" fmla="*/ 2893589 h 6878879"/>
              <a:gd name="connsiteX3" fmla="*/ 2750458 w 12186104"/>
              <a:gd name="connsiteY3" fmla="*/ 6878879 h 6878879"/>
              <a:gd name="connsiteX4" fmla="*/ 3629 w 12186104"/>
              <a:gd name="connsiteY4" fmla="*/ 6874321 h 6878879"/>
              <a:gd name="connsiteX5" fmla="*/ 3629 w 12186104"/>
              <a:gd name="connsiteY5" fmla="*/ 3470721 h 6878879"/>
              <a:gd name="connsiteX6" fmla="*/ 0 w 12186104"/>
              <a:gd name="connsiteY6" fmla="*/ 4086 h 6878879"/>
              <a:gd name="connsiteX0" fmla="*/ 0 w 12186104"/>
              <a:gd name="connsiteY0" fmla="*/ 4086 h 6878879"/>
              <a:gd name="connsiteX1" fmla="*/ 12182929 w 12186104"/>
              <a:gd name="connsiteY1" fmla="*/ 0 h 6878879"/>
              <a:gd name="connsiteX2" fmla="*/ 12186104 w 12186104"/>
              <a:gd name="connsiteY2" fmla="*/ 2893589 h 6878879"/>
              <a:gd name="connsiteX3" fmla="*/ 2788558 w 12186104"/>
              <a:gd name="connsiteY3" fmla="*/ 6878879 h 6878879"/>
              <a:gd name="connsiteX4" fmla="*/ 3629 w 12186104"/>
              <a:gd name="connsiteY4" fmla="*/ 6874321 h 6878879"/>
              <a:gd name="connsiteX5" fmla="*/ 3629 w 12186104"/>
              <a:gd name="connsiteY5" fmla="*/ 3470721 h 6878879"/>
              <a:gd name="connsiteX6" fmla="*/ 0 w 12186104"/>
              <a:gd name="connsiteY6" fmla="*/ 4086 h 6878879"/>
              <a:gd name="connsiteX0" fmla="*/ 0 w 12186104"/>
              <a:gd name="connsiteY0" fmla="*/ 4086 h 6883858"/>
              <a:gd name="connsiteX1" fmla="*/ 12182929 w 12186104"/>
              <a:gd name="connsiteY1" fmla="*/ 0 h 6883858"/>
              <a:gd name="connsiteX2" fmla="*/ 12186104 w 12186104"/>
              <a:gd name="connsiteY2" fmla="*/ 2893589 h 6883858"/>
              <a:gd name="connsiteX3" fmla="*/ 2788558 w 12186104"/>
              <a:gd name="connsiteY3" fmla="*/ 6878879 h 6883858"/>
              <a:gd name="connsiteX4" fmla="*/ 22679 w 12186104"/>
              <a:gd name="connsiteY4" fmla="*/ 6883858 h 6883858"/>
              <a:gd name="connsiteX5" fmla="*/ 3629 w 12186104"/>
              <a:gd name="connsiteY5" fmla="*/ 3470721 h 6883858"/>
              <a:gd name="connsiteX6" fmla="*/ 0 w 12186104"/>
              <a:gd name="connsiteY6" fmla="*/ 4086 h 6883858"/>
              <a:gd name="connsiteX0" fmla="*/ 0 w 12186104"/>
              <a:gd name="connsiteY0" fmla="*/ 4086 h 6883858"/>
              <a:gd name="connsiteX1" fmla="*/ 12182929 w 12186104"/>
              <a:gd name="connsiteY1" fmla="*/ 0 h 6883858"/>
              <a:gd name="connsiteX2" fmla="*/ 12186104 w 12186104"/>
              <a:gd name="connsiteY2" fmla="*/ 2893589 h 6883858"/>
              <a:gd name="connsiteX3" fmla="*/ 2788558 w 12186104"/>
              <a:gd name="connsiteY3" fmla="*/ 6878879 h 6883858"/>
              <a:gd name="connsiteX4" fmla="*/ 3629 w 12186104"/>
              <a:gd name="connsiteY4" fmla="*/ 6883858 h 6883858"/>
              <a:gd name="connsiteX5" fmla="*/ 3629 w 12186104"/>
              <a:gd name="connsiteY5" fmla="*/ 3470721 h 6883858"/>
              <a:gd name="connsiteX6" fmla="*/ 0 w 12186104"/>
              <a:gd name="connsiteY6" fmla="*/ 4086 h 6883858"/>
              <a:gd name="connsiteX0" fmla="*/ 0 w 12186104"/>
              <a:gd name="connsiteY0" fmla="*/ 4086 h 6883858"/>
              <a:gd name="connsiteX1" fmla="*/ 12182929 w 12186104"/>
              <a:gd name="connsiteY1" fmla="*/ 0 h 6883858"/>
              <a:gd name="connsiteX2" fmla="*/ 12186104 w 12186104"/>
              <a:gd name="connsiteY2" fmla="*/ 2893589 h 6883858"/>
              <a:gd name="connsiteX3" fmla="*/ 2788558 w 12186104"/>
              <a:gd name="connsiteY3" fmla="*/ 6878879 h 6883858"/>
              <a:gd name="connsiteX4" fmla="*/ 3629 w 12186104"/>
              <a:gd name="connsiteY4" fmla="*/ 6883858 h 6883858"/>
              <a:gd name="connsiteX5" fmla="*/ 3629 w 12186104"/>
              <a:gd name="connsiteY5" fmla="*/ 3470721 h 6883858"/>
              <a:gd name="connsiteX6" fmla="*/ 0 w 12186104"/>
              <a:gd name="connsiteY6" fmla="*/ 4086 h 6883858"/>
              <a:gd name="connsiteX0" fmla="*/ 0 w 12186104"/>
              <a:gd name="connsiteY0" fmla="*/ 4086 h 6890846"/>
              <a:gd name="connsiteX1" fmla="*/ 12182929 w 12186104"/>
              <a:gd name="connsiteY1" fmla="*/ 0 h 6890846"/>
              <a:gd name="connsiteX2" fmla="*/ 12186104 w 12186104"/>
              <a:gd name="connsiteY2" fmla="*/ 2893589 h 6890846"/>
              <a:gd name="connsiteX3" fmla="*/ 2770628 w 12186104"/>
              <a:gd name="connsiteY3" fmla="*/ 6890846 h 6890846"/>
              <a:gd name="connsiteX4" fmla="*/ 3629 w 12186104"/>
              <a:gd name="connsiteY4" fmla="*/ 6883858 h 6890846"/>
              <a:gd name="connsiteX5" fmla="*/ 3629 w 12186104"/>
              <a:gd name="connsiteY5" fmla="*/ 3470721 h 6890846"/>
              <a:gd name="connsiteX6" fmla="*/ 0 w 12186104"/>
              <a:gd name="connsiteY6" fmla="*/ 4086 h 6890846"/>
              <a:gd name="connsiteX0" fmla="*/ 0 w 12186104"/>
              <a:gd name="connsiteY0" fmla="*/ 4086 h 6890846"/>
              <a:gd name="connsiteX1" fmla="*/ 12182929 w 12186104"/>
              <a:gd name="connsiteY1" fmla="*/ 0 h 6890846"/>
              <a:gd name="connsiteX2" fmla="*/ 12186104 w 12186104"/>
              <a:gd name="connsiteY2" fmla="*/ 2893589 h 6890846"/>
              <a:gd name="connsiteX3" fmla="*/ 2770628 w 12186104"/>
              <a:gd name="connsiteY3" fmla="*/ 6890846 h 6890846"/>
              <a:gd name="connsiteX4" fmla="*/ 3629 w 12186104"/>
              <a:gd name="connsiteY4" fmla="*/ 6883859 h 6890846"/>
              <a:gd name="connsiteX5" fmla="*/ 3629 w 12186104"/>
              <a:gd name="connsiteY5" fmla="*/ 3470721 h 6890846"/>
              <a:gd name="connsiteX6" fmla="*/ 0 w 12186104"/>
              <a:gd name="connsiteY6" fmla="*/ 4086 h 6890846"/>
              <a:gd name="connsiteX0" fmla="*/ 0 w 12186104"/>
              <a:gd name="connsiteY0" fmla="*/ 4086 h 6883859"/>
              <a:gd name="connsiteX1" fmla="*/ 12182929 w 12186104"/>
              <a:gd name="connsiteY1" fmla="*/ 0 h 6883859"/>
              <a:gd name="connsiteX2" fmla="*/ 12186104 w 12186104"/>
              <a:gd name="connsiteY2" fmla="*/ 2893589 h 6883859"/>
              <a:gd name="connsiteX3" fmla="*/ 2718241 w 12186104"/>
              <a:gd name="connsiteY3" fmla="*/ 6883694 h 6883859"/>
              <a:gd name="connsiteX4" fmla="*/ 3629 w 12186104"/>
              <a:gd name="connsiteY4" fmla="*/ 6883859 h 6883859"/>
              <a:gd name="connsiteX5" fmla="*/ 3629 w 12186104"/>
              <a:gd name="connsiteY5" fmla="*/ 3470721 h 6883859"/>
              <a:gd name="connsiteX6" fmla="*/ 0 w 12186104"/>
              <a:gd name="connsiteY6" fmla="*/ 4086 h 6883859"/>
              <a:gd name="connsiteX0" fmla="*/ 0 w 12186104"/>
              <a:gd name="connsiteY0" fmla="*/ 4086 h 6888461"/>
              <a:gd name="connsiteX1" fmla="*/ 12182929 w 12186104"/>
              <a:gd name="connsiteY1" fmla="*/ 0 h 6888461"/>
              <a:gd name="connsiteX2" fmla="*/ 12186104 w 12186104"/>
              <a:gd name="connsiteY2" fmla="*/ 2893589 h 6888461"/>
              <a:gd name="connsiteX3" fmla="*/ 2751579 w 12186104"/>
              <a:gd name="connsiteY3" fmla="*/ 6888461 h 6888461"/>
              <a:gd name="connsiteX4" fmla="*/ 3629 w 12186104"/>
              <a:gd name="connsiteY4" fmla="*/ 6883859 h 6888461"/>
              <a:gd name="connsiteX5" fmla="*/ 3629 w 12186104"/>
              <a:gd name="connsiteY5" fmla="*/ 3470721 h 6888461"/>
              <a:gd name="connsiteX6" fmla="*/ 0 w 12186104"/>
              <a:gd name="connsiteY6" fmla="*/ 4086 h 6888461"/>
              <a:gd name="connsiteX0" fmla="*/ 1134 w 12187238"/>
              <a:gd name="connsiteY0" fmla="*/ 4086 h 6888627"/>
              <a:gd name="connsiteX1" fmla="*/ 12184063 w 12187238"/>
              <a:gd name="connsiteY1" fmla="*/ 0 h 6888627"/>
              <a:gd name="connsiteX2" fmla="*/ 12187238 w 12187238"/>
              <a:gd name="connsiteY2" fmla="*/ 2893589 h 6888627"/>
              <a:gd name="connsiteX3" fmla="*/ 2752713 w 12187238"/>
              <a:gd name="connsiteY3" fmla="*/ 6888461 h 6888627"/>
              <a:gd name="connsiteX4" fmla="*/ 0 w 12187238"/>
              <a:gd name="connsiteY4" fmla="*/ 6888627 h 6888627"/>
              <a:gd name="connsiteX5" fmla="*/ 4763 w 12187238"/>
              <a:gd name="connsiteY5" fmla="*/ 3470721 h 6888627"/>
              <a:gd name="connsiteX6" fmla="*/ 1134 w 12187238"/>
              <a:gd name="connsiteY6" fmla="*/ 4086 h 6888627"/>
              <a:gd name="connsiteX0" fmla="*/ 0 w 12190867"/>
              <a:gd name="connsiteY0" fmla="*/ 0 h 6894077"/>
              <a:gd name="connsiteX1" fmla="*/ 12187692 w 12190867"/>
              <a:gd name="connsiteY1" fmla="*/ 5450 h 6894077"/>
              <a:gd name="connsiteX2" fmla="*/ 12190867 w 12190867"/>
              <a:gd name="connsiteY2" fmla="*/ 2899039 h 6894077"/>
              <a:gd name="connsiteX3" fmla="*/ 2756342 w 12190867"/>
              <a:gd name="connsiteY3" fmla="*/ 6893911 h 6894077"/>
              <a:gd name="connsiteX4" fmla="*/ 3629 w 12190867"/>
              <a:gd name="connsiteY4" fmla="*/ 6894077 h 6894077"/>
              <a:gd name="connsiteX5" fmla="*/ 8392 w 12190867"/>
              <a:gd name="connsiteY5" fmla="*/ 3476171 h 6894077"/>
              <a:gd name="connsiteX6" fmla="*/ 0 w 12190867"/>
              <a:gd name="connsiteY6" fmla="*/ 0 h 6894077"/>
              <a:gd name="connsiteX0" fmla="*/ 1133 w 12192000"/>
              <a:gd name="connsiteY0" fmla="*/ 0 h 6894077"/>
              <a:gd name="connsiteX1" fmla="*/ 12188825 w 12192000"/>
              <a:gd name="connsiteY1" fmla="*/ 5450 h 6894077"/>
              <a:gd name="connsiteX2" fmla="*/ 12192000 w 12192000"/>
              <a:gd name="connsiteY2" fmla="*/ 2899039 h 6894077"/>
              <a:gd name="connsiteX3" fmla="*/ 2757475 w 12192000"/>
              <a:gd name="connsiteY3" fmla="*/ 6893911 h 6894077"/>
              <a:gd name="connsiteX4" fmla="*/ 0 w 12192000"/>
              <a:gd name="connsiteY4" fmla="*/ 6894077 h 6894077"/>
              <a:gd name="connsiteX5" fmla="*/ 9525 w 12192000"/>
              <a:gd name="connsiteY5" fmla="*/ 3476171 h 6894077"/>
              <a:gd name="connsiteX6" fmla="*/ 1133 w 12192000"/>
              <a:gd name="connsiteY6" fmla="*/ 0 h 6894077"/>
              <a:gd name="connsiteX0" fmla="*/ 1133 w 12192000"/>
              <a:gd name="connsiteY0" fmla="*/ 0 h 6894077"/>
              <a:gd name="connsiteX1" fmla="*/ 12188825 w 12192000"/>
              <a:gd name="connsiteY1" fmla="*/ 5450 h 6894077"/>
              <a:gd name="connsiteX2" fmla="*/ 12192000 w 12192000"/>
              <a:gd name="connsiteY2" fmla="*/ 2899039 h 6894077"/>
              <a:gd name="connsiteX3" fmla="*/ 2757475 w 12192000"/>
              <a:gd name="connsiteY3" fmla="*/ 6893911 h 6894077"/>
              <a:gd name="connsiteX4" fmla="*/ 0 w 12192000"/>
              <a:gd name="connsiteY4" fmla="*/ 6894077 h 6894077"/>
              <a:gd name="connsiteX5" fmla="*/ 9525 w 12192000"/>
              <a:gd name="connsiteY5" fmla="*/ 3476171 h 6894077"/>
              <a:gd name="connsiteX6" fmla="*/ 1133 w 12192000"/>
              <a:gd name="connsiteY6" fmla="*/ 0 h 6894077"/>
              <a:gd name="connsiteX0" fmla="*/ 1133 w 12192000"/>
              <a:gd name="connsiteY0" fmla="*/ 0 h 6896295"/>
              <a:gd name="connsiteX1" fmla="*/ 12188825 w 12192000"/>
              <a:gd name="connsiteY1" fmla="*/ 5450 h 6896295"/>
              <a:gd name="connsiteX2" fmla="*/ 12192000 w 12192000"/>
              <a:gd name="connsiteY2" fmla="*/ 2899039 h 6896295"/>
              <a:gd name="connsiteX3" fmla="*/ 2759856 w 12192000"/>
              <a:gd name="connsiteY3" fmla="*/ 6896295 h 6896295"/>
              <a:gd name="connsiteX4" fmla="*/ 0 w 12192000"/>
              <a:gd name="connsiteY4" fmla="*/ 6894077 h 6896295"/>
              <a:gd name="connsiteX5" fmla="*/ 9525 w 12192000"/>
              <a:gd name="connsiteY5" fmla="*/ 3476171 h 6896295"/>
              <a:gd name="connsiteX6" fmla="*/ 1133 w 12192000"/>
              <a:gd name="connsiteY6" fmla="*/ 0 h 6896295"/>
              <a:gd name="connsiteX0" fmla="*/ 1133 w 12192000"/>
              <a:gd name="connsiteY0" fmla="*/ 0 h 6901230"/>
              <a:gd name="connsiteX1" fmla="*/ 12188825 w 12192000"/>
              <a:gd name="connsiteY1" fmla="*/ 5450 h 6901230"/>
              <a:gd name="connsiteX2" fmla="*/ 12192000 w 12192000"/>
              <a:gd name="connsiteY2" fmla="*/ 2899039 h 6901230"/>
              <a:gd name="connsiteX3" fmla="*/ 2759856 w 12192000"/>
              <a:gd name="connsiteY3" fmla="*/ 6896295 h 6901230"/>
              <a:gd name="connsiteX4" fmla="*/ 0 w 12192000"/>
              <a:gd name="connsiteY4" fmla="*/ 6901230 h 6901230"/>
              <a:gd name="connsiteX5" fmla="*/ 9525 w 12192000"/>
              <a:gd name="connsiteY5" fmla="*/ 3476171 h 6901230"/>
              <a:gd name="connsiteX6" fmla="*/ 1133 w 12192000"/>
              <a:gd name="connsiteY6" fmla="*/ 0 h 6901230"/>
              <a:gd name="connsiteX0" fmla="*/ 3515 w 12194382"/>
              <a:gd name="connsiteY0" fmla="*/ 0 h 6898846"/>
              <a:gd name="connsiteX1" fmla="*/ 12191207 w 12194382"/>
              <a:gd name="connsiteY1" fmla="*/ 5450 h 6898846"/>
              <a:gd name="connsiteX2" fmla="*/ 12194382 w 12194382"/>
              <a:gd name="connsiteY2" fmla="*/ 2899039 h 6898846"/>
              <a:gd name="connsiteX3" fmla="*/ 2762238 w 12194382"/>
              <a:gd name="connsiteY3" fmla="*/ 6896295 h 6898846"/>
              <a:gd name="connsiteX4" fmla="*/ 0 w 12194382"/>
              <a:gd name="connsiteY4" fmla="*/ 6898846 h 6898846"/>
              <a:gd name="connsiteX5" fmla="*/ 11907 w 12194382"/>
              <a:gd name="connsiteY5" fmla="*/ 3476171 h 6898846"/>
              <a:gd name="connsiteX6" fmla="*/ 3515 w 12194382"/>
              <a:gd name="connsiteY6" fmla="*/ 0 h 6898846"/>
              <a:gd name="connsiteX0" fmla="*/ 3555 w 12194422"/>
              <a:gd name="connsiteY0" fmla="*/ 0 h 6898846"/>
              <a:gd name="connsiteX1" fmla="*/ 12191247 w 12194422"/>
              <a:gd name="connsiteY1" fmla="*/ 5450 h 6898846"/>
              <a:gd name="connsiteX2" fmla="*/ 12194422 w 12194422"/>
              <a:gd name="connsiteY2" fmla="*/ 2899039 h 6898846"/>
              <a:gd name="connsiteX3" fmla="*/ 2762278 w 12194422"/>
              <a:gd name="connsiteY3" fmla="*/ 6896295 h 6898846"/>
              <a:gd name="connsiteX4" fmla="*/ 40 w 12194422"/>
              <a:gd name="connsiteY4" fmla="*/ 6898846 h 6898846"/>
              <a:gd name="connsiteX5" fmla="*/ 11947 w 12194422"/>
              <a:gd name="connsiteY5" fmla="*/ 3476171 h 6898846"/>
              <a:gd name="connsiteX6" fmla="*/ 3555 w 12194422"/>
              <a:gd name="connsiteY6" fmla="*/ 0 h 6898846"/>
              <a:gd name="connsiteX0" fmla="*/ 3515 w 12194382"/>
              <a:gd name="connsiteY0" fmla="*/ 0 h 6898846"/>
              <a:gd name="connsiteX1" fmla="*/ 12191207 w 12194382"/>
              <a:gd name="connsiteY1" fmla="*/ 5450 h 6898846"/>
              <a:gd name="connsiteX2" fmla="*/ 12194382 w 12194382"/>
              <a:gd name="connsiteY2" fmla="*/ 2899039 h 6898846"/>
              <a:gd name="connsiteX3" fmla="*/ 2762238 w 12194382"/>
              <a:gd name="connsiteY3" fmla="*/ 6896295 h 6898846"/>
              <a:gd name="connsiteX4" fmla="*/ 0 w 12194382"/>
              <a:gd name="connsiteY4" fmla="*/ 6898846 h 6898846"/>
              <a:gd name="connsiteX5" fmla="*/ 11907 w 12194382"/>
              <a:gd name="connsiteY5" fmla="*/ 3476171 h 6898846"/>
              <a:gd name="connsiteX6" fmla="*/ 3515 w 12194382"/>
              <a:gd name="connsiteY6" fmla="*/ 0 h 6898846"/>
              <a:gd name="connsiteX0" fmla="*/ 3515 w 12194382"/>
              <a:gd name="connsiteY0" fmla="*/ 0 h 6898846"/>
              <a:gd name="connsiteX1" fmla="*/ 12191207 w 12194382"/>
              <a:gd name="connsiteY1" fmla="*/ 5450 h 6898846"/>
              <a:gd name="connsiteX2" fmla="*/ 12194382 w 12194382"/>
              <a:gd name="connsiteY2" fmla="*/ 2899039 h 6898846"/>
              <a:gd name="connsiteX3" fmla="*/ 2762238 w 12194382"/>
              <a:gd name="connsiteY3" fmla="*/ 6896295 h 6898846"/>
              <a:gd name="connsiteX4" fmla="*/ 0 w 12194382"/>
              <a:gd name="connsiteY4" fmla="*/ 6898846 h 6898846"/>
              <a:gd name="connsiteX5" fmla="*/ 4764 w 12194382"/>
              <a:gd name="connsiteY5" fmla="*/ 3476171 h 6898846"/>
              <a:gd name="connsiteX6" fmla="*/ 3515 w 12194382"/>
              <a:gd name="connsiteY6" fmla="*/ 0 h 6898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4382" h="6898846">
                <a:moveTo>
                  <a:pt x="3515" y="0"/>
                </a:moveTo>
                <a:lnTo>
                  <a:pt x="12191207" y="5450"/>
                </a:lnTo>
                <a:cubicBezTo>
                  <a:pt x="12192265" y="954086"/>
                  <a:pt x="12193324" y="1950403"/>
                  <a:pt x="12194382" y="2899039"/>
                </a:cubicBezTo>
                <a:lnTo>
                  <a:pt x="2762238" y="6896295"/>
                </a:lnTo>
                <a:lnTo>
                  <a:pt x="0" y="6898846"/>
                </a:lnTo>
                <a:cubicBezTo>
                  <a:pt x="1588" y="6710792"/>
                  <a:pt x="3176" y="4615473"/>
                  <a:pt x="4764" y="3476171"/>
                </a:cubicBezTo>
                <a:cubicBezTo>
                  <a:pt x="3554" y="2320626"/>
                  <a:pt x="4725" y="1155545"/>
                  <a:pt x="3515" y="0"/>
                </a:cubicBezTo>
                <a:close/>
              </a:path>
            </a:pathLst>
          </a:custGeom>
          <a:solidFill>
            <a:schemeClr val="bg2"/>
          </a:solidFill>
        </p:spPr>
        <p:txBody>
          <a:bodyPr wrap="square" lIns="3200400" tIns="0" bIns="1463040" anchor="ctr" anchorCtr="0">
            <a:noAutofit/>
          </a:bodyPr>
          <a:lstStyle>
            <a:lvl1pPr marL="0" indent="0" algn="l">
              <a:buNone/>
              <a:defRPr sz="2400"/>
            </a:lvl1pPr>
          </a:lstStyle>
          <a:p>
            <a:r>
              <a:rPr lang="en-US"/>
              <a:t>Click icon to add picture</a:t>
            </a:r>
          </a:p>
        </p:txBody>
      </p:sp>
      <p:pic>
        <p:nvPicPr>
          <p:cNvPr id="3" name="Afbeelding 2">
            <a:extLst>
              <a:ext uri="{FF2B5EF4-FFF2-40B4-BE49-F238E27FC236}">
                <a16:creationId xmlns:a16="http://schemas.microsoft.com/office/drawing/2014/main" id="{5C26EA21-AB3D-058B-1C6B-E3D0DA2252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0123" y="-2533703"/>
            <a:ext cx="9314353" cy="9415517"/>
          </a:xfrm>
          <a:prstGeom prst="rect">
            <a:avLst/>
          </a:prstGeom>
        </p:spPr>
      </p:pic>
      <p:pic>
        <p:nvPicPr>
          <p:cNvPr id="22" name="Afbeelding 21">
            <a:extLst>
              <a:ext uri="{FF2B5EF4-FFF2-40B4-BE49-F238E27FC236}">
                <a16:creationId xmlns:a16="http://schemas.microsoft.com/office/drawing/2014/main" id="{9FBC9107-112B-8F9B-6F8D-62A33BE7777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12144" y="5240214"/>
            <a:ext cx="2379785" cy="2379785"/>
          </a:xfrm>
          <a:prstGeom prst="rect">
            <a:avLst/>
          </a:prstGeom>
        </p:spPr>
      </p:pic>
      <p:sp>
        <p:nvSpPr>
          <p:cNvPr id="4" name="Text Placeholder 6">
            <a:extLst>
              <a:ext uri="{FF2B5EF4-FFF2-40B4-BE49-F238E27FC236}">
                <a16:creationId xmlns:a16="http://schemas.microsoft.com/office/drawing/2014/main" id="{DF6EC3CC-BB51-A67F-3E5C-A9BAC253E64F}"/>
              </a:ext>
            </a:extLst>
          </p:cNvPr>
          <p:cNvSpPr>
            <a:spLocks noGrp="1"/>
          </p:cNvSpPr>
          <p:nvPr>
            <p:ph type="body" sz="quarter" idx="17" hasCustomPrompt="1"/>
          </p:nvPr>
        </p:nvSpPr>
        <p:spPr>
          <a:xfrm>
            <a:off x="8792306" y="4547064"/>
            <a:ext cx="3116784" cy="1086017"/>
          </a:xfrm>
          <a:prstGeom prst="rect">
            <a:avLst/>
          </a:prstGeom>
          <a:noFill/>
        </p:spPr>
        <p:txBody>
          <a:bodyPr lIns="0" rIns="0"/>
          <a:lstStyle>
            <a:lvl1pPr marL="0" indent="0" algn="r">
              <a:buNone/>
              <a:defRPr sz="2400" b="1" i="0">
                <a:solidFill>
                  <a:schemeClr val="bg1"/>
                </a:solidFill>
                <a:latin typeface="+mj-lt"/>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a:t>HOOFDTITELS IN KAPITAAL</a:t>
            </a:r>
          </a:p>
        </p:txBody>
      </p:sp>
      <p:sp>
        <p:nvSpPr>
          <p:cNvPr id="5" name="Text Placeholder 36">
            <a:extLst>
              <a:ext uri="{FF2B5EF4-FFF2-40B4-BE49-F238E27FC236}">
                <a16:creationId xmlns:a16="http://schemas.microsoft.com/office/drawing/2014/main" id="{E1AB7ED7-FEC6-8FC7-7AF5-1E2033C90B1D}"/>
              </a:ext>
            </a:extLst>
          </p:cNvPr>
          <p:cNvSpPr>
            <a:spLocks noGrp="1"/>
          </p:cNvSpPr>
          <p:nvPr>
            <p:ph type="body" sz="quarter" idx="18" hasCustomPrompt="1"/>
          </p:nvPr>
        </p:nvSpPr>
        <p:spPr>
          <a:xfrm>
            <a:off x="6327568" y="5773837"/>
            <a:ext cx="5581522" cy="305377"/>
          </a:xfrm>
          <a:prstGeom prst="rect">
            <a:avLst/>
          </a:prstGeom>
        </p:spPr>
        <p:txBody>
          <a:bodyPr lIns="0" tIns="0" rIns="0" bIns="0" anchor="ctr" anchorCtr="0"/>
          <a:lstStyle>
            <a:lvl1pPr marL="0" indent="0" algn="r">
              <a:buNone/>
              <a:defRPr sz="1400">
                <a:solidFill>
                  <a:schemeClr val="bg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a:t>Click to add sub-title / date</a:t>
            </a:r>
          </a:p>
        </p:txBody>
      </p:sp>
    </p:spTree>
    <p:extLst>
      <p:ext uri="{BB962C8B-B14F-4D97-AF65-F5344CB8AC3E}">
        <p14:creationId xmlns:p14="http://schemas.microsoft.com/office/powerpoint/2010/main" val="15044439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Tijdelijke aanduiding voor inhoud 3">
            <a:extLst>
              <a:ext uri="{FF2B5EF4-FFF2-40B4-BE49-F238E27FC236}">
                <a16:creationId xmlns:a16="http://schemas.microsoft.com/office/drawing/2014/main" id="{9EEDDBF0-414D-965A-B4DC-071E003AA180}"/>
              </a:ext>
            </a:extLst>
          </p:cNvPr>
          <p:cNvSpPr>
            <a:spLocks noGrp="1"/>
          </p:cNvSpPr>
          <p:nvPr>
            <p:ph sz="quarter" idx="21" hasCustomPrompt="1"/>
          </p:nvPr>
        </p:nvSpPr>
        <p:spPr>
          <a:xfrm>
            <a:off x="838200" y="2456255"/>
            <a:ext cx="2231897" cy="3458809"/>
          </a:xfrm>
        </p:spPr>
        <p:txBody>
          <a:bodyPr/>
          <a:lstStyle>
            <a:lvl1pPr marL="0" indent="0">
              <a:lnSpc>
                <a:spcPct val="150000"/>
              </a:lnSpc>
              <a:buNone/>
              <a:defRPr/>
            </a:lvl1pPr>
          </a:lstStyle>
          <a:p>
            <a:r>
              <a:rPr lang="nl-NL"/>
              <a:t>Mocht het nodig zijn toevoeging</a:t>
            </a:r>
          </a:p>
        </p:txBody>
      </p:sp>
      <p:sp>
        <p:nvSpPr>
          <p:cNvPr id="8" name="Tijdelijke aanduiding voor media 4">
            <a:extLst>
              <a:ext uri="{FF2B5EF4-FFF2-40B4-BE49-F238E27FC236}">
                <a16:creationId xmlns:a16="http://schemas.microsoft.com/office/drawing/2014/main" id="{62DAC936-D7AB-E6BA-7356-AB3A57295505}"/>
              </a:ext>
            </a:extLst>
          </p:cNvPr>
          <p:cNvSpPr>
            <a:spLocks noGrp="1"/>
          </p:cNvSpPr>
          <p:nvPr>
            <p:ph type="media" sz="quarter" idx="24"/>
          </p:nvPr>
        </p:nvSpPr>
        <p:spPr>
          <a:xfrm>
            <a:off x="3252161" y="1878676"/>
            <a:ext cx="7878582" cy="4036388"/>
          </a:xfrm>
        </p:spPr>
      </p:sp>
      <p:sp>
        <p:nvSpPr>
          <p:cNvPr id="9" name="Tijdelijke aanduiding voor tekst 5">
            <a:extLst>
              <a:ext uri="{FF2B5EF4-FFF2-40B4-BE49-F238E27FC236}">
                <a16:creationId xmlns:a16="http://schemas.microsoft.com/office/drawing/2014/main" id="{7B471ABA-3818-5130-83ED-F5367CBBD96E}"/>
              </a:ext>
            </a:extLst>
          </p:cNvPr>
          <p:cNvSpPr>
            <a:spLocks noGrp="1"/>
          </p:cNvSpPr>
          <p:nvPr>
            <p:ph type="body" sz="quarter" idx="31" hasCustomPrompt="1"/>
          </p:nvPr>
        </p:nvSpPr>
        <p:spPr>
          <a:xfrm>
            <a:off x="838200" y="1878676"/>
            <a:ext cx="2231897" cy="449942"/>
          </a:xfrm>
        </p:spPr>
        <p:txBody>
          <a:bodyPr/>
          <a:lstStyle>
            <a:lvl1pPr marL="0" indent="0">
              <a:buNone/>
              <a:defRPr b="1"/>
            </a:lvl1pPr>
          </a:lstStyle>
          <a:p>
            <a:r>
              <a:rPr lang="nl-NL"/>
              <a:t>Titel</a:t>
            </a:r>
          </a:p>
        </p:txBody>
      </p:sp>
      <p:pic>
        <p:nvPicPr>
          <p:cNvPr id="12" name="Afbeelding 11">
            <a:extLst>
              <a:ext uri="{FF2B5EF4-FFF2-40B4-BE49-F238E27FC236}">
                <a16:creationId xmlns:a16="http://schemas.microsoft.com/office/drawing/2014/main" id="{916C1812-ED56-559A-F645-34FF4798B6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34698" y="4201768"/>
            <a:ext cx="2657302" cy="2656232"/>
          </a:xfrm>
          <a:prstGeom prst="rect">
            <a:avLst/>
          </a:prstGeom>
        </p:spPr>
      </p:pic>
      <p:pic>
        <p:nvPicPr>
          <p:cNvPr id="13" name="Afbeelding 12">
            <a:extLst>
              <a:ext uri="{FF2B5EF4-FFF2-40B4-BE49-F238E27FC236}">
                <a16:creationId xmlns:a16="http://schemas.microsoft.com/office/drawing/2014/main" id="{94076347-359F-DF3D-08EB-9CC81C9836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26634" y="5895703"/>
            <a:ext cx="1397725" cy="1397725"/>
          </a:xfrm>
          <a:prstGeom prst="rect">
            <a:avLst/>
          </a:prstGeom>
        </p:spPr>
      </p:pic>
      <p:sp>
        <p:nvSpPr>
          <p:cNvPr id="14" name="Titel 1">
            <a:extLst>
              <a:ext uri="{FF2B5EF4-FFF2-40B4-BE49-F238E27FC236}">
                <a16:creationId xmlns:a16="http://schemas.microsoft.com/office/drawing/2014/main" id="{E1619BE8-18A1-2C8B-9E31-8B7965E4D6F9}"/>
              </a:ext>
            </a:extLst>
          </p:cNvPr>
          <p:cNvSpPr>
            <a:spLocks noGrp="1"/>
          </p:cNvSpPr>
          <p:nvPr>
            <p:ph type="title" hasCustomPrompt="1"/>
          </p:nvPr>
        </p:nvSpPr>
        <p:spPr>
          <a:xfrm>
            <a:off x="838200" y="365125"/>
            <a:ext cx="10292542" cy="1325563"/>
          </a:xfrm>
        </p:spPr>
        <p:txBody>
          <a:bodyPr>
            <a:normAutofit/>
          </a:bodyPr>
          <a:lstStyle>
            <a:lvl1pPr>
              <a:defRPr sz="2400"/>
            </a:lvl1pPr>
          </a:lstStyle>
          <a:p>
            <a:r>
              <a:rPr lang="nl-NL"/>
              <a:t>HOOFDTITELS IN KAPITAAL</a:t>
            </a:r>
          </a:p>
        </p:txBody>
      </p:sp>
      <p:sp>
        <p:nvSpPr>
          <p:cNvPr id="15" name="Tijdelijke aanduiding voor tekst 1">
            <a:extLst>
              <a:ext uri="{FF2B5EF4-FFF2-40B4-BE49-F238E27FC236}">
                <a16:creationId xmlns:a16="http://schemas.microsoft.com/office/drawing/2014/main" id="{58C76472-4586-9DEA-7E31-05B102F3981A}"/>
              </a:ext>
            </a:extLst>
          </p:cNvPr>
          <p:cNvSpPr>
            <a:spLocks noGrp="1"/>
          </p:cNvSpPr>
          <p:nvPr>
            <p:ph type="body" sz="quarter" idx="20" hasCustomPrompt="1"/>
          </p:nvPr>
        </p:nvSpPr>
        <p:spPr>
          <a:xfrm>
            <a:off x="838201" y="1302466"/>
            <a:ext cx="10292542" cy="515859"/>
          </a:xfrm>
          <a:prstGeom prst="rect">
            <a:avLst/>
          </a:prstGeom>
        </p:spPr>
        <p:txBody>
          <a:bodyPr>
            <a:normAutofit/>
          </a:bodyPr>
          <a:lstStyle>
            <a:lvl1pPr marL="0" indent="0">
              <a:buNone/>
              <a:defRPr sz="1400">
                <a:solidFill>
                  <a:srgbClr val="000000"/>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nl-NL"/>
              <a:t>Kleine inleiding</a:t>
            </a:r>
          </a:p>
        </p:txBody>
      </p:sp>
    </p:spTree>
    <p:extLst>
      <p:ext uri="{BB962C8B-B14F-4D97-AF65-F5344CB8AC3E}">
        <p14:creationId xmlns:p14="http://schemas.microsoft.com/office/powerpoint/2010/main" val="3700418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Quote">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6C6EAB41-7501-0351-7790-6365AD1C3FE9}"/>
              </a:ext>
            </a:extLst>
          </p:cNvPr>
          <p:cNvSpPr/>
          <p:nvPr userDrawn="1"/>
        </p:nvSpPr>
        <p:spPr>
          <a:xfrm>
            <a:off x="11083"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5F4E97A5-DD20-F172-D70F-DCC8862BE5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66458" y="598517"/>
            <a:ext cx="3059084" cy="3059084"/>
          </a:xfrm>
          <a:prstGeom prst="rect">
            <a:avLst/>
          </a:prstGeom>
        </p:spPr>
      </p:pic>
      <p:sp>
        <p:nvSpPr>
          <p:cNvPr id="10" name="Text Placeholder 6">
            <a:extLst>
              <a:ext uri="{FF2B5EF4-FFF2-40B4-BE49-F238E27FC236}">
                <a16:creationId xmlns:a16="http://schemas.microsoft.com/office/drawing/2014/main" id="{48D8E92B-B050-6BDE-AF1F-A13FB26039CA}"/>
              </a:ext>
            </a:extLst>
          </p:cNvPr>
          <p:cNvSpPr>
            <a:spLocks noGrp="1"/>
          </p:cNvSpPr>
          <p:nvPr>
            <p:ph type="body" sz="quarter" idx="18" hasCustomPrompt="1"/>
          </p:nvPr>
        </p:nvSpPr>
        <p:spPr>
          <a:xfrm>
            <a:off x="3563494" y="5054137"/>
            <a:ext cx="5065010" cy="579119"/>
          </a:xfrm>
          <a:prstGeom prst="rect">
            <a:avLst/>
          </a:prstGeom>
          <a:noFill/>
        </p:spPr>
        <p:txBody>
          <a:bodyPr lIns="0" rIns="0"/>
          <a:lstStyle>
            <a:lvl1pPr marL="0" indent="0" algn="ctr">
              <a:buNone/>
              <a:defRPr sz="1400" b="0" i="0">
                <a:solidFill>
                  <a:schemeClr val="bg1"/>
                </a:solidFill>
                <a:latin typeface="+mj-lt"/>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a:t>- Naam van </a:t>
            </a:r>
            <a:r>
              <a:rPr lang="en-GB" noProof="0" err="1"/>
              <a:t>persoon</a:t>
            </a:r>
            <a:endParaRPr lang="en-GB" noProof="0"/>
          </a:p>
        </p:txBody>
      </p:sp>
      <p:sp>
        <p:nvSpPr>
          <p:cNvPr id="12" name="Text Placeholder 6">
            <a:extLst>
              <a:ext uri="{FF2B5EF4-FFF2-40B4-BE49-F238E27FC236}">
                <a16:creationId xmlns:a16="http://schemas.microsoft.com/office/drawing/2014/main" id="{B33EDA94-F1CE-25E2-9E78-B6BACDBED849}"/>
              </a:ext>
            </a:extLst>
          </p:cNvPr>
          <p:cNvSpPr>
            <a:spLocks noGrp="1"/>
          </p:cNvSpPr>
          <p:nvPr>
            <p:ph type="body" sz="quarter" idx="17" hasCustomPrompt="1"/>
          </p:nvPr>
        </p:nvSpPr>
        <p:spPr>
          <a:xfrm>
            <a:off x="1721080" y="3168534"/>
            <a:ext cx="8772005" cy="1794165"/>
          </a:xfrm>
          <a:prstGeom prst="rect">
            <a:avLst/>
          </a:prstGeom>
          <a:noFill/>
        </p:spPr>
        <p:txBody>
          <a:bodyPr lIns="0" rIns="0"/>
          <a:lstStyle>
            <a:lvl1pPr marL="0" indent="0" algn="ctr">
              <a:buNone/>
              <a:defRPr sz="2400" b="1" i="0">
                <a:solidFill>
                  <a:schemeClr val="bg1"/>
                </a:solidFill>
                <a:latin typeface="+mj-lt"/>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a:t>“QUOTE IN KAPITAAL +  AANHALINGSTEKENS EN PUNT”.</a:t>
            </a:r>
          </a:p>
        </p:txBody>
      </p:sp>
    </p:spTree>
    <p:extLst>
      <p:ext uri="{BB962C8B-B14F-4D97-AF65-F5344CB8AC3E}">
        <p14:creationId xmlns:p14="http://schemas.microsoft.com/office/powerpoint/2010/main" val="462680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Quote">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6C6EAB41-7501-0351-7790-6365AD1C3FE9}"/>
              </a:ext>
            </a:extLst>
          </p:cNvPr>
          <p:cNvSpPr/>
          <p:nvPr userDrawn="1"/>
        </p:nvSpPr>
        <p:spPr>
          <a:xfrm>
            <a:off x="11083"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5F4E97A5-DD20-F172-D70F-DCC8862BE5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66458" y="598517"/>
            <a:ext cx="3059084" cy="3059084"/>
          </a:xfrm>
          <a:prstGeom prst="rect">
            <a:avLst/>
          </a:prstGeom>
        </p:spPr>
      </p:pic>
      <p:sp>
        <p:nvSpPr>
          <p:cNvPr id="2" name="Text Placeholder 6">
            <a:extLst>
              <a:ext uri="{FF2B5EF4-FFF2-40B4-BE49-F238E27FC236}">
                <a16:creationId xmlns:a16="http://schemas.microsoft.com/office/drawing/2014/main" id="{6C3DF17B-62D9-16A5-AE4D-B6710012FBC6}"/>
              </a:ext>
            </a:extLst>
          </p:cNvPr>
          <p:cNvSpPr>
            <a:spLocks noGrp="1"/>
          </p:cNvSpPr>
          <p:nvPr>
            <p:ph type="body" sz="quarter" idx="18" hasCustomPrompt="1"/>
          </p:nvPr>
        </p:nvSpPr>
        <p:spPr>
          <a:xfrm>
            <a:off x="3563494" y="5054137"/>
            <a:ext cx="5065010" cy="579119"/>
          </a:xfrm>
          <a:prstGeom prst="rect">
            <a:avLst/>
          </a:prstGeom>
          <a:noFill/>
        </p:spPr>
        <p:txBody>
          <a:bodyPr lIns="0" rIns="0"/>
          <a:lstStyle>
            <a:lvl1pPr marL="0" indent="0" algn="ctr">
              <a:buNone/>
              <a:defRPr sz="1400" b="0" i="0">
                <a:solidFill>
                  <a:schemeClr val="bg1"/>
                </a:solidFill>
                <a:latin typeface="+mj-lt"/>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a:t>- Naam van </a:t>
            </a:r>
            <a:r>
              <a:rPr lang="en-GB" noProof="0" err="1"/>
              <a:t>persoon</a:t>
            </a:r>
            <a:endParaRPr lang="en-GB" noProof="0"/>
          </a:p>
        </p:txBody>
      </p:sp>
      <p:sp>
        <p:nvSpPr>
          <p:cNvPr id="4" name="Text Placeholder 6">
            <a:extLst>
              <a:ext uri="{FF2B5EF4-FFF2-40B4-BE49-F238E27FC236}">
                <a16:creationId xmlns:a16="http://schemas.microsoft.com/office/drawing/2014/main" id="{6EB73DDB-AE71-2754-48D5-6603A1FA4499}"/>
              </a:ext>
            </a:extLst>
          </p:cNvPr>
          <p:cNvSpPr>
            <a:spLocks noGrp="1"/>
          </p:cNvSpPr>
          <p:nvPr>
            <p:ph type="body" sz="quarter" idx="17" hasCustomPrompt="1"/>
          </p:nvPr>
        </p:nvSpPr>
        <p:spPr>
          <a:xfrm>
            <a:off x="1721080" y="3168534"/>
            <a:ext cx="8772005" cy="1794165"/>
          </a:xfrm>
          <a:prstGeom prst="rect">
            <a:avLst/>
          </a:prstGeom>
          <a:noFill/>
        </p:spPr>
        <p:txBody>
          <a:bodyPr lIns="0" rIns="0"/>
          <a:lstStyle>
            <a:lvl1pPr marL="0" indent="0" algn="ctr">
              <a:buNone/>
              <a:defRPr sz="2400" b="1" i="0">
                <a:solidFill>
                  <a:schemeClr val="bg1"/>
                </a:solidFill>
                <a:latin typeface="+mj-lt"/>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a:t>“QUOTE IN KAPITAAL +  AANHALINGSTEKENS EN PUNT”.</a:t>
            </a:r>
          </a:p>
        </p:txBody>
      </p:sp>
    </p:spTree>
    <p:extLst>
      <p:ext uri="{BB962C8B-B14F-4D97-AF65-F5344CB8AC3E}">
        <p14:creationId xmlns:p14="http://schemas.microsoft.com/office/powerpoint/2010/main" val="2765425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Quote">
    <p:spTree>
      <p:nvGrpSpPr>
        <p:cNvPr id="1" name=""/>
        <p:cNvGrpSpPr/>
        <p:nvPr/>
      </p:nvGrpSpPr>
      <p:grpSpPr>
        <a:xfrm>
          <a:off x="0" y="0"/>
          <a:ext cx="0" cy="0"/>
          <a:chOff x="0" y="0"/>
          <a:chExt cx="0" cy="0"/>
        </a:xfrm>
      </p:grpSpPr>
      <p:pic>
        <p:nvPicPr>
          <p:cNvPr id="19" name="Afbeelding 18" descr="Afbeelding met teken&#10;&#10;Automatisch gegenereerde beschrijving">
            <a:extLst>
              <a:ext uri="{FF2B5EF4-FFF2-40B4-BE49-F238E27FC236}">
                <a16:creationId xmlns:a16="http://schemas.microsoft.com/office/drawing/2014/main" id="{2ABC1A03-032A-96AB-3225-0D172E6E3C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7105" y="7966"/>
            <a:ext cx="6855237" cy="6858000"/>
          </a:xfrm>
          <a:prstGeom prst="rect">
            <a:avLst/>
          </a:prstGeom>
        </p:spPr>
      </p:pic>
      <p:sp>
        <p:nvSpPr>
          <p:cNvPr id="5" name="Rechthoek 4">
            <a:extLst>
              <a:ext uri="{FF2B5EF4-FFF2-40B4-BE49-F238E27FC236}">
                <a16:creationId xmlns:a16="http://schemas.microsoft.com/office/drawing/2014/main" id="{9294A7C7-DCC7-4993-27CE-35F751E8078B}"/>
              </a:ext>
            </a:extLst>
          </p:cNvPr>
          <p:cNvSpPr/>
          <p:nvPr userDrawn="1"/>
        </p:nvSpPr>
        <p:spPr>
          <a:xfrm>
            <a:off x="9234" y="7966"/>
            <a:ext cx="43634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EC4ED934-7476-F3A5-6535-67F52F3F22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03089" y="505277"/>
            <a:ext cx="3059084" cy="3059084"/>
          </a:xfrm>
          <a:prstGeom prst="rect">
            <a:avLst/>
          </a:prstGeom>
        </p:spPr>
      </p:pic>
      <p:sp>
        <p:nvSpPr>
          <p:cNvPr id="7" name="Text Placeholder 6">
            <a:extLst>
              <a:ext uri="{FF2B5EF4-FFF2-40B4-BE49-F238E27FC236}">
                <a16:creationId xmlns:a16="http://schemas.microsoft.com/office/drawing/2014/main" id="{9EEAE06A-E918-C710-FF7A-AAEE0F2F25E0}"/>
              </a:ext>
            </a:extLst>
          </p:cNvPr>
          <p:cNvSpPr>
            <a:spLocks noGrp="1"/>
          </p:cNvSpPr>
          <p:nvPr>
            <p:ph type="body" sz="quarter" idx="18" hasCustomPrompt="1"/>
          </p:nvPr>
        </p:nvSpPr>
        <p:spPr>
          <a:xfrm>
            <a:off x="657984" y="5072856"/>
            <a:ext cx="4749294" cy="579119"/>
          </a:xfrm>
          <a:prstGeom prst="rect">
            <a:avLst/>
          </a:prstGeom>
          <a:noFill/>
        </p:spPr>
        <p:txBody>
          <a:bodyPr lIns="0" rIns="0"/>
          <a:lstStyle>
            <a:lvl1pPr marL="0" indent="0" algn="ctr">
              <a:buNone/>
              <a:defRPr sz="1400" b="0" i="0">
                <a:solidFill>
                  <a:schemeClr val="bg1"/>
                </a:solidFill>
                <a:latin typeface="+mj-lt"/>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a:t>- Naam van </a:t>
            </a:r>
            <a:r>
              <a:rPr lang="en-GB" noProof="0" err="1"/>
              <a:t>persoon</a:t>
            </a:r>
            <a:endParaRPr lang="en-GB" noProof="0"/>
          </a:p>
        </p:txBody>
      </p:sp>
      <p:sp>
        <p:nvSpPr>
          <p:cNvPr id="8" name="Text Placeholder 6">
            <a:extLst>
              <a:ext uri="{FF2B5EF4-FFF2-40B4-BE49-F238E27FC236}">
                <a16:creationId xmlns:a16="http://schemas.microsoft.com/office/drawing/2014/main" id="{32E58795-660D-CC05-C719-727DE3049A1F}"/>
              </a:ext>
            </a:extLst>
          </p:cNvPr>
          <p:cNvSpPr>
            <a:spLocks noGrp="1"/>
          </p:cNvSpPr>
          <p:nvPr>
            <p:ph type="body" sz="quarter" idx="17" hasCustomPrompt="1"/>
          </p:nvPr>
        </p:nvSpPr>
        <p:spPr>
          <a:xfrm>
            <a:off x="657984" y="3240844"/>
            <a:ext cx="4749294" cy="1794165"/>
          </a:xfrm>
          <a:prstGeom prst="rect">
            <a:avLst/>
          </a:prstGeom>
          <a:noFill/>
        </p:spPr>
        <p:txBody>
          <a:bodyPr lIns="0" rIns="0"/>
          <a:lstStyle>
            <a:lvl1pPr marL="0" indent="0" algn="ctr">
              <a:buNone/>
              <a:defRPr sz="2400" b="1" i="0">
                <a:solidFill>
                  <a:schemeClr val="bg1"/>
                </a:solidFill>
                <a:latin typeface="+mj-lt"/>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a:t>“QUOTE IN KAPITAAL +  AANHALINGSTEKENS EN PUNT”.</a:t>
            </a:r>
          </a:p>
        </p:txBody>
      </p:sp>
      <p:sp>
        <p:nvSpPr>
          <p:cNvPr id="11" name="Picture Placeholder 9">
            <a:extLst>
              <a:ext uri="{FF2B5EF4-FFF2-40B4-BE49-F238E27FC236}">
                <a16:creationId xmlns:a16="http://schemas.microsoft.com/office/drawing/2014/main" id="{33620AAF-BF2F-30E3-02BA-1EBDFCA58E09}"/>
              </a:ext>
            </a:extLst>
          </p:cNvPr>
          <p:cNvSpPr>
            <a:spLocks noGrp="1"/>
          </p:cNvSpPr>
          <p:nvPr>
            <p:ph type="pic" sz="quarter" idx="15" hasCustomPrompt="1"/>
          </p:nvPr>
        </p:nvSpPr>
        <p:spPr>
          <a:xfrm>
            <a:off x="5550368" y="-34057"/>
            <a:ext cx="6665080" cy="6914390"/>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 name="connsiteX0" fmla="*/ 1291771 w 10007600"/>
              <a:gd name="connsiteY0" fmla="*/ 0 h 6884329"/>
              <a:gd name="connsiteX1" fmla="*/ 10007600 w 10007600"/>
              <a:gd name="connsiteY1" fmla="*/ 5450 h 6884329"/>
              <a:gd name="connsiteX2" fmla="*/ 2823029 w 10007600"/>
              <a:gd name="connsiteY2" fmla="*/ 6884329 h 6884329"/>
              <a:gd name="connsiteX3" fmla="*/ 0 w 10007600"/>
              <a:gd name="connsiteY3" fmla="*/ 6879771 h 6884329"/>
              <a:gd name="connsiteX4" fmla="*/ 0 w 10007600"/>
              <a:gd name="connsiteY4" fmla="*/ 3476171 h 6884329"/>
              <a:gd name="connsiteX5" fmla="*/ 1291771 w 10007600"/>
              <a:gd name="connsiteY5" fmla="*/ 0 h 6884329"/>
              <a:gd name="connsiteX0" fmla="*/ 1291771 w 10007600"/>
              <a:gd name="connsiteY0" fmla="*/ 0 h 6884329"/>
              <a:gd name="connsiteX1" fmla="*/ 10007600 w 10007600"/>
              <a:gd name="connsiteY1" fmla="*/ 5450 h 6884329"/>
              <a:gd name="connsiteX2" fmla="*/ 6267450 w 10007600"/>
              <a:gd name="connsiteY2" fmla="*/ 3576118 h 6884329"/>
              <a:gd name="connsiteX3" fmla="*/ 2823029 w 10007600"/>
              <a:gd name="connsiteY3" fmla="*/ 6884329 h 6884329"/>
              <a:gd name="connsiteX4" fmla="*/ 0 w 10007600"/>
              <a:gd name="connsiteY4" fmla="*/ 6879771 h 6884329"/>
              <a:gd name="connsiteX5" fmla="*/ 0 w 10007600"/>
              <a:gd name="connsiteY5" fmla="*/ 3476171 h 6884329"/>
              <a:gd name="connsiteX6" fmla="*/ 1291771 w 10007600"/>
              <a:gd name="connsiteY6" fmla="*/ 0 h 6884329"/>
              <a:gd name="connsiteX0" fmla="*/ 1291771 w 12192000"/>
              <a:gd name="connsiteY0" fmla="*/ 0 h 6884329"/>
              <a:gd name="connsiteX1" fmla="*/ 10007600 w 12192000"/>
              <a:gd name="connsiteY1" fmla="*/ 5450 h 6884329"/>
              <a:gd name="connsiteX2" fmla="*/ 12192000 w 12192000"/>
              <a:gd name="connsiteY2" fmla="*/ 2879967 h 6884329"/>
              <a:gd name="connsiteX3" fmla="*/ 2823029 w 12192000"/>
              <a:gd name="connsiteY3" fmla="*/ 6884329 h 6884329"/>
              <a:gd name="connsiteX4" fmla="*/ 0 w 12192000"/>
              <a:gd name="connsiteY4" fmla="*/ 6879771 h 6884329"/>
              <a:gd name="connsiteX5" fmla="*/ 0 w 12192000"/>
              <a:gd name="connsiteY5" fmla="*/ 3476171 h 6884329"/>
              <a:gd name="connsiteX6" fmla="*/ 1291771 w 12192000"/>
              <a:gd name="connsiteY6" fmla="*/ 0 h 6884329"/>
              <a:gd name="connsiteX0" fmla="*/ 1291771 w 12192000"/>
              <a:gd name="connsiteY0" fmla="*/ 0 h 6884329"/>
              <a:gd name="connsiteX1" fmla="*/ 12188825 w 12192000"/>
              <a:gd name="connsiteY1" fmla="*/ 34059 h 6884329"/>
              <a:gd name="connsiteX2" fmla="*/ 12192000 w 12192000"/>
              <a:gd name="connsiteY2" fmla="*/ 2879967 h 6884329"/>
              <a:gd name="connsiteX3" fmla="*/ 2823029 w 12192000"/>
              <a:gd name="connsiteY3" fmla="*/ 6884329 h 6884329"/>
              <a:gd name="connsiteX4" fmla="*/ 0 w 12192000"/>
              <a:gd name="connsiteY4" fmla="*/ 6879771 h 6884329"/>
              <a:gd name="connsiteX5" fmla="*/ 0 w 12192000"/>
              <a:gd name="connsiteY5" fmla="*/ 3476171 h 6884329"/>
              <a:gd name="connsiteX6" fmla="*/ 1291771 w 12192000"/>
              <a:gd name="connsiteY6" fmla="*/ 0 h 6884329"/>
              <a:gd name="connsiteX0" fmla="*/ 0 w 12195629"/>
              <a:gd name="connsiteY0" fmla="*/ 0 h 6874793"/>
              <a:gd name="connsiteX1" fmla="*/ 12192454 w 12195629"/>
              <a:gd name="connsiteY1" fmla="*/ 24523 h 6874793"/>
              <a:gd name="connsiteX2" fmla="*/ 12195629 w 12195629"/>
              <a:gd name="connsiteY2" fmla="*/ 2870431 h 6874793"/>
              <a:gd name="connsiteX3" fmla="*/ 2826658 w 12195629"/>
              <a:gd name="connsiteY3" fmla="*/ 6874793 h 6874793"/>
              <a:gd name="connsiteX4" fmla="*/ 3629 w 12195629"/>
              <a:gd name="connsiteY4" fmla="*/ 6870235 h 6874793"/>
              <a:gd name="connsiteX5" fmla="*/ 3629 w 12195629"/>
              <a:gd name="connsiteY5" fmla="*/ 3466635 h 6874793"/>
              <a:gd name="connsiteX6" fmla="*/ 0 w 12195629"/>
              <a:gd name="connsiteY6" fmla="*/ 0 h 6874793"/>
              <a:gd name="connsiteX0" fmla="*/ 0 w 12195629"/>
              <a:gd name="connsiteY0" fmla="*/ 4086 h 6878879"/>
              <a:gd name="connsiteX1" fmla="*/ 12182929 w 12195629"/>
              <a:gd name="connsiteY1" fmla="*/ 0 h 6878879"/>
              <a:gd name="connsiteX2" fmla="*/ 12195629 w 12195629"/>
              <a:gd name="connsiteY2" fmla="*/ 2874517 h 6878879"/>
              <a:gd name="connsiteX3" fmla="*/ 2826658 w 12195629"/>
              <a:gd name="connsiteY3" fmla="*/ 6878879 h 6878879"/>
              <a:gd name="connsiteX4" fmla="*/ 3629 w 12195629"/>
              <a:gd name="connsiteY4" fmla="*/ 6874321 h 6878879"/>
              <a:gd name="connsiteX5" fmla="*/ 3629 w 12195629"/>
              <a:gd name="connsiteY5" fmla="*/ 3470721 h 6878879"/>
              <a:gd name="connsiteX6" fmla="*/ 0 w 12195629"/>
              <a:gd name="connsiteY6" fmla="*/ 4086 h 6878879"/>
              <a:gd name="connsiteX0" fmla="*/ 0 w 12195629"/>
              <a:gd name="connsiteY0" fmla="*/ 4086 h 6878879"/>
              <a:gd name="connsiteX1" fmla="*/ 12182929 w 12195629"/>
              <a:gd name="connsiteY1" fmla="*/ 0 h 6878879"/>
              <a:gd name="connsiteX2" fmla="*/ 12195629 w 12195629"/>
              <a:gd name="connsiteY2" fmla="*/ 2874517 h 6878879"/>
              <a:gd name="connsiteX3" fmla="*/ 2731408 w 12195629"/>
              <a:gd name="connsiteY3" fmla="*/ 6878879 h 6878879"/>
              <a:gd name="connsiteX4" fmla="*/ 3629 w 12195629"/>
              <a:gd name="connsiteY4" fmla="*/ 6874321 h 6878879"/>
              <a:gd name="connsiteX5" fmla="*/ 3629 w 12195629"/>
              <a:gd name="connsiteY5" fmla="*/ 3470721 h 6878879"/>
              <a:gd name="connsiteX6" fmla="*/ 0 w 12195629"/>
              <a:gd name="connsiteY6" fmla="*/ 4086 h 6878879"/>
              <a:gd name="connsiteX0" fmla="*/ 0 w 12195629"/>
              <a:gd name="connsiteY0" fmla="*/ 4086 h 6878879"/>
              <a:gd name="connsiteX1" fmla="*/ 12182929 w 12195629"/>
              <a:gd name="connsiteY1" fmla="*/ 0 h 6878879"/>
              <a:gd name="connsiteX2" fmla="*/ 12195629 w 12195629"/>
              <a:gd name="connsiteY2" fmla="*/ 2874517 h 6878879"/>
              <a:gd name="connsiteX3" fmla="*/ 2607583 w 12195629"/>
              <a:gd name="connsiteY3" fmla="*/ 6878879 h 6878879"/>
              <a:gd name="connsiteX4" fmla="*/ 3629 w 12195629"/>
              <a:gd name="connsiteY4" fmla="*/ 6874321 h 6878879"/>
              <a:gd name="connsiteX5" fmla="*/ 3629 w 12195629"/>
              <a:gd name="connsiteY5" fmla="*/ 3470721 h 6878879"/>
              <a:gd name="connsiteX6" fmla="*/ 0 w 12195629"/>
              <a:gd name="connsiteY6" fmla="*/ 4086 h 6878879"/>
              <a:gd name="connsiteX0" fmla="*/ 0 w 12195629"/>
              <a:gd name="connsiteY0" fmla="*/ 4086 h 6878879"/>
              <a:gd name="connsiteX1" fmla="*/ 12182929 w 12195629"/>
              <a:gd name="connsiteY1" fmla="*/ 0 h 6878879"/>
              <a:gd name="connsiteX2" fmla="*/ 12195629 w 12195629"/>
              <a:gd name="connsiteY2" fmla="*/ 2874517 h 6878879"/>
              <a:gd name="connsiteX3" fmla="*/ 2750458 w 12195629"/>
              <a:gd name="connsiteY3" fmla="*/ 6878879 h 6878879"/>
              <a:gd name="connsiteX4" fmla="*/ 3629 w 12195629"/>
              <a:gd name="connsiteY4" fmla="*/ 6874321 h 6878879"/>
              <a:gd name="connsiteX5" fmla="*/ 3629 w 12195629"/>
              <a:gd name="connsiteY5" fmla="*/ 3470721 h 6878879"/>
              <a:gd name="connsiteX6" fmla="*/ 0 w 12195629"/>
              <a:gd name="connsiteY6" fmla="*/ 4086 h 6878879"/>
              <a:gd name="connsiteX0" fmla="*/ 0 w 12186104"/>
              <a:gd name="connsiteY0" fmla="*/ 4086 h 6878879"/>
              <a:gd name="connsiteX1" fmla="*/ 12182929 w 12186104"/>
              <a:gd name="connsiteY1" fmla="*/ 0 h 6878879"/>
              <a:gd name="connsiteX2" fmla="*/ 12186104 w 12186104"/>
              <a:gd name="connsiteY2" fmla="*/ 2874517 h 6878879"/>
              <a:gd name="connsiteX3" fmla="*/ 2750458 w 12186104"/>
              <a:gd name="connsiteY3" fmla="*/ 6878879 h 6878879"/>
              <a:gd name="connsiteX4" fmla="*/ 3629 w 12186104"/>
              <a:gd name="connsiteY4" fmla="*/ 6874321 h 6878879"/>
              <a:gd name="connsiteX5" fmla="*/ 3629 w 12186104"/>
              <a:gd name="connsiteY5" fmla="*/ 3470721 h 6878879"/>
              <a:gd name="connsiteX6" fmla="*/ 0 w 12186104"/>
              <a:gd name="connsiteY6" fmla="*/ 4086 h 6878879"/>
              <a:gd name="connsiteX0" fmla="*/ 0 w 12186104"/>
              <a:gd name="connsiteY0" fmla="*/ 4086 h 6878879"/>
              <a:gd name="connsiteX1" fmla="*/ 12182929 w 12186104"/>
              <a:gd name="connsiteY1" fmla="*/ 0 h 6878879"/>
              <a:gd name="connsiteX2" fmla="*/ 12186104 w 12186104"/>
              <a:gd name="connsiteY2" fmla="*/ 2893589 h 6878879"/>
              <a:gd name="connsiteX3" fmla="*/ 2750458 w 12186104"/>
              <a:gd name="connsiteY3" fmla="*/ 6878879 h 6878879"/>
              <a:gd name="connsiteX4" fmla="*/ 3629 w 12186104"/>
              <a:gd name="connsiteY4" fmla="*/ 6874321 h 6878879"/>
              <a:gd name="connsiteX5" fmla="*/ 3629 w 12186104"/>
              <a:gd name="connsiteY5" fmla="*/ 3470721 h 6878879"/>
              <a:gd name="connsiteX6" fmla="*/ 0 w 12186104"/>
              <a:gd name="connsiteY6" fmla="*/ 4086 h 6878879"/>
              <a:gd name="connsiteX0" fmla="*/ 0 w 12186104"/>
              <a:gd name="connsiteY0" fmla="*/ 4086 h 6878879"/>
              <a:gd name="connsiteX1" fmla="*/ 12182929 w 12186104"/>
              <a:gd name="connsiteY1" fmla="*/ 0 h 6878879"/>
              <a:gd name="connsiteX2" fmla="*/ 12186104 w 12186104"/>
              <a:gd name="connsiteY2" fmla="*/ 2893589 h 6878879"/>
              <a:gd name="connsiteX3" fmla="*/ 2788558 w 12186104"/>
              <a:gd name="connsiteY3" fmla="*/ 6878879 h 6878879"/>
              <a:gd name="connsiteX4" fmla="*/ 3629 w 12186104"/>
              <a:gd name="connsiteY4" fmla="*/ 6874321 h 6878879"/>
              <a:gd name="connsiteX5" fmla="*/ 3629 w 12186104"/>
              <a:gd name="connsiteY5" fmla="*/ 3470721 h 6878879"/>
              <a:gd name="connsiteX6" fmla="*/ 0 w 12186104"/>
              <a:gd name="connsiteY6" fmla="*/ 4086 h 6878879"/>
              <a:gd name="connsiteX0" fmla="*/ 0 w 12186104"/>
              <a:gd name="connsiteY0" fmla="*/ 4086 h 6883858"/>
              <a:gd name="connsiteX1" fmla="*/ 12182929 w 12186104"/>
              <a:gd name="connsiteY1" fmla="*/ 0 h 6883858"/>
              <a:gd name="connsiteX2" fmla="*/ 12186104 w 12186104"/>
              <a:gd name="connsiteY2" fmla="*/ 2893589 h 6883858"/>
              <a:gd name="connsiteX3" fmla="*/ 2788558 w 12186104"/>
              <a:gd name="connsiteY3" fmla="*/ 6878879 h 6883858"/>
              <a:gd name="connsiteX4" fmla="*/ 22679 w 12186104"/>
              <a:gd name="connsiteY4" fmla="*/ 6883858 h 6883858"/>
              <a:gd name="connsiteX5" fmla="*/ 3629 w 12186104"/>
              <a:gd name="connsiteY5" fmla="*/ 3470721 h 6883858"/>
              <a:gd name="connsiteX6" fmla="*/ 0 w 12186104"/>
              <a:gd name="connsiteY6" fmla="*/ 4086 h 6883858"/>
              <a:gd name="connsiteX0" fmla="*/ 0 w 12186104"/>
              <a:gd name="connsiteY0" fmla="*/ 4086 h 6883858"/>
              <a:gd name="connsiteX1" fmla="*/ 12182929 w 12186104"/>
              <a:gd name="connsiteY1" fmla="*/ 0 h 6883858"/>
              <a:gd name="connsiteX2" fmla="*/ 12186104 w 12186104"/>
              <a:gd name="connsiteY2" fmla="*/ 2893589 h 6883858"/>
              <a:gd name="connsiteX3" fmla="*/ 2788558 w 12186104"/>
              <a:gd name="connsiteY3" fmla="*/ 6878879 h 6883858"/>
              <a:gd name="connsiteX4" fmla="*/ 3629 w 12186104"/>
              <a:gd name="connsiteY4" fmla="*/ 6883858 h 6883858"/>
              <a:gd name="connsiteX5" fmla="*/ 3629 w 12186104"/>
              <a:gd name="connsiteY5" fmla="*/ 3470721 h 6883858"/>
              <a:gd name="connsiteX6" fmla="*/ 0 w 12186104"/>
              <a:gd name="connsiteY6" fmla="*/ 4086 h 6883858"/>
              <a:gd name="connsiteX0" fmla="*/ 0 w 12186104"/>
              <a:gd name="connsiteY0" fmla="*/ 4086 h 6883858"/>
              <a:gd name="connsiteX1" fmla="*/ 12182929 w 12186104"/>
              <a:gd name="connsiteY1" fmla="*/ 0 h 6883858"/>
              <a:gd name="connsiteX2" fmla="*/ 12186104 w 12186104"/>
              <a:gd name="connsiteY2" fmla="*/ 2893589 h 6883858"/>
              <a:gd name="connsiteX3" fmla="*/ 2788558 w 12186104"/>
              <a:gd name="connsiteY3" fmla="*/ 6878879 h 6883858"/>
              <a:gd name="connsiteX4" fmla="*/ 3629 w 12186104"/>
              <a:gd name="connsiteY4" fmla="*/ 6883858 h 6883858"/>
              <a:gd name="connsiteX5" fmla="*/ 3629 w 12186104"/>
              <a:gd name="connsiteY5" fmla="*/ 3470721 h 6883858"/>
              <a:gd name="connsiteX6" fmla="*/ 0 w 12186104"/>
              <a:gd name="connsiteY6" fmla="*/ 4086 h 6883858"/>
              <a:gd name="connsiteX0" fmla="*/ 0 w 12186104"/>
              <a:gd name="connsiteY0" fmla="*/ 4086 h 6890846"/>
              <a:gd name="connsiteX1" fmla="*/ 12182929 w 12186104"/>
              <a:gd name="connsiteY1" fmla="*/ 0 h 6890846"/>
              <a:gd name="connsiteX2" fmla="*/ 12186104 w 12186104"/>
              <a:gd name="connsiteY2" fmla="*/ 2893589 h 6890846"/>
              <a:gd name="connsiteX3" fmla="*/ 2770628 w 12186104"/>
              <a:gd name="connsiteY3" fmla="*/ 6890846 h 6890846"/>
              <a:gd name="connsiteX4" fmla="*/ 3629 w 12186104"/>
              <a:gd name="connsiteY4" fmla="*/ 6883858 h 6890846"/>
              <a:gd name="connsiteX5" fmla="*/ 3629 w 12186104"/>
              <a:gd name="connsiteY5" fmla="*/ 3470721 h 6890846"/>
              <a:gd name="connsiteX6" fmla="*/ 0 w 12186104"/>
              <a:gd name="connsiteY6" fmla="*/ 4086 h 6890846"/>
              <a:gd name="connsiteX0" fmla="*/ 0 w 12186104"/>
              <a:gd name="connsiteY0" fmla="*/ 4086 h 6890846"/>
              <a:gd name="connsiteX1" fmla="*/ 12182929 w 12186104"/>
              <a:gd name="connsiteY1" fmla="*/ 0 h 6890846"/>
              <a:gd name="connsiteX2" fmla="*/ 12186104 w 12186104"/>
              <a:gd name="connsiteY2" fmla="*/ 2893589 h 6890846"/>
              <a:gd name="connsiteX3" fmla="*/ 2770628 w 12186104"/>
              <a:gd name="connsiteY3" fmla="*/ 6890846 h 6890846"/>
              <a:gd name="connsiteX4" fmla="*/ 3629 w 12186104"/>
              <a:gd name="connsiteY4" fmla="*/ 6883859 h 6890846"/>
              <a:gd name="connsiteX5" fmla="*/ 3629 w 12186104"/>
              <a:gd name="connsiteY5" fmla="*/ 3470721 h 6890846"/>
              <a:gd name="connsiteX6" fmla="*/ 0 w 12186104"/>
              <a:gd name="connsiteY6" fmla="*/ 4086 h 6890846"/>
              <a:gd name="connsiteX0" fmla="*/ 0 w 12186104"/>
              <a:gd name="connsiteY0" fmla="*/ 4086 h 6883859"/>
              <a:gd name="connsiteX1" fmla="*/ 12182929 w 12186104"/>
              <a:gd name="connsiteY1" fmla="*/ 0 h 6883859"/>
              <a:gd name="connsiteX2" fmla="*/ 12186104 w 12186104"/>
              <a:gd name="connsiteY2" fmla="*/ 2893589 h 6883859"/>
              <a:gd name="connsiteX3" fmla="*/ 2718241 w 12186104"/>
              <a:gd name="connsiteY3" fmla="*/ 6883694 h 6883859"/>
              <a:gd name="connsiteX4" fmla="*/ 3629 w 12186104"/>
              <a:gd name="connsiteY4" fmla="*/ 6883859 h 6883859"/>
              <a:gd name="connsiteX5" fmla="*/ 3629 w 12186104"/>
              <a:gd name="connsiteY5" fmla="*/ 3470721 h 6883859"/>
              <a:gd name="connsiteX6" fmla="*/ 0 w 12186104"/>
              <a:gd name="connsiteY6" fmla="*/ 4086 h 6883859"/>
              <a:gd name="connsiteX0" fmla="*/ 0 w 12186104"/>
              <a:gd name="connsiteY0" fmla="*/ 4086 h 6888461"/>
              <a:gd name="connsiteX1" fmla="*/ 12182929 w 12186104"/>
              <a:gd name="connsiteY1" fmla="*/ 0 h 6888461"/>
              <a:gd name="connsiteX2" fmla="*/ 12186104 w 12186104"/>
              <a:gd name="connsiteY2" fmla="*/ 2893589 h 6888461"/>
              <a:gd name="connsiteX3" fmla="*/ 2751579 w 12186104"/>
              <a:gd name="connsiteY3" fmla="*/ 6888461 h 6888461"/>
              <a:gd name="connsiteX4" fmla="*/ 3629 w 12186104"/>
              <a:gd name="connsiteY4" fmla="*/ 6883859 h 6888461"/>
              <a:gd name="connsiteX5" fmla="*/ 3629 w 12186104"/>
              <a:gd name="connsiteY5" fmla="*/ 3470721 h 6888461"/>
              <a:gd name="connsiteX6" fmla="*/ 0 w 12186104"/>
              <a:gd name="connsiteY6" fmla="*/ 4086 h 6888461"/>
              <a:gd name="connsiteX0" fmla="*/ 1134 w 12187238"/>
              <a:gd name="connsiteY0" fmla="*/ 4086 h 6888627"/>
              <a:gd name="connsiteX1" fmla="*/ 12184063 w 12187238"/>
              <a:gd name="connsiteY1" fmla="*/ 0 h 6888627"/>
              <a:gd name="connsiteX2" fmla="*/ 12187238 w 12187238"/>
              <a:gd name="connsiteY2" fmla="*/ 2893589 h 6888627"/>
              <a:gd name="connsiteX3" fmla="*/ 2752713 w 12187238"/>
              <a:gd name="connsiteY3" fmla="*/ 6888461 h 6888627"/>
              <a:gd name="connsiteX4" fmla="*/ 0 w 12187238"/>
              <a:gd name="connsiteY4" fmla="*/ 6888627 h 6888627"/>
              <a:gd name="connsiteX5" fmla="*/ 4763 w 12187238"/>
              <a:gd name="connsiteY5" fmla="*/ 3470721 h 6888627"/>
              <a:gd name="connsiteX6" fmla="*/ 1134 w 12187238"/>
              <a:gd name="connsiteY6" fmla="*/ 4086 h 6888627"/>
              <a:gd name="connsiteX0" fmla="*/ 0 w 12190867"/>
              <a:gd name="connsiteY0" fmla="*/ 0 h 6894077"/>
              <a:gd name="connsiteX1" fmla="*/ 12187692 w 12190867"/>
              <a:gd name="connsiteY1" fmla="*/ 5450 h 6894077"/>
              <a:gd name="connsiteX2" fmla="*/ 12190867 w 12190867"/>
              <a:gd name="connsiteY2" fmla="*/ 2899039 h 6894077"/>
              <a:gd name="connsiteX3" fmla="*/ 2756342 w 12190867"/>
              <a:gd name="connsiteY3" fmla="*/ 6893911 h 6894077"/>
              <a:gd name="connsiteX4" fmla="*/ 3629 w 12190867"/>
              <a:gd name="connsiteY4" fmla="*/ 6894077 h 6894077"/>
              <a:gd name="connsiteX5" fmla="*/ 8392 w 12190867"/>
              <a:gd name="connsiteY5" fmla="*/ 3476171 h 6894077"/>
              <a:gd name="connsiteX6" fmla="*/ 0 w 12190867"/>
              <a:gd name="connsiteY6" fmla="*/ 0 h 6894077"/>
              <a:gd name="connsiteX0" fmla="*/ 1133 w 12192000"/>
              <a:gd name="connsiteY0" fmla="*/ 0 h 6894077"/>
              <a:gd name="connsiteX1" fmla="*/ 12188825 w 12192000"/>
              <a:gd name="connsiteY1" fmla="*/ 5450 h 6894077"/>
              <a:gd name="connsiteX2" fmla="*/ 12192000 w 12192000"/>
              <a:gd name="connsiteY2" fmla="*/ 2899039 h 6894077"/>
              <a:gd name="connsiteX3" fmla="*/ 2757475 w 12192000"/>
              <a:gd name="connsiteY3" fmla="*/ 6893911 h 6894077"/>
              <a:gd name="connsiteX4" fmla="*/ 0 w 12192000"/>
              <a:gd name="connsiteY4" fmla="*/ 6894077 h 6894077"/>
              <a:gd name="connsiteX5" fmla="*/ 9525 w 12192000"/>
              <a:gd name="connsiteY5" fmla="*/ 3476171 h 6894077"/>
              <a:gd name="connsiteX6" fmla="*/ 1133 w 12192000"/>
              <a:gd name="connsiteY6" fmla="*/ 0 h 6894077"/>
              <a:gd name="connsiteX0" fmla="*/ 1133 w 12192000"/>
              <a:gd name="connsiteY0" fmla="*/ 0 h 6894077"/>
              <a:gd name="connsiteX1" fmla="*/ 12188825 w 12192000"/>
              <a:gd name="connsiteY1" fmla="*/ 5450 h 6894077"/>
              <a:gd name="connsiteX2" fmla="*/ 12192000 w 12192000"/>
              <a:gd name="connsiteY2" fmla="*/ 2899039 h 6894077"/>
              <a:gd name="connsiteX3" fmla="*/ 2757475 w 12192000"/>
              <a:gd name="connsiteY3" fmla="*/ 6893911 h 6894077"/>
              <a:gd name="connsiteX4" fmla="*/ 0 w 12192000"/>
              <a:gd name="connsiteY4" fmla="*/ 6894077 h 6894077"/>
              <a:gd name="connsiteX5" fmla="*/ 9525 w 12192000"/>
              <a:gd name="connsiteY5" fmla="*/ 3476171 h 6894077"/>
              <a:gd name="connsiteX6" fmla="*/ 1133 w 12192000"/>
              <a:gd name="connsiteY6" fmla="*/ 0 h 6894077"/>
              <a:gd name="connsiteX0" fmla="*/ 1133 w 12192000"/>
              <a:gd name="connsiteY0" fmla="*/ 0 h 6896295"/>
              <a:gd name="connsiteX1" fmla="*/ 12188825 w 12192000"/>
              <a:gd name="connsiteY1" fmla="*/ 5450 h 6896295"/>
              <a:gd name="connsiteX2" fmla="*/ 12192000 w 12192000"/>
              <a:gd name="connsiteY2" fmla="*/ 2899039 h 6896295"/>
              <a:gd name="connsiteX3" fmla="*/ 2759856 w 12192000"/>
              <a:gd name="connsiteY3" fmla="*/ 6896295 h 6896295"/>
              <a:gd name="connsiteX4" fmla="*/ 0 w 12192000"/>
              <a:gd name="connsiteY4" fmla="*/ 6894077 h 6896295"/>
              <a:gd name="connsiteX5" fmla="*/ 9525 w 12192000"/>
              <a:gd name="connsiteY5" fmla="*/ 3476171 h 6896295"/>
              <a:gd name="connsiteX6" fmla="*/ 1133 w 12192000"/>
              <a:gd name="connsiteY6" fmla="*/ 0 h 6896295"/>
              <a:gd name="connsiteX0" fmla="*/ 1133 w 12192000"/>
              <a:gd name="connsiteY0" fmla="*/ 0 h 6901230"/>
              <a:gd name="connsiteX1" fmla="*/ 12188825 w 12192000"/>
              <a:gd name="connsiteY1" fmla="*/ 5450 h 6901230"/>
              <a:gd name="connsiteX2" fmla="*/ 12192000 w 12192000"/>
              <a:gd name="connsiteY2" fmla="*/ 2899039 h 6901230"/>
              <a:gd name="connsiteX3" fmla="*/ 2759856 w 12192000"/>
              <a:gd name="connsiteY3" fmla="*/ 6896295 h 6901230"/>
              <a:gd name="connsiteX4" fmla="*/ 0 w 12192000"/>
              <a:gd name="connsiteY4" fmla="*/ 6901230 h 6901230"/>
              <a:gd name="connsiteX5" fmla="*/ 9525 w 12192000"/>
              <a:gd name="connsiteY5" fmla="*/ 3476171 h 6901230"/>
              <a:gd name="connsiteX6" fmla="*/ 1133 w 12192000"/>
              <a:gd name="connsiteY6" fmla="*/ 0 h 6901230"/>
              <a:gd name="connsiteX0" fmla="*/ 3515 w 12194382"/>
              <a:gd name="connsiteY0" fmla="*/ 0 h 6898846"/>
              <a:gd name="connsiteX1" fmla="*/ 12191207 w 12194382"/>
              <a:gd name="connsiteY1" fmla="*/ 5450 h 6898846"/>
              <a:gd name="connsiteX2" fmla="*/ 12194382 w 12194382"/>
              <a:gd name="connsiteY2" fmla="*/ 2899039 h 6898846"/>
              <a:gd name="connsiteX3" fmla="*/ 2762238 w 12194382"/>
              <a:gd name="connsiteY3" fmla="*/ 6896295 h 6898846"/>
              <a:gd name="connsiteX4" fmla="*/ 0 w 12194382"/>
              <a:gd name="connsiteY4" fmla="*/ 6898846 h 6898846"/>
              <a:gd name="connsiteX5" fmla="*/ 11907 w 12194382"/>
              <a:gd name="connsiteY5" fmla="*/ 3476171 h 6898846"/>
              <a:gd name="connsiteX6" fmla="*/ 3515 w 12194382"/>
              <a:gd name="connsiteY6" fmla="*/ 0 h 6898846"/>
              <a:gd name="connsiteX0" fmla="*/ 3555 w 12194422"/>
              <a:gd name="connsiteY0" fmla="*/ 0 h 6898846"/>
              <a:gd name="connsiteX1" fmla="*/ 12191247 w 12194422"/>
              <a:gd name="connsiteY1" fmla="*/ 5450 h 6898846"/>
              <a:gd name="connsiteX2" fmla="*/ 12194422 w 12194422"/>
              <a:gd name="connsiteY2" fmla="*/ 2899039 h 6898846"/>
              <a:gd name="connsiteX3" fmla="*/ 2762278 w 12194422"/>
              <a:gd name="connsiteY3" fmla="*/ 6896295 h 6898846"/>
              <a:gd name="connsiteX4" fmla="*/ 40 w 12194422"/>
              <a:gd name="connsiteY4" fmla="*/ 6898846 h 6898846"/>
              <a:gd name="connsiteX5" fmla="*/ 11947 w 12194422"/>
              <a:gd name="connsiteY5" fmla="*/ 3476171 h 6898846"/>
              <a:gd name="connsiteX6" fmla="*/ 3555 w 12194422"/>
              <a:gd name="connsiteY6" fmla="*/ 0 h 6898846"/>
              <a:gd name="connsiteX0" fmla="*/ 3515 w 12194382"/>
              <a:gd name="connsiteY0" fmla="*/ 0 h 6898846"/>
              <a:gd name="connsiteX1" fmla="*/ 12191207 w 12194382"/>
              <a:gd name="connsiteY1" fmla="*/ 5450 h 6898846"/>
              <a:gd name="connsiteX2" fmla="*/ 12194382 w 12194382"/>
              <a:gd name="connsiteY2" fmla="*/ 2899039 h 6898846"/>
              <a:gd name="connsiteX3" fmla="*/ 2762238 w 12194382"/>
              <a:gd name="connsiteY3" fmla="*/ 6896295 h 6898846"/>
              <a:gd name="connsiteX4" fmla="*/ 0 w 12194382"/>
              <a:gd name="connsiteY4" fmla="*/ 6898846 h 6898846"/>
              <a:gd name="connsiteX5" fmla="*/ 11907 w 12194382"/>
              <a:gd name="connsiteY5" fmla="*/ 3476171 h 6898846"/>
              <a:gd name="connsiteX6" fmla="*/ 3515 w 12194382"/>
              <a:gd name="connsiteY6" fmla="*/ 0 h 6898846"/>
              <a:gd name="connsiteX0" fmla="*/ 3515 w 12194382"/>
              <a:gd name="connsiteY0" fmla="*/ 0 h 6898846"/>
              <a:gd name="connsiteX1" fmla="*/ 12191207 w 12194382"/>
              <a:gd name="connsiteY1" fmla="*/ 5450 h 6898846"/>
              <a:gd name="connsiteX2" fmla="*/ 12194382 w 12194382"/>
              <a:gd name="connsiteY2" fmla="*/ 2899039 h 6898846"/>
              <a:gd name="connsiteX3" fmla="*/ 2762238 w 12194382"/>
              <a:gd name="connsiteY3" fmla="*/ 6896295 h 6898846"/>
              <a:gd name="connsiteX4" fmla="*/ 0 w 12194382"/>
              <a:gd name="connsiteY4" fmla="*/ 6898846 h 6898846"/>
              <a:gd name="connsiteX5" fmla="*/ 4764 w 12194382"/>
              <a:gd name="connsiteY5" fmla="*/ 3476171 h 6898846"/>
              <a:gd name="connsiteX6" fmla="*/ 3515 w 12194382"/>
              <a:gd name="connsiteY6" fmla="*/ 0 h 6898846"/>
              <a:gd name="connsiteX0" fmla="*/ 3515 w 12191258"/>
              <a:gd name="connsiteY0" fmla="*/ 0 h 6918856"/>
              <a:gd name="connsiteX1" fmla="*/ 12191207 w 12191258"/>
              <a:gd name="connsiteY1" fmla="*/ 5450 h 6918856"/>
              <a:gd name="connsiteX2" fmla="*/ 12177756 w 12191258"/>
              <a:gd name="connsiteY2" fmla="*/ 6918856 h 6918856"/>
              <a:gd name="connsiteX3" fmla="*/ 2762238 w 12191258"/>
              <a:gd name="connsiteY3" fmla="*/ 6896295 h 6918856"/>
              <a:gd name="connsiteX4" fmla="*/ 0 w 12191258"/>
              <a:gd name="connsiteY4" fmla="*/ 6898846 h 6918856"/>
              <a:gd name="connsiteX5" fmla="*/ 4764 w 12191258"/>
              <a:gd name="connsiteY5" fmla="*/ 3476171 h 6918856"/>
              <a:gd name="connsiteX6" fmla="*/ 3515 w 12191258"/>
              <a:gd name="connsiteY6" fmla="*/ 0 h 6918856"/>
              <a:gd name="connsiteX0" fmla="*/ 6977893 w 12191258"/>
              <a:gd name="connsiteY0" fmla="*/ 1367779 h 6913406"/>
              <a:gd name="connsiteX1" fmla="*/ 12191207 w 12191258"/>
              <a:gd name="connsiteY1" fmla="*/ 0 h 6913406"/>
              <a:gd name="connsiteX2" fmla="*/ 12177756 w 12191258"/>
              <a:gd name="connsiteY2" fmla="*/ 6913406 h 6913406"/>
              <a:gd name="connsiteX3" fmla="*/ 2762238 w 12191258"/>
              <a:gd name="connsiteY3" fmla="*/ 6890845 h 6913406"/>
              <a:gd name="connsiteX4" fmla="*/ 0 w 12191258"/>
              <a:gd name="connsiteY4" fmla="*/ 6893396 h 6913406"/>
              <a:gd name="connsiteX5" fmla="*/ 4764 w 12191258"/>
              <a:gd name="connsiteY5" fmla="*/ 3470721 h 6913406"/>
              <a:gd name="connsiteX6" fmla="*/ 6977893 w 12191258"/>
              <a:gd name="connsiteY6" fmla="*/ 1367779 h 6913406"/>
              <a:gd name="connsiteX0" fmla="*/ 10377798 w 12191258"/>
              <a:gd name="connsiteY0" fmla="*/ 1326166 h 6913406"/>
              <a:gd name="connsiteX1" fmla="*/ 12191207 w 12191258"/>
              <a:gd name="connsiteY1" fmla="*/ 0 h 6913406"/>
              <a:gd name="connsiteX2" fmla="*/ 12177756 w 12191258"/>
              <a:gd name="connsiteY2" fmla="*/ 6913406 h 6913406"/>
              <a:gd name="connsiteX3" fmla="*/ 2762238 w 12191258"/>
              <a:gd name="connsiteY3" fmla="*/ 6890845 h 6913406"/>
              <a:gd name="connsiteX4" fmla="*/ 0 w 12191258"/>
              <a:gd name="connsiteY4" fmla="*/ 6893396 h 6913406"/>
              <a:gd name="connsiteX5" fmla="*/ 4764 w 12191258"/>
              <a:gd name="connsiteY5" fmla="*/ 3470721 h 6913406"/>
              <a:gd name="connsiteX6" fmla="*/ 10377798 w 12191258"/>
              <a:gd name="connsiteY6" fmla="*/ 1326166 h 6913406"/>
              <a:gd name="connsiteX0" fmla="*/ 4764 w 12191258"/>
              <a:gd name="connsiteY0" fmla="*/ 3545156 h 6987841"/>
              <a:gd name="connsiteX1" fmla="*/ 12191207 w 12191258"/>
              <a:gd name="connsiteY1" fmla="*/ 74435 h 6987841"/>
              <a:gd name="connsiteX2" fmla="*/ 12177756 w 12191258"/>
              <a:gd name="connsiteY2" fmla="*/ 6987841 h 6987841"/>
              <a:gd name="connsiteX3" fmla="*/ 2762238 w 12191258"/>
              <a:gd name="connsiteY3" fmla="*/ 6965280 h 6987841"/>
              <a:gd name="connsiteX4" fmla="*/ 0 w 12191258"/>
              <a:gd name="connsiteY4" fmla="*/ 6967831 h 6987841"/>
              <a:gd name="connsiteX5" fmla="*/ 4764 w 12191258"/>
              <a:gd name="connsiteY5" fmla="*/ 3545156 h 6987841"/>
              <a:gd name="connsiteX0" fmla="*/ 5723920 w 12191258"/>
              <a:gd name="connsiteY0" fmla="*/ 4765104 h 6967721"/>
              <a:gd name="connsiteX1" fmla="*/ 12191207 w 12191258"/>
              <a:gd name="connsiteY1" fmla="*/ 54315 h 6967721"/>
              <a:gd name="connsiteX2" fmla="*/ 12177756 w 12191258"/>
              <a:gd name="connsiteY2" fmla="*/ 6967721 h 6967721"/>
              <a:gd name="connsiteX3" fmla="*/ 2762238 w 12191258"/>
              <a:gd name="connsiteY3" fmla="*/ 6945160 h 6967721"/>
              <a:gd name="connsiteX4" fmla="*/ 0 w 12191258"/>
              <a:gd name="connsiteY4" fmla="*/ 6947711 h 6967721"/>
              <a:gd name="connsiteX5" fmla="*/ 5723920 w 12191258"/>
              <a:gd name="connsiteY5" fmla="*/ 4765104 h 6967721"/>
              <a:gd name="connsiteX0" fmla="*/ 5723920 w 12191258"/>
              <a:gd name="connsiteY0" fmla="*/ 4765104 h 6967721"/>
              <a:gd name="connsiteX1" fmla="*/ 12191207 w 12191258"/>
              <a:gd name="connsiteY1" fmla="*/ 54315 h 6967721"/>
              <a:gd name="connsiteX2" fmla="*/ 12177756 w 12191258"/>
              <a:gd name="connsiteY2" fmla="*/ 6967721 h 6967721"/>
              <a:gd name="connsiteX3" fmla="*/ 0 w 12191258"/>
              <a:gd name="connsiteY3" fmla="*/ 6947711 h 6967721"/>
              <a:gd name="connsiteX4" fmla="*/ 5723920 w 12191258"/>
              <a:gd name="connsiteY4" fmla="*/ 4765104 h 6967721"/>
              <a:gd name="connsiteX0" fmla="*/ 0 w 12191258"/>
              <a:gd name="connsiteY0" fmla="*/ 6893398 h 6913408"/>
              <a:gd name="connsiteX1" fmla="*/ 12191207 w 12191258"/>
              <a:gd name="connsiteY1" fmla="*/ 2 h 6913408"/>
              <a:gd name="connsiteX2" fmla="*/ 12177756 w 12191258"/>
              <a:gd name="connsiteY2" fmla="*/ 6913408 h 6913408"/>
              <a:gd name="connsiteX3" fmla="*/ 0 w 12191258"/>
              <a:gd name="connsiteY3" fmla="*/ 6893398 h 6913408"/>
              <a:gd name="connsiteX0" fmla="*/ 2 w 12191260"/>
              <a:gd name="connsiteY0" fmla="*/ 6893398 h 6913408"/>
              <a:gd name="connsiteX1" fmla="*/ 12191209 w 12191260"/>
              <a:gd name="connsiteY1" fmla="*/ 2 h 6913408"/>
              <a:gd name="connsiteX2" fmla="*/ 12177758 w 12191260"/>
              <a:gd name="connsiteY2" fmla="*/ 6913408 h 6913408"/>
              <a:gd name="connsiteX3" fmla="*/ 2 w 12191260"/>
              <a:gd name="connsiteY3" fmla="*/ 6893398 h 6913408"/>
              <a:gd name="connsiteX0" fmla="*/ 2 w 12191260"/>
              <a:gd name="connsiteY0" fmla="*/ 6893398 h 6913408"/>
              <a:gd name="connsiteX1" fmla="*/ 12191209 w 12191260"/>
              <a:gd name="connsiteY1" fmla="*/ 2 h 6913408"/>
              <a:gd name="connsiteX2" fmla="*/ 12177758 w 12191260"/>
              <a:gd name="connsiteY2" fmla="*/ 6913408 h 6913408"/>
              <a:gd name="connsiteX3" fmla="*/ 2 w 12191260"/>
              <a:gd name="connsiteY3" fmla="*/ 6893398 h 6913408"/>
              <a:gd name="connsiteX0" fmla="*/ 2 w 12194384"/>
              <a:gd name="connsiteY0" fmla="*/ 6893398 h 6913408"/>
              <a:gd name="connsiteX1" fmla="*/ 12191209 w 12194384"/>
              <a:gd name="connsiteY1" fmla="*/ 2 h 6913408"/>
              <a:gd name="connsiteX2" fmla="*/ 12194384 w 12194384"/>
              <a:gd name="connsiteY2" fmla="*/ 6913408 h 6913408"/>
              <a:gd name="connsiteX3" fmla="*/ 2 w 12194384"/>
              <a:gd name="connsiteY3" fmla="*/ 6893398 h 6913408"/>
              <a:gd name="connsiteX0" fmla="*/ 2 w 12204442"/>
              <a:gd name="connsiteY0" fmla="*/ 6893398 h 6913408"/>
              <a:gd name="connsiteX1" fmla="*/ 12191209 w 12204442"/>
              <a:gd name="connsiteY1" fmla="*/ 2 h 6913408"/>
              <a:gd name="connsiteX2" fmla="*/ 12194384 w 12204442"/>
              <a:gd name="connsiteY2" fmla="*/ 6913408 h 6913408"/>
              <a:gd name="connsiteX3" fmla="*/ 2 w 12204442"/>
              <a:gd name="connsiteY3" fmla="*/ 6893398 h 6913408"/>
              <a:gd name="connsiteX0" fmla="*/ 2 w 12204442"/>
              <a:gd name="connsiteY0" fmla="*/ 6893398 h 6913408"/>
              <a:gd name="connsiteX1" fmla="*/ 12191209 w 12204442"/>
              <a:gd name="connsiteY1" fmla="*/ 2 h 6913408"/>
              <a:gd name="connsiteX2" fmla="*/ 12194384 w 12204442"/>
              <a:gd name="connsiteY2" fmla="*/ 6913408 h 6913408"/>
              <a:gd name="connsiteX3" fmla="*/ 2 w 12204442"/>
              <a:gd name="connsiteY3" fmla="*/ 6893398 h 6913408"/>
              <a:gd name="connsiteX0" fmla="*/ 2 w 12194384"/>
              <a:gd name="connsiteY0" fmla="*/ 6893398 h 6913408"/>
              <a:gd name="connsiteX1" fmla="*/ 12191209 w 12194384"/>
              <a:gd name="connsiteY1" fmla="*/ 2 h 6913408"/>
              <a:gd name="connsiteX2" fmla="*/ 12194384 w 12194384"/>
              <a:gd name="connsiteY2" fmla="*/ 6913408 h 6913408"/>
              <a:gd name="connsiteX3" fmla="*/ 2 w 12194384"/>
              <a:gd name="connsiteY3" fmla="*/ 6893398 h 6913408"/>
              <a:gd name="connsiteX0" fmla="*/ 2 w 12194384"/>
              <a:gd name="connsiteY0" fmla="*/ 6893396 h 6913406"/>
              <a:gd name="connsiteX1" fmla="*/ 12191209 w 12194384"/>
              <a:gd name="connsiteY1" fmla="*/ 0 h 6913406"/>
              <a:gd name="connsiteX2" fmla="*/ 12194384 w 12194384"/>
              <a:gd name="connsiteY2" fmla="*/ 6913406 h 6913406"/>
              <a:gd name="connsiteX3" fmla="*/ 2 w 12194384"/>
              <a:gd name="connsiteY3" fmla="*/ 6893396 h 6913406"/>
              <a:gd name="connsiteX0" fmla="*/ 2 w 12194384"/>
              <a:gd name="connsiteY0" fmla="*/ 6893396 h 6913406"/>
              <a:gd name="connsiteX1" fmla="*/ 12191209 w 12194384"/>
              <a:gd name="connsiteY1" fmla="*/ 0 h 6913406"/>
              <a:gd name="connsiteX2" fmla="*/ 12194384 w 12194384"/>
              <a:gd name="connsiteY2" fmla="*/ 6913406 h 6913406"/>
              <a:gd name="connsiteX3" fmla="*/ 2 w 12194384"/>
              <a:gd name="connsiteY3" fmla="*/ 6893396 h 6913406"/>
              <a:gd name="connsiteX0" fmla="*/ 5 w 6816053"/>
              <a:gd name="connsiteY0" fmla="*/ 6910041 h 6913406"/>
              <a:gd name="connsiteX1" fmla="*/ 6812878 w 6816053"/>
              <a:gd name="connsiteY1" fmla="*/ 0 h 6913406"/>
              <a:gd name="connsiteX2" fmla="*/ 6816053 w 6816053"/>
              <a:gd name="connsiteY2" fmla="*/ 6913406 h 6913406"/>
              <a:gd name="connsiteX3" fmla="*/ 5 w 6816053"/>
              <a:gd name="connsiteY3" fmla="*/ 6910041 h 6913406"/>
              <a:gd name="connsiteX0" fmla="*/ 268274 w 7084322"/>
              <a:gd name="connsiteY0" fmla="*/ 6923222 h 6926587"/>
              <a:gd name="connsiteX1" fmla="*/ 1926844 w 7084322"/>
              <a:gd name="connsiteY1" fmla="*/ 5230017 h 6926587"/>
              <a:gd name="connsiteX2" fmla="*/ 7081147 w 7084322"/>
              <a:gd name="connsiteY2" fmla="*/ 13181 h 6926587"/>
              <a:gd name="connsiteX3" fmla="*/ 7084322 w 7084322"/>
              <a:gd name="connsiteY3" fmla="*/ 6926587 h 6926587"/>
              <a:gd name="connsiteX4" fmla="*/ 268274 w 7084322"/>
              <a:gd name="connsiteY4" fmla="*/ 6923222 h 6926587"/>
              <a:gd name="connsiteX0" fmla="*/ 263507 w 7079555"/>
              <a:gd name="connsiteY0" fmla="*/ 6923368 h 6926733"/>
              <a:gd name="connsiteX1" fmla="*/ 1961834 w 7079555"/>
              <a:gd name="connsiteY1" fmla="*/ 5180264 h 6926733"/>
              <a:gd name="connsiteX2" fmla="*/ 7076380 w 7079555"/>
              <a:gd name="connsiteY2" fmla="*/ 13327 h 6926733"/>
              <a:gd name="connsiteX3" fmla="*/ 7079555 w 7079555"/>
              <a:gd name="connsiteY3" fmla="*/ 6926733 h 6926733"/>
              <a:gd name="connsiteX4" fmla="*/ 263507 w 7079555"/>
              <a:gd name="connsiteY4" fmla="*/ 6923368 h 6926733"/>
              <a:gd name="connsiteX0" fmla="*/ 176715 w 6992763"/>
              <a:gd name="connsiteY0" fmla="*/ 6923368 h 6926733"/>
              <a:gd name="connsiteX1" fmla="*/ 1875042 w 6992763"/>
              <a:gd name="connsiteY1" fmla="*/ 5180264 h 6926733"/>
              <a:gd name="connsiteX2" fmla="*/ 6989588 w 6992763"/>
              <a:gd name="connsiteY2" fmla="*/ 13327 h 6926733"/>
              <a:gd name="connsiteX3" fmla="*/ 6992763 w 6992763"/>
              <a:gd name="connsiteY3" fmla="*/ 6926733 h 6926733"/>
              <a:gd name="connsiteX4" fmla="*/ 176715 w 6992763"/>
              <a:gd name="connsiteY4" fmla="*/ 6923368 h 6926733"/>
              <a:gd name="connsiteX0" fmla="*/ 229669 w 6320160"/>
              <a:gd name="connsiteY0" fmla="*/ 6923368 h 6926733"/>
              <a:gd name="connsiteX1" fmla="*/ 1202439 w 6320160"/>
              <a:gd name="connsiteY1" fmla="*/ 5180264 h 6926733"/>
              <a:gd name="connsiteX2" fmla="*/ 6316985 w 6320160"/>
              <a:gd name="connsiteY2" fmla="*/ 13327 h 6926733"/>
              <a:gd name="connsiteX3" fmla="*/ 6320160 w 6320160"/>
              <a:gd name="connsiteY3" fmla="*/ 6926733 h 6926733"/>
              <a:gd name="connsiteX4" fmla="*/ 229669 w 6320160"/>
              <a:gd name="connsiteY4" fmla="*/ 6923368 h 6926733"/>
              <a:gd name="connsiteX0" fmla="*/ 18 w 6090509"/>
              <a:gd name="connsiteY0" fmla="*/ 6923368 h 6926733"/>
              <a:gd name="connsiteX1" fmla="*/ 972788 w 6090509"/>
              <a:gd name="connsiteY1" fmla="*/ 5180264 h 6926733"/>
              <a:gd name="connsiteX2" fmla="*/ 6087334 w 6090509"/>
              <a:gd name="connsiteY2" fmla="*/ 13327 h 6926733"/>
              <a:gd name="connsiteX3" fmla="*/ 6090509 w 6090509"/>
              <a:gd name="connsiteY3" fmla="*/ 6926733 h 6926733"/>
              <a:gd name="connsiteX4" fmla="*/ 18 w 6090509"/>
              <a:gd name="connsiteY4" fmla="*/ 6923368 h 6926733"/>
              <a:gd name="connsiteX0" fmla="*/ 18 w 6090509"/>
              <a:gd name="connsiteY0" fmla="*/ 6923368 h 6926733"/>
              <a:gd name="connsiteX1" fmla="*/ 942971 w 6090509"/>
              <a:gd name="connsiteY1" fmla="*/ 5180264 h 6926733"/>
              <a:gd name="connsiteX2" fmla="*/ 6087334 w 6090509"/>
              <a:gd name="connsiteY2" fmla="*/ 13327 h 6926733"/>
              <a:gd name="connsiteX3" fmla="*/ 6090509 w 6090509"/>
              <a:gd name="connsiteY3" fmla="*/ 6926733 h 6926733"/>
              <a:gd name="connsiteX4" fmla="*/ 18 w 6090509"/>
              <a:gd name="connsiteY4" fmla="*/ 6923368 h 6926733"/>
              <a:gd name="connsiteX0" fmla="*/ 18 w 6090509"/>
              <a:gd name="connsiteY0" fmla="*/ 6920610 h 6923975"/>
              <a:gd name="connsiteX1" fmla="*/ 942971 w 6090509"/>
              <a:gd name="connsiteY1" fmla="*/ 5177506 h 6923975"/>
              <a:gd name="connsiteX2" fmla="*/ 6087334 w 6090509"/>
              <a:gd name="connsiteY2" fmla="*/ 10569 h 6923975"/>
              <a:gd name="connsiteX3" fmla="*/ 6090509 w 6090509"/>
              <a:gd name="connsiteY3" fmla="*/ 6923975 h 6923975"/>
              <a:gd name="connsiteX4" fmla="*/ 18 w 6090509"/>
              <a:gd name="connsiteY4" fmla="*/ 6920610 h 6923975"/>
              <a:gd name="connsiteX0" fmla="*/ 18 w 6090509"/>
              <a:gd name="connsiteY0" fmla="*/ 6982587 h 6985952"/>
              <a:gd name="connsiteX1" fmla="*/ 942971 w 6090509"/>
              <a:gd name="connsiteY1" fmla="*/ 5239483 h 6985952"/>
              <a:gd name="connsiteX2" fmla="*/ 2423900 w 6090509"/>
              <a:gd name="connsiteY2" fmla="*/ 3473054 h 6985952"/>
              <a:gd name="connsiteX3" fmla="*/ 6087334 w 6090509"/>
              <a:gd name="connsiteY3" fmla="*/ 72546 h 6985952"/>
              <a:gd name="connsiteX4" fmla="*/ 6090509 w 6090509"/>
              <a:gd name="connsiteY4" fmla="*/ 6985952 h 6985952"/>
              <a:gd name="connsiteX5" fmla="*/ 18 w 6090509"/>
              <a:gd name="connsiteY5" fmla="*/ 6982587 h 6985952"/>
              <a:gd name="connsiteX0" fmla="*/ 18 w 6090509"/>
              <a:gd name="connsiteY0" fmla="*/ 6987102 h 6990467"/>
              <a:gd name="connsiteX1" fmla="*/ 942971 w 6090509"/>
              <a:gd name="connsiteY1" fmla="*/ 5243998 h 6990467"/>
              <a:gd name="connsiteX2" fmla="*/ 247230 w 6090509"/>
              <a:gd name="connsiteY2" fmla="*/ 3267994 h 6990467"/>
              <a:gd name="connsiteX3" fmla="*/ 6087334 w 6090509"/>
              <a:gd name="connsiteY3" fmla="*/ 77061 h 6990467"/>
              <a:gd name="connsiteX4" fmla="*/ 6090509 w 6090509"/>
              <a:gd name="connsiteY4" fmla="*/ 6990467 h 6990467"/>
              <a:gd name="connsiteX5" fmla="*/ 18 w 6090509"/>
              <a:gd name="connsiteY5" fmla="*/ 6987102 h 6990467"/>
              <a:gd name="connsiteX0" fmla="*/ 18 w 6090509"/>
              <a:gd name="connsiteY0" fmla="*/ 6987102 h 6990467"/>
              <a:gd name="connsiteX1" fmla="*/ 942971 w 6090509"/>
              <a:gd name="connsiteY1" fmla="*/ 5243998 h 6990467"/>
              <a:gd name="connsiteX2" fmla="*/ 247230 w 6090509"/>
              <a:gd name="connsiteY2" fmla="*/ 3267994 h 6990467"/>
              <a:gd name="connsiteX3" fmla="*/ 6087334 w 6090509"/>
              <a:gd name="connsiteY3" fmla="*/ 77061 h 6990467"/>
              <a:gd name="connsiteX4" fmla="*/ 6090509 w 6090509"/>
              <a:gd name="connsiteY4" fmla="*/ 6990467 h 6990467"/>
              <a:gd name="connsiteX5" fmla="*/ 18 w 6090509"/>
              <a:gd name="connsiteY5" fmla="*/ 6987102 h 6990467"/>
              <a:gd name="connsiteX0" fmla="*/ 18 w 6090509"/>
              <a:gd name="connsiteY0" fmla="*/ 6971893 h 6975258"/>
              <a:gd name="connsiteX1" fmla="*/ 942971 w 6090509"/>
              <a:gd name="connsiteY1" fmla="*/ 5228789 h 6975258"/>
              <a:gd name="connsiteX2" fmla="*/ 247230 w 6090509"/>
              <a:gd name="connsiteY2" fmla="*/ 3252785 h 6975258"/>
              <a:gd name="connsiteX3" fmla="*/ 6087334 w 6090509"/>
              <a:gd name="connsiteY3" fmla="*/ 61852 h 6975258"/>
              <a:gd name="connsiteX4" fmla="*/ 6090509 w 6090509"/>
              <a:gd name="connsiteY4" fmla="*/ 6975258 h 6975258"/>
              <a:gd name="connsiteX5" fmla="*/ 18 w 6090509"/>
              <a:gd name="connsiteY5" fmla="*/ 6971893 h 6975258"/>
              <a:gd name="connsiteX0" fmla="*/ 18 w 6090509"/>
              <a:gd name="connsiteY0" fmla="*/ 6971893 h 6975258"/>
              <a:gd name="connsiteX1" fmla="*/ 942971 w 6090509"/>
              <a:gd name="connsiteY1" fmla="*/ 5228789 h 6975258"/>
              <a:gd name="connsiteX2" fmla="*/ 247230 w 6090509"/>
              <a:gd name="connsiteY2" fmla="*/ 3252785 h 6975258"/>
              <a:gd name="connsiteX3" fmla="*/ 6087334 w 6090509"/>
              <a:gd name="connsiteY3" fmla="*/ 61852 h 6975258"/>
              <a:gd name="connsiteX4" fmla="*/ 6090509 w 6090509"/>
              <a:gd name="connsiteY4" fmla="*/ 6975258 h 6975258"/>
              <a:gd name="connsiteX5" fmla="*/ 18 w 6090509"/>
              <a:gd name="connsiteY5" fmla="*/ 6971893 h 6975258"/>
              <a:gd name="connsiteX0" fmla="*/ 18 w 6090509"/>
              <a:gd name="connsiteY0" fmla="*/ 7087211 h 7090576"/>
              <a:gd name="connsiteX1" fmla="*/ 942971 w 6090509"/>
              <a:gd name="connsiteY1" fmla="*/ 5344107 h 7090576"/>
              <a:gd name="connsiteX2" fmla="*/ 247230 w 6090509"/>
              <a:gd name="connsiteY2" fmla="*/ 3368103 h 7090576"/>
              <a:gd name="connsiteX3" fmla="*/ 2016396 w 6090509"/>
              <a:gd name="connsiteY3" fmla="*/ 2160544 h 7090576"/>
              <a:gd name="connsiteX4" fmla="*/ 6087334 w 6090509"/>
              <a:gd name="connsiteY4" fmla="*/ 177170 h 7090576"/>
              <a:gd name="connsiteX5" fmla="*/ 6090509 w 6090509"/>
              <a:gd name="connsiteY5" fmla="*/ 7090576 h 7090576"/>
              <a:gd name="connsiteX6" fmla="*/ 18 w 6090509"/>
              <a:gd name="connsiteY6" fmla="*/ 7087211 h 7090576"/>
              <a:gd name="connsiteX0" fmla="*/ 18 w 6090509"/>
              <a:gd name="connsiteY0" fmla="*/ 7411933 h 7415298"/>
              <a:gd name="connsiteX1" fmla="*/ 942971 w 6090509"/>
              <a:gd name="connsiteY1" fmla="*/ 5668829 h 7415298"/>
              <a:gd name="connsiteX2" fmla="*/ 247230 w 6090509"/>
              <a:gd name="connsiteY2" fmla="*/ 3692825 h 7415298"/>
              <a:gd name="connsiteX3" fmla="*/ 1290839 w 6090509"/>
              <a:gd name="connsiteY3" fmla="*/ 529221 h 7415298"/>
              <a:gd name="connsiteX4" fmla="*/ 6087334 w 6090509"/>
              <a:gd name="connsiteY4" fmla="*/ 501892 h 7415298"/>
              <a:gd name="connsiteX5" fmla="*/ 6090509 w 6090509"/>
              <a:gd name="connsiteY5" fmla="*/ 7415298 h 7415298"/>
              <a:gd name="connsiteX6" fmla="*/ 18 w 6090509"/>
              <a:gd name="connsiteY6" fmla="*/ 7411933 h 7415298"/>
              <a:gd name="connsiteX0" fmla="*/ 18 w 6090509"/>
              <a:gd name="connsiteY0" fmla="*/ 7411933 h 7415298"/>
              <a:gd name="connsiteX1" fmla="*/ 942971 w 6090509"/>
              <a:gd name="connsiteY1" fmla="*/ 5668829 h 7415298"/>
              <a:gd name="connsiteX2" fmla="*/ 247230 w 6090509"/>
              <a:gd name="connsiteY2" fmla="*/ 3692825 h 7415298"/>
              <a:gd name="connsiteX3" fmla="*/ 1290839 w 6090509"/>
              <a:gd name="connsiteY3" fmla="*/ 529221 h 7415298"/>
              <a:gd name="connsiteX4" fmla="*/ 6087334 w 6090509"/>
              <a:gd name="connsiteY4" fmla="*/ 501892 h 7415298"/>
              <a:gd name="connsiteX5" fmla="*/ 6090509 w 6090509"/>
              <a:gd name="connsiteY5" fmla="*/ 7415298 h 7415298"/>
              <a:gd name="connsiteX6" fmla="*/ 18 w 6090509"/>
              <a:gd name="connsiteY6" fmla="*/ 7411933 h 7415298"/>
              <a:gd name="connsiteX0" fmla="*/ 18 w 6090509"/>
              <a:gd name="connsiteY0" fmla="*/ 7262532 h 7265897"/>
              <a:gd name="connsiteX1" fmla="*/ 942971 w 6090509"/>
              <a:gd name="connsiteY1" fmla="*/ 5519428 h 7265897"/>
              <a:gd name="connsiteX2" fmla="*/ 247230 w 6090509"/>
              <a:gd name="connsiteY2" fmla="*/ 3543424 h 7265897"/>
              <a:gd name="connsiteX3" fmla="*/ 1290839 w 6090509"/>
              <a:gd name="connsiteY3" fmla="*/ 379820 h 7265897"/>
              <a:gd name="connsiteX4" fmla="*/ 6087334 w 6090509"/>
              <a:gd name="connsiteY4" fmla="*/ 352491 h 7265897"/>
              <a:gd name="connsiteX5" fmla="*/ 6090509 w 6090509"/>
              <a:gd name="connsiteY5" fmla="*/ 7265897 h 7265897"/>
              <a:gd name="connsiteX6" fmla="*/ 18 w 6090509"/>
              <a:gd name="connsiteY6" fmla="*/ 7262532 h 7265897"/>
              <a:gd name="connsiteX0" fmla="*/ 18 w 6090509"/>
              <a:gd name="connsiteY0" fmla="*/ 6910041 h 6913406"/>
              <a:gd name="connsiteX1" fmla="*/ 942971 w 6090509"/>
              <a:gd name="connsiteY1" fmla="*/ 5166937 h 6913406"/>
              <a:gd name="connsiteX2" fmla="*/ 247230 w 6090509"/>
              <a:gd name="connsiteY2" fmla="*/ 3190933 h 6913406"/>
              <a:gd name="connsiteX3" fmla="*/ 1290839 w 6090509"/>
              <a:gd name="connsiteY3" fmla="*/ 27329 h 6913406"/>
              <a:gd name="connsiteX4" fmla="*/ 6087334 w 6090509"/>
              <a:gd name="connsiteY4" fmla="*/ 0 h 6913406"/>
              <a:gd name="connsiteX5" fmla="*/ 6090509 w 6090509"/>
              <a:gd name="connsiteY5" fmla="*/ 6913406 h 6913406"/>
              <a:gd name="connsiteX6" fmla="*/ 18 w 6090509"/>
              <a:gd name="connsiteY6" fmla="*/ 6910041 h 6913406"/>
              <a:gd name="connsiteX0" fmla="*/ 18 w 6097360"/>
              <a:gd name="connsiteY0" fmla="*/ 6939980 h 6943345"/>
              <a:gd name="connsiteX1" fmla="*/ 942971 w 6097360"/>
              <a:gd name="connsiteY1" fmla="*/ 5196876 h 6943345"/>
              <a:gd name="connsiteX2" fmla="*/ 247230 w 6097360"/>
              <a:gd name="connsiteY2" fmla="*/ 3220872 h 6943345"/>
              <a:gd name="connsiteX3" fmla="*/ 1290839 w 6097360"/>
              <a:gd name="connsiteY3" fmla="*/ 57268 h 6943345"/>
              <a:gd name="connsiteX4" fmla="*/ 6097273 w 6097360"/>
              <a:gd name="connsiteY4" fmla="*/ 0 h 6943345"/>
              <a:gd name="connsiteX5" fmla="*/ 6090509 w 6097360"/>
              <a:gd name="connsiteY5" fmla="*/ 6943345 h 6943345"/>
              <a:gd name="connsiteX6" fmla="*/ 18 w 6097360"/>
              <a:gd name="connsiteY6" fmla="*/ 6939980 h 6943345"/>
              <a:gd name="connsiteX0" fmla="*/ 18 w 6097360"/>
              <a:gd name="connsiteY0" fmla="*/ 6939980 h 6943345"/>
              <a:gd name="connsiteX1" fmla="*/ 942971 w 6097360"/>
              <a:gd name="connsiteY1" fmla="*/ 5196876 h 6943345"/>
              <a:gd name="connsiteX2" fmla="*/ 247230 w 6097360"/>
              <a:gd name="connsiteY2" fmla="*/ 3220872 h 6943345"/>
              <a:gd name="connsiteX3" fmla="*/ 1300778 w 6097360"/>
              <a:gd name="connsiteY3" fmla="*/ 47288 h 6943345"/>
              <a:gd name="connsiteX4" fmla="*/ 6097273 w 6097360"/>
              <a:gd name="connsiteY4" fmla="*/ 0 h 6943345"/>
              <a:gd name="connsiteX5" fmla="*/ 6090509 w 6097360"/>
              <a:gd name="connsiteY5" fmla="*/ 6943345 h 6943345"/>
              <a:gd name="connsiteX6" fmla="*/ 18 w 6097360"/>
              <a:gd name="connsiteY6" fmla="*/ 6939980 h 6943345"/>
              <a:gd name="connsiteX0" fmla="*/ 18 w 6097360"/>
              <a:gd name="connsiteY0" fmla="*/ 6910041 h 6913406"/>
              <a:gd name="connsiteX1" fmla="*/ 942971 w 6097360"/>
              <a:gd name="connsiteY1" fmla="*/ 5166937 h 6913406"/>
              <a:gd name="connsiteX2" fmla="*/ 247230 w 6097360"/>
              <a:gd name="connsiteY2" fmla="*/ 3190933 h 6913406"/>
              <a:gd name="connsiteX3" fmla="*/ 1300778 w 6097360"/>
              <a:gd name="connsiteY3" fmla="*/ 17349 h 6913406"/>
              <a:gd name="connsiteX4" fmla="*/ 6097273 w 6097360"/>
              <a:gd name="connsiteY4" fmla="*/ 0 h 6913406"/>
              <a:gd name="connsiteX5" fmla="*/ 6090509 w 6097360"/>
              <a:gd name="connsiteY5" fmla="*/ 6913406 h 6913406"/>
              <a:gd name="connsiteX6" fmla="*/ 18 w 6097360"/>
              <a:gd name="connsiteY6" fmla="*/ 6910041 h 6913406"/>
              <a:gd name="connsiteX0" fmla="*/ 18 w 6097360"/>
              <a:gd name="connsiteY0" fmla="*/ 6892692 h 6896057"/>
              <a:gd name="connsiteX1" fmla="*/ 942971 w 6097360"/>
              <a:gd name="connsiteY1" fmla="*/ 5149588 h 6896057"/>
              <a:gd name="connsiteX2" fmla="*/ 247230 w 6097360"/>
              <a:gd name="connsiteY2" fmla="*/ 3173584 h 6896057"/>
              <a:gd name="connsiteX3" fmla="*/ 1300778 w 6097360"/>
              <a:gd name="connsiteY3" fmla="*/ 0 h 6896057"/>
              <a:gd name="connsiteX4" fmla="*/ 6097273 w 6097360"/>
              <a:gd name="connsiteY4" fmla="*/ 2611 h 6896057"/>
              <a:gd name="connsiteX5" fmla="*/ 6090509 w 6097360"/>
              <a:gd name="connsiteY5" fmla="*/ 6896057 h 6896057"/>
              <a:gd name="connsiteX6" fmla="*/ 18 w 6097360"/>
              <a:gd name="connsiteY6" fmla="*/ 6892692 h 6896057"/>
              <a:gd name="connsiteX0" fmla="*/ 18 w 6097360"/>
              <a:gd name="connsiteY0" fmla="*/ 6920020 h 6923385"/>
              <a:gd name="connsiteX1" fmla="*/ 942971 w 6097360"/>
              <a:gd name="connsiteY1" fmla="*/ 5176916 h 6923385"/>
              <a:gd name="connsiteX2" fmla="*/ 247230 w 6097360"/>
              <a:gd name="connsiteY2" fmla="*/ 3200912 h 6923385"/>
              <a:gd name="connsiteX3" fmla="*/ 1300778 w 6097360"/>
              <a:gd name="connsiteY3" fmla="*/ 27328 h 6923385"/>
              <a:gd name="connsiteX4" fmla="*/ 6097273 w 6097360"/>
              <a:gd name="connsiteY4" fmla="*/ 0 h 6923385"/>
              <a:gd name="connsiteX5" fmla="*/ 6090509 w 6097360"/>
              <a:gd name="connsiteY5" fmla="*/ 6923385 h 6923385"/>
              <a:gd name="connsiteX6" fmla="*/ 18 w 6097360"/>
              <a:gd name="connsiteY6" fmla="*/ 6920020 h 6923385"/>
              <a:gd name="connsiteX0" fmla="*/ 18 w 6097360"/>
              <a:gd name="connsiteY0" fmla="*/ 6900061 h 6903426"/>
              <a:gd name="connsiteX1" fmla="*/ 942971 w 6097360"/>
              <a:gd name="connsiteY1" fmla="*/ 5156957 h 6903426"/>
              <a:gd name="connsiteX2" fmla="*/ 247230 w 6097360"/>
              <a:gd name="connsiteY2" fmla="*/ 3180953 h 6903426"/>
              <a:gd name="connsiteX3" fmla="*/ 1300778 w 6097360"/>
              <a:gd name="connsiteY3" fmla="*/ 7369 h 6903426"/>
              <a:gd name="connsiteX4" fmla="*/ 6097273 w 6097360"/>
              <a:gd name="connsiteY4" fmla="*/ 0 h 6903426"/>
              <a:gd name="connsiteX5" fmla="*/ 6090509 w 6097360"/>
              <a:gd name="connsiteY5" fmla="*/ 6903426 h 6903426"/>
              <a:gd name="connsiteX6" fmla="*/ 18 w 6097360"/>
              <a:gd name="connsiteY6" fmla="*/ 6900061 h 6903426"/>
              <a:gd name="connsiteX0" fmla="*/ 18 w 6097360"/>
              <a:gd name="connsiteY0" fmla="*/ 6900061 h 6903426"/>
              <a:gd name="connsiteX1" fmla="*/ 942971 w 6097360"/>
              <a:gd name="connsiteY1" fmla="*/ 5156957 h 6903426"/>
              <a:gd name="connsiteX2" fmla="*/ 247230 w 6097360"/>
              <a:gd name="connsiteY2" fmla="*/ 3180953 h 6903426"/>
              <a:gd name="connsiteX3" fmla="*/ 1300778 w 6097360"/>
              <a:gd name="connsiteY3" fmla="*/ 17349 h 6903426"/>
              <a:gd name="connsiteX4" fmla="*/ 6097273 w 6097360"/>
              <a:gd name="connsiteY4" fmla="*/ 0 h 6903426"/>
              <a:gd name="connsiteX5" fmla="*/ 6090509 w 6097360"/>
              <a:gd name="connsiteY5" fmla="*/ 6903426 h 6903426"/>
              <a:gd name="connsiteX6" fmla="*/ 18 w 6097360"/>
              <a:gd name="connsiteY6" fmla="*/ 6900061 h 6903426"/>
              <a:gd name="connsiteX0" fmla="*/ 18 w 6097360"/>
              <a:gd name="connsiteY0" fmla="*/ 6900061 h 6903426"/>
              <a:gd name="connsiteX1" fmla="*/ 942971 w 6097360"/>
              <a:gd name="connsiteY1" fmla="*/ 5156957 h 6903426"/>
              <a:gd name="connsiteX2" fmla="*/ 247230 w 6097360"/>
              <a:gd name="connsiteY2" fmla="*/ 3180953 h 6903426"/>
              <a:gd name="connsiteX3" fmla="*/ 1300778 w 6097360"/>
              <a:gd name="connsiteY3" fmla="*/ 7369 h 6903426"/>
              <a:gd name="connsiteX4" fmla="*/ 6097273 w 6097360"/>
              <a:gd name="connsiteY4" fmla="*/ 0 h 6903426"/>
              <a:gd name="connsiteX5" fmla="*/ 6090509 w 6097360"/>
              <a:gd name="connsiteY5" fmla="*/ 6903426 h 6903426"/>
              <a:gd name="connsiteX6" fmla="*/ 18 w 6097360"/>
              <a:gd name="connsiteY6" fmla="*/ 6900061 h 6903426"/>
              <a:gd name="connsiteX0" fmla="*/ 18 w 6097360"/>
              <a:gd name="connsiteY0" fmla="*/ 6920021 h 6923386"/>
              <a:gd name="connsiteX1" fmla="*/ 942971 w 6097360"/>
              <a:gd name="connsiteY1" fmla="*/ 5176917 h 6923386"/>
              <a:gd name="connsiteX2" fmla="*/ 247230 w 6097360"/>
              <a:gd name="connsiteY2" fmla="*/ 3200913 h 6923386"/>
              <a:gd name="connsiteX3" fmla="*/ 1300778 w 6097360"/>
              <a:gd name="connsiteY3" fmla="*/ 27329 h 6923386"/>
              <a:gd name="connsiteX4" fmla="*/ 6097273 w 6097360"/>
              <a:gd name="connsiteY4" fmla="*/ 0 h 6923386"/>
              <a:gd name="connsiteX5" fmla="*/ 6090509 w 6097360"/>
              <a:gd name="connsiteY5" fmla="*/ 6923386 h 6923386"/>
              <a:gd name="connsiteX6" fmla="*/ 18 w 6097360"/>
              <a:gd name="connsiteY6" fmla="*/ 6920021 h 6923386"/>
              <a:gd name="connsiteX0" fmla="*/ 18 w 6097360"/>
              <a:gd name="connsiteY0" fmla="*/ 6920021 h 6923386"/>
              <a:gd name="connsiteX1" fmla="*/ 942971 w 6097360"/>
              <a:gd name="connsiteY1" fmla="*/ 5176917 h 6923386"/>
              <a:gd name="connsiteX2" fmla="*/ 247230 w 6097360"/>
              <a:gd name="connsiteY2" fmla="*/ 3200913 h 6923386"/>
              <a:gd name="connsiteX3" fmla="*/ 1300778 w 6097360"/>
              <a:gd name="connsiteY3" fmla="*/ 27329 h 6923386"/>
              <a:gd name="connsiteX4" fmla="*/ 6097273 w 6097360"/>
              <a:gd name="connsiteY4" fmla="*/ 0 h 6923386"/>
              <a:gd name="connsiteX5" fmla="*/ 6090509 w 6097360"/>
              <a:gd name="connsiteY5" fmla="*/ 6923386 h 6923386"/>
              <a:gd name="connsiteX6" fmla="*/ 18 w 6097360"/>
              <a:gd name="connsiteY6" fmla="*/ 6920021 h 6923386"/>
              <a:gd name="connsiteX0" fmla="*/ 18 w 6097360"/>
              <a:gd name="connsiteY0" fmla="*/ 6920021 h 6923386"/>
              <a:gd name="connsiteX1" fmla="*/ 942971 w 6097360"/>
              <a:gd name="connsiteY1" fmla="*/ 5176917 h 6923386"/>
              <a:gd name="connsiteX2" fmla="*/ 227352 w 6097360"/>
              <a:gd name="connsiteY2" fmla="*/ 3240833 h 6923386"/>
              <a:gd name="connsiteX3" fmla="*/ 1300778 w 6097360"/>
              <a:gd name="connsiteY3" fmla="*/ 27329 h 6923386"/>
              <a:gd name="connsiteX4" fmla="*/ 6097273 w 6097360"/>
              <a:gd name="connsiteY4" fmla="*/ 0 h 6923386"/>
              <a:gd name="connsiteX5" fmla="*/ 6090509 w 6097360"/>
              <a:gd name="connsiteY5" fmla="*/ 6923386 h 6923386"/>
              <a:gd name="connsiteX6" fmla="*/ 18 w 6097360"/>
              <a:gd name="connsiteY6" fmla="*/ 6920021 h 6923386"/>
              <a:gd name="connsiteX0" fmla="*/ 18 w 6097360"/>
              <a:gd name="connsiteY0" fmla="*/ 6920021 h 6923386"/>
              <a:gd name="connsiteX1" fmla="*/ 933032 w 6097360"/>
              <a:gd name="connsiteY1" fmla="*/ 5166938 h 6923386"/>
              <a:gd name="connsiteX2" fmla="*/ 227352 w 6097360"/>
              <a:gd name="connsiteY2" fmla="*/ 3240833 h 6923386"/>
              <a:gd name="connsiteX3" fmla="*/ 1300778 w 6097360"/>
              <a:gd name="connsiteY3" fmla="*/ 27329 h 6923386"/>
              <a:gd name="connsiteX4" fmla="*/ 6097273 w 6097360"/>
              <a:gd name="connsiteY4" fmla="*/ 0 h 6923386"/>
              <a:gd name="connsiteX5" fmla="*/ 6090509 w 6097360"/>
              <a:gd name="connsiteY5" fmla="*/ 6923386 h 6923386"/>
              <a:gd name="connsiteX6" fmla="*/ 18 w 6097360"/>
              <a:gd name="connsiteY6" fmla="*/ 6920021 h 6923386"/>
              <a:gd name="connsiteX0" fmla="*/ 17 w 6127176"/>
              <a:gd name="connsiteY0" fmla="*/ 6930002 h 6931386"/>
              <a:gd name="connsiteX1" fmla="*/ 962848 w 6127176"/>
              <a:gd name="connsiteY1" fmla="*/ 5166938 h 6931386"/>
              <a:gd name="connsiteX2" fmla="*/ 257168 w 6127176"/>
              <a:gd name="connsiteY2" fmla="*/ 3240833 h 6931386"/>
              <a:gd name="connsiteX3" fmla="*/ 1330594 w 6127176"/>
              <a:gd name="connsiteY3" fmla="*/ 27329 h 6931386"/>
              <a:gd name="connsiteX4" fmla="*/ 6127089 w 6127176"/>
              <a:gd name="connsiteY4" fmla="*/ 0 h 6931386"/>
              <a:gd name="connsiteX5" fmla="*/ 6120325 w 6127176"/>
              <a:gd name="connsiteY5" fmla="*/ 6923386 h 6931386"/>
              <a:gd name="connsiteX6" fmla="*/ 17 w 6127176"/>
              <a:gd name="connsiteY6" fmla="*/ 6930002 h 6931386"/>
              <a:gd name="connsiteX0" fmla="*/ 17 w 6127176"/>
              <a:gd name="connsiteY0" fmla="*/ 6930002 h 6931386"/>
              <a:gd name="connsiteX1" fmla="*/ 962848 w 6127176"/>
              <a:gd name="connsiteY1" fmla="*/ 5166938 h 6931386"/>
              <a:gd name="connsiteX2" fmla="*/ 257168 w 6127176"/>
              <a:gd name="connsiteY2" fmla="*/ 3240833 h 6931386"/>
              <a:gd name="connsiteX3" fmla="*/ 1320655 w 6127176"/>
              <a:gd name="connsiteY3" fmla="*/ 27329 h 6931386"/>
              <a:gd name="connsiteX4" fmla="*/ 6127089 w 6127176"/>
              <a:gd name="connsiteY4" fmla="*/ 0 h 6931386"/>
              <a:gd name="connsiteX5" fmla="*/ 6120325 w 6127176"/>
              <a:gd name="connsiteY5" fmla="*/ 6923386 h 6931386"/>
              <a:gd name="connsiteX6" fmla="*/ 17 w 6127176"/>
              <a:gd name="connsiteY6" fmla="*/ 6930002 h 6931386"/>
              <a:gd name="connsiteX0" fmla="*/ 17 w 6127176"/>
              <a:gd name="connsiteY0" fmla="*/ 6930002 h 6931386"/>
              <a:gd name="connsiteX1" fmla="*/ 962848 w 6127176"/>
              <a:gd name="connsiteY1" fmla="*/ 5166938 h 6931386"/>
              <a:gd name="connsiteX2" fmla="*/ 257168 w 6127176"/>
              <a:gd name="connsiteY2" fmla="*/ 3240833 h 6931386"/>
              <a:gd name="connsiteX3" fmla="*/ 1300777 w 6127176"/>
              <a:gd name="connsiteY3" fmla="*/ 27329 h 6931386"/>
              <a:gd name="connsiteX4" fmla="*/ 6127089 w 6127176"/>
              <a:gd name="connsiteY4" fmla="*/ 0 h 6931386"/>
              <a:gd name="connsiteX5" fmla="*/ 6120325 w 6127176"/>
              <a:gd name="connsiteY5" fmla="*/ 6923386 h 6931386"/>
              <a:gd name="connsiteX6" fmla="*/ 17 w 6127176"/>
              <a:gd name="connsiteY6" fmla="*/ 6930002 h 6931386"/>
              <a:gd name="connsiteX0" fmla="*/ 17 w 6147055"/>
              <a:gd name="connsiteY0" fmla="*/ 6930002 h 6931386"/>
              <a:gd name="connsiteX1" fmla="*/ 982727 w 6147055"/>
              <a:gd name="connsiteY1" fmla="*/ 5166938 h 6931386"/>
              <a:gd name="connsiteX2" fmla="*/ 277047 w 6147055"/>
              <a:gd name="connsiteY2" fmla="*/ 3240833 h 6931386"/>
              <a:gd name="connsiteX3" fmla="*/ 1320656 w 6147055"/>
              <a:gd name="connsiteY3" fmla="*/ 27329 h 6931386"/>
              <a:gd name="connsiteX4" fmla="*/ 6146968 w 6147055"/>
              <a:gd name="connsiteY4" fmla="*/ 0 h 6931386"/>
              <a:gd name="connsiteX5" fmla="*/ 6140204 w 6147055"/>
              <a:gd name="connsiteY5" fmla="*/ 6923386 h 6931386"/>
              <a:gd name="connsiteX6" fmla="*/ 17 w 6147055"/>
              <a:gd name="connsiteY6" fmla="*/ 6930002 h 6931386"/>
              <a:gd name="connsiteX0" fmla="*/ 17 w 6147055"/>
              <a:gd name="connsiteY0" fmla="*/ 6930002 h 6931386"/>
              <a:gd name="connsiteX1" fmla="*/ 982727 w 6147055"/>
              <a:gd name="connsiteY1" fmla="*/ 5166938 h 6931386"/>
              <a:gd name="connsiteX2" fmla="*/ 387640 w 6147055"/>
              <a:gd name="connsiteY2" fmla="*/ 1828304 h 6931386"/>
              <a:gd name="connsiteX3" fmla="*/ 1320656 w 6147055"/>
              <a:gd name="connsiteY3" fmla="*/ 27329 h 6931386"/>
              <a:gd name="connsiteX4" fmla="*/ 6146968 w 6147055"/>
              <a:gd name="connsiteY4" fmla="*/ 0 h 6931386"/>
              <a:gd name="connsiteX5" fmla="*/ 6140204 w 6147055"/>
              <a:gd name="connsiteY5" fmla="*/ 6923386 h 6931386"/>
              <a:gd name="connsiteX6" fmla="*/ 17 w 6147055"/>
              <a:gd name="connsiteY6" fmla="*/ 6930002 h 6931386"/>
              <a:gd name="connsiteX0" fmla="*/ 17 w 6147055"/>
              <a:gd name="connsiteY0" fmla="*/ 6930002 h 6931386"/>
              <a:gd name="connsiteX1" fmla="*/ 982727 w 6147055"/>
              <a:gd name="connsiteY1" fmla="*/ 5166938 h 6931386"/>
              <a:gd name="connsiteX2" fmla="*/ 160926 w 6147055"/>
              <a:gd name="connsiteY2" fmla="*/ 1781220 h 6931386"/>
              <a:gd name="connsiteX3" fmla="*/ 1320656 w 6147055"/>
              <a:gd name="connsiteY3" fmla="*/ 27329 h 6931386"/>
              <a:gd name="connsiteX4" fmla="*/ 6146968 w 6147055"/>
              <a:gd name="connsiteY4" fmla="*/ 0 h 6931386"/>
              <a:gd name="connsiteX5" fmla="*/ 6140204 w 6147055"/>
              <a:gd name="connsiteY5" fmla="*/ 6923386 h 6931386"/>
              <a:gd name="connsiteX6" fmla="*/ 17 w 6147055"/>
              <a:gd name="connsiteY6" fmla="*/ 6930002 h 6931386"/>
              <a:gd name="connsiteX0" fmla="*/ 17 w 6147055"/>
              <a:gd name="connsiteY0" fmla="*/ 6930002 h 6931386"/>
              <a:gd name="connsiteX1" fmla="*/ 982727 w 6147055"/>
              <a:gd name="connsiteY1" fmla="*/ 5166938 h 6931386"/>
              <a:gd name="connsiteX2" fmla="*/ 160926 w 6147055"/>
              <a:gd name="connsiteY2" fmla="*/ 1781220 h 6931386"/>
              <a:gd name="connsiteX3" fmla="*/ 1116061 w 6147055"/>
              <a:gd name="connsiteY3" fmla="*/ 27329 h 6931386"/>
              <a:gd name="connsiteX4" fmla="*/ 6146968 w 6147055"/>
              <a:gd name="connsiteY4" fmla="*/ 0 h 6931386"/>
              <a:gd name="connsiteX5" fmla="*/ 6140204 w 6147055"/>
              <a:gd name="connsiteY5" fmla="*/ 6923386 h 6931386"/>
              <a:gd name="connsiteX6" fmla="*/ 17 w 6147055"/>
              <a:gd name="connsiteY6" fmla="*/ 6930002 h 6931386"/>
              <a:gd name="connsiteX0" fmla="*/ 17 w 6147055"/>
              <a:gd name="connsiteY0" fmla="*/ 6930002 h 6931386"/>
              <a:gd name="connsiteX1" fmla="*/ 982727 w 6147055"/>
              <a:gd name="connsiteY1" fmla="*/ 5166938 h 6931386"/>
              <a:gd name="connsiteX2" fmla="*/ 188574 w 6147055"/>
              <a:gd name="connsiteY2" fmla="*/ 1804763 h 6931386"/>
              <a:gd name="connsiteX3" fmla="*/ 1116061 w 6147055"/>
              <a:gd name="connsiteY3" fmla="*/ 27329 h 6931386"/>
              <a:gd name="connsiteX4" fmla="*/ 6146968 w 6147055"/>
              <a:gd name="connsiteY4" fmla="*/ 0 h 6931386"/>
              <a:gd name="connsiteX5" fmla="*/ 6140204 w 6147055"/>
              <a:gd name="connsiteY5" fmla="*/ 6923386 h 6931386"/>
              <a:gd name="connsiteX6" fmla="*/ 17 w 6147055"/>
              <a:gd name="connsiteY6" fmla="*/ 6930002 h 6931386"/>
              <a:gd name="connsiteX0" fmla="*/ 17 w 6147055"/>
              <a:gd name="connsiteY0" fmla="*/ 6930002 h 6931386"/>
              <a:gd name="connsiteX1" fmla="*/ 982727 w 6147055"/>
              <a:gd name="connsiteY1" fmla="*/ 5166938 h 6931386"/>
              <a:gd name="connsiteX2" fmla="*/ 188574 w 6147055"/>
              <a:gd name="connsiteY2" fmla="*/ 1804763 h 6931386"/>
              <a:gd name="connsiteX3" fmla="*/ 1116061 w 6147055"/>
              <a:gd name="connsiteY3" fmla="*/ 27329 h 6931386"/>
              <a:gd name="connsiteX4" fmla="*/ 6146968 w 6147055"/>
              <a:gd name="connsiteY4" fmla="*/ 0 h 6931386"/>
              <a:gd name="connsiteX5" fmla="*/ 6140204 w 6147055"/>
              <a:gd name="connsiteY5" fmla="*/ 6923386 h 6931386"/>
              <a:gd name="connsiteX6" fmla="*/ 17 w 6147055"/>
              <a:gd name="connsiteY6" fmla="*/ 6930002 h 6931386"/>
              <a:gd name="connsiteX0" fmla="*/ 17 w 6147055"/>
              <a:gd name="connsiteY0" fmla="*/ 6930002 h 6931386"/>
              <a:gd name="connsiteX1" fmla="*/ 982727 w 6147055"/>
              <a:gd name="connsiteY1" fmla="*/ 5166938 h 6931386"/>
              <a:gd name="connsiteX2" fmla="*/ 188574 w 6147055"/>
              <a:gd name="connsiteY2" fmla="*/ 1798877 h 6931386"/>
              <a:gd name="connsiteX3" fmla="*/ 1116061 w 6147055"/>
              <a:gd name="connsiteY3" fmla="*/ 27329 h 6931386"/>
              <a:gd name="connsiteX4" fmla="*/ 6146968 w 6147055"/>
              <a:gd name="connsiteY4" fmla="*/ 0 h 6931386"/>
              <a:gd name="connsiteX5" fmla="*/ 6140204 w 6147055"/>
              <a:gd name="connsiteY5" fmla="*/ 6923386 h 6931386"/>
              <a:gd name="connsiteX6" fmla="*/ 17 w 6147055"/>
              <a:gd name="connsiteY6" fmla="*/ 6930002 h 6931386"/>
              <a:gd name="connsiteX0" fmla="*/ 20 w 6147058"/>
              <a:gd name="connsiteY0" fmla="*/ 6930002 h 6931386"/>
              <a:gd name="connsiteX1" fmla="*/ 844489 w 6147058"/>
              <a:gd name="connsiteY1" fmla="*/ 3695554 h 6931386"/>
              <a:gd name="connsiteX2" fmla="*/ 188577 w 6147058"/>
              <a:gd name="connsiteY2" fmla="*/ 1798877 h 6931386"/>
              <a:gd name="connsiteX3" fmla="*/ 1116064 w 6147058"/>
              <a:gd name="connsiteY3" fmla="*/ 27329 h 6931386"/>
              <a:gd name="connsiteX4" fmla="*/ 6146971 w 6147058"/>
              <a:gd name="connsiteY4" fmla="*/ 0 h 6931386"/>
              <a:gd name="connsiteX5" fmla="*/ 6140207 w 6147058"/>
              <a:gd name="connsiteY5" fmla="*/ 6923386 h 6931386"/>
              <a:gd name="connsiteX6" fmla="*/ 20 w 6147058"/>
              <a:gd name="connsiteY6" fmla="*/ 6930002 h 6931386"/>
              <a:gd name="connsiteX0" fmla="*/ 21 w 6147059"/>
              <a:gd name="connsiteY0" fmla="*/ 6930002 h 6931386"/>
              <a:gd name="connsiteX1" fmla="*/ 822372 w 6147059"/>
              <a:gd name="connsiteY1" fmla="*/ 3701440 h 6931386"/>
              <a:gd name="connsiteX2" fmla="*/ 188578 w 6147059"/>
              <a:gd name="connsiteY2" fmla="*/ 1798877 h 6931386"/>
              <a:gd name="connsiteX3" fmla="*/ 1116065 w 6147059"/>
              <a:gd name="connsiteY3" fmla="*/ 27329 h 6931386"/>
              <a:gd name="connsiteX4" fmla="*/ 6146972 w 6147059"/>
              <a:gd name="connsiteY4" fmla="*/ 0 h 6931386"/>
              <a:gd name="connsiteX5" fmla="*/ 6140208 w 6147059"/>
              <a:gd name="connsiteY5" fmla="*/ 6923386 h 6931386"/>
              <a:gd name="connsiteX6" fmla="*/ 21 w 6147059"/>
              <a:gd name="connsiteY6" fmla="*/ 6930002 h 6931386"/>
              <a:gd name="connsiteX0" fmla="*/ 17 w 6285296"/>
              <a:gd name="connsiteY0" fmla="*/ 6941773 h 6942700"/>
              <a:gd name="connsiteX1" fmla="*/ 960609 w 6285296"/>
              <a:gd name="connsiteY1" fmla="*/ 3701440 h 6942700"/>
              <a:gd name="connsiteX2" fmla="*/ 326815 w 6285296"/>
              <a:gd name="connsiteY2" fmla="*/ 1798877 h 6942700"/>
              <a:gd name="connsiteX3" fmla="*/ 1254302 w 6285296"/>
              <a:gd name="connsiteY3" fmla="*/ 27329 h 6942700"/>
              <a:gd name="connsiteX4" fmla="*/ 6285209 w 6285296"/>
              <a:gd name="connsiteY4" fmla="*/ 0 h 6942700"/>
              <a:gd name="connsiteX5" fmla="*/ 6278445 w 6285296"/>
              <a:gd name="connsiteY5" fmla="*/ 6923386 h 6942700"/>
              <a:gd name="connsiteX6" fmla="*/ 17 w 6285296"/>
              <a:gd name="connsiteY6" fmla="*/ 6941773 h 6942700"/>
              <a:gd name="connsiteX0" fmla="*/ 17 w 6285296"/>
              <a:gd name="connsiteY0" fmla="*/ 6941773 h 6942700"/>
              <a:gd name="connsiteX1" fmla="*/ 982728 w 6285296"/>
              <a:gd name="connsiteY1" fmla="*/ 3724982 h 6942700"/>
              <a:gd name="connsiteX2" fmla="*/ 326815 w 6285296"/>
              <a:gd name="connsiteY2" fmla="*/ 1798877 h 6942700"/>
              <a:gd name="connsiteX3" fmla="*/ 1254302 w 6285296"/>
              <a:gd name="connsiteY3" fmla="*/ 27329 h 6942700"/>
              <a:gd name="connsiteX4" fmla="*/ 6285209 w 6285296"/>
              <a:gd name="connsiteY4" fmla="*/ 0 h 6942700"/>
              <a:gd name="connsiteX5" fmla="*/ 6278445 w 6285296"/>
              <a:gd name="connsiteY5" fmla="*/ 6923386 h 6942700"/>
              <a:gd name="connsiteX6" fmla="*/ 17 w 6285296"/>
              <a:gd name="connsiteY6" fmla="*/ 6941773 h 6942700"/>
              <a:gd name="connsiteX0" fmla="*/ 17 w 6285296"/>
              <a:gd name="connsiteY0" fmla="*/ 6941773 h 6942700"/>
              <a:gd name="connsiteX1" fmla="*/ 982728 w 6285296"/>
              <a:gd name="connsiteY1" fmla="*/ 3724982 h 6942700"/>
              <a:gd name="connsiteX2" fmla="*/ 315756 w 6285296"/>
              <a:gd name="connsiteY2" fmla="*/ 1787106 h 6942700"/>
              <a:gd name="connsiteX3" fmla="*/ 1254302 w 6285296"/>
              <a:gd name="connsiteY3" fmla="*/ 27329 h 6942700"/>
              <a:gd name="connsiteX4" fmla="*/ 6285209 w 6285296"/>
              <a:gd name="connsiteY4" fmla="*/ 0 h 6942700"/>
              <a:gd name="connsiteX5" fmla="*/ 6278445 w 6285296"/>
              <a:gd name="connsiteY5" fmla="*/ 6923386 h 6942700"/>
              <a:gd name="connsiteX6" fmla="*/ 17 w 6285296"/>
              <a:gd name="connsiteY6" fmla="*/ 6941773 h 6942700"/>
              <a:gd name="connsiteX0" fmla="*/ 17 w 6285296"/>
              <a:gd name="connsiteY0" fmla="*/ 6941773 h 6942700"/>
              <a:gd name="connsiteX1" fmla="*/ 982728 w 6285296"/>
              <a:gd name="connsiteY1" fmla="*/ 3724982 h 6942700"/>
              <a:gd name="connsiteX2" fmla="*/ 315756 w 6285296"/>
              <a:gd name="connsiteY2" fmla="*/ 1787106 h 6942700"/>
              <a:gd name="connsiteX3" fmla="*/ 1237713 w 6285296"/>
              <a:gd name="connsiteY3" fmla="*/ 21443 h 6942700"/>
              <a:gd name="connsiteX4" fmla="*/ 6285209 w 6285296"/>
              <a:gd name="connsiteY4" fmla="*/ 0 h 6942700"/>
              <a:gd name="connsiteX5" fmla="*/ 6278445 w 6285296"/>
              <a:gd name="connsiteY5" fmla="*/ 6923386 h 6942700"/>
              <a:gd name="connsiteX6" fmla="*/ 17 w 6285296"/>
              <a:gd name="connsiteY6" fmla="*/ 6941773 h 6942700"/>
              <a:gd name="connsiteX0" fmla="*/ 17 w 6285296"/>
              <a:gd name="connsiteY0" fmla="*/ 6941773 h 6942700"/>
              <a:gd name="connsiteX1" fmla="*/ 982728 w 6285296"/>
              <a:gd name="connsiteY1" fmla="*/ 3724982 h 6942700"/>
              <a:gd name="connsiteX2" fmla="*/ 326815 w 6285296"/>
              <a:gd name="connsiteY2" fmla="*/ 1787106 h 6942700"/>
              <a:gd name="connsiteX3" fmla="*/ 1237713 w 6285296"/>
              <a:gd name="connsiteY3" fmla="*/ 21443 h 6942700"/>
              <a:gd name="connsiteX4" fmla="*/ 6285209 w 6285296"/>
              <a:gd name="connsiteY4" fmla="*/ 0 h 6942700"/>
              <a:gd name="connsiteX5" fmla="*/ 6278445 w 6285296"/>
              <a:gd name="connsiteY5" fmla="*/ 6923386 h 6942700"/>
              <a:gd name="connsiteX6" fmla="*/ 17 w 6285296"/>
              <a:gd name="connsiteY6" fmla="*/ 6941773 h 6942700"/>
              <a:gd name="connsiteX0" fmla="*/ 17 w 6285296"/>
              <a:gd name="connsiteY0" fmla="*/ 6941773 h 6942700"/>
              <a:gd name="connsiteX1" fmla="*/ 982728 w 6285296"/>
              <a:gd name="connsiteY1" fmla="*/ 3724982 h 6942700"/>
              <a:gd name="connsiteX2" fmla="*/ 326815 w 6285296"/>
              <a:gd name="connsiteY2" fmla="*/ 1787106 h 6942700"/>
              <a:gd name="connsiteX3" fmla="*/ 1248774 w 6285296"/>
              <a:gd name="connsiteY3" fmla="*/ 21443 h 6942700"/>
              <a:gd name="connsiteX4" fmla="*/ 6285209 w 6285296"/>
              <a:gd name="connsiteY4" fmla="*/ 0 h 6942700"/>
              <a:gd name="connsiteX5" fmla="*/ 6278445 w 6285296"/>
              <a:gd name="connsiteY5" fmla="*/ 6923386 h 6942700"/>
              <a:gd name="connsiteX6" fmla="*/ 17 w 6285296"/>
              <a:gd name="connsiteY6" fmla="*/ 6941773 h 6942700"/>
              <a:gd name="connsiteX0" fmla="*/ 17 w 6285296"/>
              <a:gd name="connsiteY0" fmla="*/ 6941773 h 6942700"/>
              <a:gd name="connsiteX1" fmla="*/ 982728 w 6285296"/>
              <a:gd name="connsiteY1" fmla="*/ 3724982 h 6942700"/>
              <a:gd name="connsiteX2" fmla="*/ 326815 w 6285296"/>
              <a:gd name="connsiteY2" fmla="*/ 1787106 h 6942700"/>
              <a:gd name="connsiteX3" fmla="*/ 1259834 w 6285296"/>
              <a:gd name="connsiteY3" fmla="*/ 21443 h 6942700"/>
              <a:gd name="connsiteX4" fmla="*/ 6285209 w 6285296"/>
              <a:gd name="connsiteY4" fmla="*/ 0 h 6942700"/>
              <a:gd name="connsiteX5" fmla="*/ 6278445 w 6285296"/>
              <a:gd name="connsiteY5" fmla="*/ 6923386 h 6942700"/>
              <a:gd name="connsiteX6" fmla="*/ 17 w 6285296"/>
              <a:gd name="connsiteY6" fmla="*/ 6941773 h 6942700"/>
              <a:gd name="connsiteX0" fmla="*/ 17 w 6285296"/>
              <a:gd name="connsiteY0" fmla="*/ 6941773 h 6942700"/>
              <a:gd name="connsiteX1" fmla="*/ 982728 w 6285296"/>
              <a:gd name="connsiteY1" fmla="*/ 3724982 h 6942700"/>
              <a:gd name="connsiteX2" fmla="*/ 315756 w 6285296"/>
              <a:gd name="connsiteY2" fmla="*/ 1781221 h 6942700"/>
              <a:gd name="connsiteX3" fmla="*/ 1259834 w 6285296"/>
              <a:gd name="connsiteY3" fmla="*/ 21443 h 6942700"/>
              <a:gd name="connsiteX4" fmla="*/ 6285209 w 6285296"/>
              <a:gd name="connsiteY4" fmla="*/ 0 h 6942700"/>
              <a:gd name="connsiteX5" fmla="*/ 6278445 w 6285296"/>
              <a:gd name="connsiteY5" fmla="*/ 6923386 h 6942700"/>
              <a:gd name="connsiteX6" fmla="*/ 17 w 6285296"/>
              <a:gd name="connsiteY6" fmla="*/ 6941773 h 6942700"/>
              <a:gd name="connsiteX0" fmla="*/ 17 w 6285296"/>
              <a:gd name="connsiteY0" fmla="*/ 6941773 h 6942700"/>
              <a:gd name="connsiteX1" fmla="*/ 982728 w 6285296"/>
              <a:gd name="connsiteY1" fmla="*/ 3724982 h 6942700"/>
              <a:gd name="connsiteX2" fmla="*/ 315756 w 6285296"/>
              <a:gd name="connsiteY2" fmla="*/ 1804763 h 6942700"/>
              <a:gd name="connsiteX3" fmla="*/ 1259834 w 6285296"/>
              <a:gd name="connsiteY3" fmla="*/ 21443 h 6942700"/>
              <a:gd name="connsiteX4" fmla="*/ 6285209 w 6285296"/>
              <a:gd name="connsiteY4" fmla="*/ 0 h 6942700"/>
              <a:gd name="connsiteX5" fmla="*/ 6278445 w 6285296"/>
              <a:gd name="connsiteY5" fmla="*/ 6923386 h 6942700"/>
              <a:gd name="connsiteX6" fmla="*/ 17 w 6285296"/>
              <a:gd name="connsiteY6" fmla="*/ 6941773 h 694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5296" h="6942700">
                <a:moveTo>
                  <a:pt x="17" y="6941773"/>
                </a:moveTo>
                <a:cubicBezTo>
                  <a:pt x="-4798" y="6928467"/>
                  <a:pt x="980310" y="3748936"/>
                  <a:pt x="982728" y="3724982"/>
                </a:cubicBezTo>
                <a:cubicBezTo>
                  <a:pt x="999082" y="3748830"/>
                  <a:pt x="342945" y="1827614"/>
                  <a:pt x="315756" y="1804763"/>
                </a:cubicBezTo>
                <a:cubicBezTo>
                  <a:pt x="328772" y="1827409"/>
                  <a:pt x="1240639" y="34313"/>
                  <a:pt x="1259834" y="21443"/>
                </a:cubicBezTo>
                <a:cubicBezTo>
                  <a:pt x="1249211" y="48491"/>
                  <a:pt x="6282051" y="26613"/>
                  <a:pt x="6285209" y="0"/>
                </a:cubicBezTo>
                <a:cubicBezTo>
                  <a:pt x="6286267" y="24827"/>
                  <a:pt x="6277386" y="6515720"/>
                  <a:pt x="6278445" y="6923386"/>
                </a:cubicBezTo>
                <a:cubicBezTo>
                  <a:pt x="5962691" y="6916716"/>
                  <a:pt x="4064811" y="6948443"/>
                  <a:pt x="17" y="6941773"/>
                </a:cubicBezTo>
                <a:close/>
              </a:path>
            </a:pathLst>
          </a:custGeom>
          <a:solidFill>
            <a:schemeClr val="bg2"/>
          </a:solidFill>
        </p:spPr>
        <p:txBody>
          <a:bodyPr wrap="square" lIns="3200400" tIns="0" bIns="1463040" anchor="ctr" anchorCtr="0">
            <a:noAutofit/>
          </a:bodyPr>
          <a:lstStyle>
            <a:lvl1pPr marL="0" indent="0" algn="l">
              <a:buNone/>
              <a:defRPr sz="1600"/>
            </a:lvl1pPr>
          </a:lstStyle>
          <a:p>
            <a:r>
              <a:rPr lang="en-US" err="1"/>
              <a:t>Foto</a:t>
            </a:r>
            <a:r>
              <a:rPr lang="en-US"/>
              <a:t> </a:t>
            </a:r>
            <a:r>
              <a:rPr lang="en-US" err="1"/>
              <a:t>toevoegen</a:t>
            </a:r>
            <a:endParaRPr lang="en-US"/>
          </a:p>
        </p:txBody>
      </p:sp>
    </p:spTree>
    <p:extLst>
      <p:ext uri="{BB962C8B-B14F-4D97-AF65-F5344CB8AC3E}">
        <p14:creationId xmlns:p14="http://schemas.microsoft.com/office/powerpoint/2010/main" val="17205598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4 Quot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0B2960C-9016-F571-402E-9B61B9E50B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1242" y="0"/>
            <a:ext cx="6855237" cy="6858000"/>
          </a:xfrm>
          <a:prstGeom prst="rect">
            <a:avLst/>
          </a:prstGeom>
        </p:spPr>
      </p:pic>
      <p:sp>
        <p:nvSpPr>
          <p:cNvPr id="5" name="Rechthoek 4">
            <a:extLst>
              <a:ext uri="{FF2B5EF4-FFF2-40B4-BE49-F238E27FC236}">
                <a16:creationId xmlns:a16="http://schemas.microsoft.com/office/drawing/2014/main" id="{9294A7C7-DCC7-4993-27CE-35F751E8078B}"/>
              </a:ext>
            </a:extLst>
          </p:cNvPr>
          <p:cNvSpPr/>
          <p:nvPr userDrawn="1"/>
        </p:nvSpPr>
        <p:spPr>
          <a:xfrm>
            <a:off x="9234" y="7966"/>
            <a:ext cx="4363474" cy="6858000"/>
          </a:xfrm>
          <a:prstGeom prst="rect">
            <a:avLst/>
          </a:prstGeom>
          <a:solidFill>
            <a:srgbClr val="373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EC4ED934-7476-F3A5-6535-67F52F3F22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03089" y="505277"/>
            <a:ext cx="3059084" cy="3059084"/>
          </a:xfrm>
          <a:prstGeom prst="rect">
            <a:avLst/>
          </a:prstGeom>
        </p:spPr>
      </p:pic>
      <p:sp>
        <p:nvSpPr>
          <p:cNvPr id="7" name="Text Placeholder 6">
            <a:extLst>
              <a:ext uri="{FF2B5EF4-FFF2-40B4-BE49-F238E27FC236}">
                <a16:creationId xmlns:a16="http://schemas.microsoft.com/office/drawing/2014/main" id="{9EEAE06A-E918-C710-FF7A-AAEE0F2F25E0}"/>
              </a:ext>
            </a:extLst>
          </p:cNvPr>
          <p:cNvSpPr>
            <a:spLocks noGrp="1"/>
          </p:cNvSpPr>
          <p:nvPr>
            <p:ph type="body" sz="quarter" idx="18" hasCustomPrompt="1"/>
          </p:nvPr>
        </p:nvSpPr>
        <p:spPr>
          <a:xfrm>
            <a:off x="657984" y="5072856"/>
            <a:ext cx="4749294" cy="579119"/>
          </a:xfrm>
          <a:prstGeom prst="rect">
            <a:avLst/>
          </a:prstGeom>
          <a:noFill/>
        </p:spPr>
        <p:txBody>
          <a:bodyPr lIns="0" rIns="0"/>
          <a:lstStyle>
            <a:lvl1pPr marL="0" indent="0" algn="ctr">
              <a:buNone/>
              <a:defRPr sz="1400" b="0" i="0">
                <a:solidFill>
                  <a:schemeClr val="bg1"/>
                </a:solidFill>
                <a:latin typeface="+mj-lt"/>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a:t>- Naam van </a:t>
            </a:r>
            <a:r>
              <a:rPr lang="en-GB" noProof="0" err="1"/>
              <a:t>persoon</a:t>
            </a:r>
            <a:endParaRPr lang="en-GB" noProof="0"/>
          </a:p>
        </p:txBody>
      </p:sp>
      <p:sp>
        <p:nvSpPr>
          <p:cNvPr id="8" name="Text Placeholder 6">
            <a:extLst>
              <a:ext uri="{FF2B5EF4-FFF2-40B4-BE49-F238E27FC236}">
                <a16:creationId xmlns:a16="http://schemas.microsoft.com/office/drawing/2014/main" id="{32E58795-660D-CC05-C719-727DE3049A1F}"/>
              </a:ext>
            </a:extLst>
          </p:cNvPr>
          <p:cNvSpPr>
            <a:spLocks noGrp="1"/>
          </p:cNvSpPr>
          <p:nvPr>
            <p:ph type="body" sz="quarter" idx="17" hasCustomPrompt="1"/>
          </p:nvPr>
        </p:nvSpPr>
        <p:spPr>
          <a:xfrm>
            <a:off x="657984" y="3240844"/>
            <a:ext cx="4749294" cy="1794165"/>
          </a:xfrm>
          <a:prstGeom prst="rect">
            <a:avLst/>
          </a:prstGeom>
          <a:noFill/>
        </p:spPr>
        <p:txBody>
          <a:bodyPr lIns="0" rIns="0"/>
          <a:lstStyle>
            <a:lvl1pPr marL="0" indent="0" algn="ctr">
              <a:buNone/>
              <a:defRPr sz="2400" b="1" i="0">
                <a:solidFill>
                  <a:schemeClr val="bg1"/>
                </a:solidFill>
                <a:latin typeface="+mj-lt"/>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a:t>“QUOTE IN KAPITAAL +  AANHALINGSTEKENS EN PUNT”.</a:t>
            </a:r>
          </a:p>
        </p:txBody>
      </p:sp>
      <p:sp>
        <p:nvSpPr>
          <p:cNvPr id="11" name="Picture Placeholder 9">
            <a:extLst>
              <a:ext uri="{FF2B5EF4-FFF2-40B4-BE49-F238E27FC236}">
                <a16:creationId xmlns:a16="http://schemas.microsoft.com/office/drawing/2014/main" id="{33620AAF-BF2F-30E3-02BA-1EBDFCA58E09}"/>
              </a:ext>
            </a:extLst>
          </p:cNvPr>
          <p:cNvSpPr>
            <a:spLocks noGrp="1"/>
          </p:cNvSpPr>
          <p:nvPr>
            <p:ph type="pic" sz="quarter" idx="15" hasCustomPrompt="1"/>
          </p:nvPr>
        </p:nvSpPr>
        <p:spPr>
          <a:xfrm>
            <a:off x="5544506" y="-39919"/>
            <a:ext cx="6665080" cy="6914390"/>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 name="connsiteX0" fmla="*/ 1291771 w 10007600"/>
              <a:gd name="connsiteY0" fmla="*/ 0 h 6884329"/>
              <a:gd name="connsiteX1" fmla="*/ 10007600 w 10007600"/>
              <a:gd name="connsiteY1" fmla="*/ 5450 h 6884329"/>
              <a:gd name="connsiteX2" fmla="*/ 2823029 w 10007600"/>
              <a:gd name="connsiteY2" fmla="*/ 6884329 h 6884329"/>
              <a:gd name="connsiteX3" fmla="*/ 0 w 10007600"/>
              <a:gd name="connsiteY3" fmla="*/ 6879771 h 6884329"/>
              <a:gd name="connsiteX4" fmla="*/ 0 w 10007600"/>
              <a:gd name="connsiteY4" fmla="*/ 3476171 h 6884329"/>
              <a:gd name="connsiteX5" fmla="*/ 1291771 w 10007600"/>
              <a:gd name="connsiteY5" fmla="*/ 0 h 6884329"/>
              <a:gd name="connsiteX0" fmla="*/ 1291771 w 10007600"/>
              <a:gd name="connsiteY0" fmla="*/ 0 h 6884329"/>
              <a:gd name="connsiteX1" fmla="*/ 10007600 w 10007600"/>
              <a:gd name="connsiteY1" fmla="*/ 5450 h 6884329"/>
              <a:gd name="connsiteX2" fmla="*/ 6267450 w 10007600"/>
              <a:gd name="connsiteY2" fmla="*/ 3576118 h 6884329"/>
              <a:gd name="connsiteX3" fmla="*/ 2823029 w 10007600"/>
              <a:gd name="connsiteY3" fmla="*/ 6884329 h 6884329"/>
              <a:gd name="connsiteX4" fmla="*/ 0 w 10007600"/>
              <a:gd name="connsiteY4" fmla="*/ 6879771 h 6884329"/>
              <a:gd name="connsiteX5" fmla="*/ 0 w 10007600"/>
              <a:gd name="connsiteY5" fmla="*/ 3476171 h 6884329"/>
              <a:gd name="connsiteX6" fmla="*/ 1291771 w 10007600"/>
              <a:gd name="connsiteY6" fmla="*/ 0 h 6884329"/>
              <a:gd name="connsiteX0" fmla="*/ 1291771 w 12192000"/>
              <a:gd name="connsiteY0" fmla="*/ 0 h 6884329"/>
              <a:gd name="connsiteX1" fmla="*/ 10007600 w 12192000"/>
              <a:gd name="connsiteY1" fmla="*/ 5450 h 6884329"/>
              <a:gd name="connsiteX2" fmla="*/ 12192000 w 12192000"/>
              <a:gd name="connsiteY2" fmla="*/ 2879967 h 6884329"/>
              <a:gd name="connsiteX3" fmla="*/ 2823029 w 12192000"/>
              <a:gd name="connsiteY3" fmla="*/ 6884329 h 6884329"/>
              <a:gd name="connsiteX4" fmla="*/ 0 w 12192000"/>
              <a:gd name="connsiteY4" fmla="*/ 6879771 h 6884329"/>
              <a:gd name="connsiteX5" fmla="*/ 0 w 12192000"/>
              <a:gd name="connsiteY5" fmla="*/ 3476171 h 6884329"/>
              <a:gd name="connsiteX6" fmla="*/ 1291771 w 12192000"/>
              <a:gd name="connsiteY6" fmla="*/ 0 h 6884329"/>
              <a:gd name="connsiteX0" fmla="*/ 1291771 w 12192000"/>
              <a:gd name="connsiteY0" fmla="*/ 0 h 6884329"/>
              <a:gd name="connsiteX1" fmla="*/ 12188825 w 12192000"/>
              <a:gd name="connsiteY1" fmla="*/ 34059 h 6884329"/>
              <a:gd name="connsiteX2" fmla="*/ 12192000 w 12192000"/>
              <a:gd name="connsiteY2" fmla="*/ 2879967 h 6884329"/>
              <a:gd name="connsiteX3" fmla="*/ 2823029 w 12192000"/>
              <a:gd name="connsiteY3" fmla="*/ 6884329 h 6884329"/>
              <a:gd name="connsiteX4" fmla="*/ 0 w 12192000"/>
              <a:gd name="connsiteY4" fmla="*/ 6879771 h 6884329"/>
              <a:gd name="connsiteX5" fmla="*/ 0 w 12192000"/>
              <a:gd name="connsiteY5" fmla="*/ 3476171 h 6884329"/>
              <a:gd name="connsiteX6" fmla="*/ 1291771 w 12192000"/>
              <a:gd name="connsiteY6" fmla="*/ 0 h 6884329"/>
              <a:gd name="connsiteX0" fmla="*/ 0 w 12195629"/>
              <a:gd name="connsiteY0" fmla="*/ 0 h 6874793"/>
              <a:gd name="connsiteX1" fmla="*/ 12192454 w 12195629"/>
              <a:gd name="connsiteY1" fmla="*/ 24523 h 6874793"/>
              <a:gd name="connsiteX2" fmla="*/ 12195629 w 12195629"/>
              <a:gd name="connsiteY2" fmla="*/ 2870431 h 6874793"/>
              <a:gd name="connsiteX3" fmla="*/ 2826658 w 12195629"/>
              <a:gd name="connsiteY3" fmla="*/ 6874793 h 6874793"/>
              <a:gd name="connsiteX4" fmla="*/ 3629 w 12195629"/>
              <a:gd name="connsiteY4" fmla="*/ 6870235 h 6874793"/>
              <a:gd name="connsiteX5" fmla="*/ 3629 w 12195629"/>
              <a:gd name="connsiteY5" fmla="*/ 3466635 h 6874793"/>
              <a:gd name="connsiteX6" fmla="*/ 0 w 12195629"/>
              <a:gd name="connsiteY6" fmla="*/ 0 h 6874793"/>
              <a:gd name="connsiteX0" fmla="*/ 0 w 12195629"/>
              <a:gd name="connsiteY0" fmla="*/ 4086 h 6878879"/>
              <a:gd name="connsiteX1" fmla="*/ 12182929 w 12195629"/>
              <a:gd name="connsiteY1" fmla="*/ 0 h 6878879"/>
              <a:gd name="connsiteX2" fmla="*/ 12195629 w 12195629"/>
              <a:gd name="connsiteY2" fmla="*/ 2874517 h 6878879"/>
              <a:gd name="connsiteX3" fmla="*/ 2826658 w 12195629"/>
              <a:gd name="connsiteY3" fmla="*/ 6878879 h 6878879"/>
              <a:gd name="connsiteX4" fmla="*/ 3629 w 12195629"/>
              <a:gd name="connsiteY4" fmla="*/ 6874321 h 6878879"/>
              <a:gd name="connsiteX5" fmla="*/ 3629 w 12195629"/>
              <a:gd name="connsiteY5" fmla="*/ 3470721 h 6878879"/>
              <a:gd name="connsiteX6" fmla="*/ 0 w 12195629"/>
              <a:gd name="connsiteY6" fmla="*/ 4086 h 6878879"/>
              <a:gd name="connsiteX0" fmla="*/ 0 w 12195629"/>
              <a:gd name="connsiteY0" fmla="*/ 4086 h 6878879"/>
              <a:gd name="connsiteX1" fmla="*/ 12182929 w 12195629"/>
              <a:gd name="connsiteY1" fmla="*/ 0 h 6878879"/>
              <a:gd name="connsiteX2" fmla="*/ 12195629 w 12195629"/>
              <a:gd name="connsiteY2" fmla="*/ 2874517 h 6878879"/>
              <a:gd name="connsiteX3" fmla="*/ 2731408 w 12195629"/>
              <a:gd name="connsiteY3" fmla="*/ 6878879 h 6878879"/>
              <a:gd name="connsiteX4" fmla="*/ 3629 w 12195629"/>
              <a:gd name="connsiteY4" fmla="*/ 6874321 h 6878879"/>
              <a:gd name="connsiteX5" fmla="*/ 3629 w 12195629"/>
              <a:gd name="connsiteY5" fmla="*/ 3470721 h 6878879"/>
              <a:gd name="connsiteX6" fmla="*/ 0 w 12195629"/>
              <a:gd name="connsiteY6" fmla="*/ 4086 h 6878879"/>
              <a:gd name="connsiteX0" fmla="*/ 0 w 12195629"/>
              <a:gd name="connsiteY0" fmla="*/ 4086 h 6878879"/>
              <a:gd name="connsiteX1" fmla="*/ 12182929 w 12195629"/>
              <a:gd name="connsiteY1" fmla="*/ 0 h 6878879"/>
              <a:gd name="connsiteX2" fmla="*/ 12195629 w 12195629"/>
              <a:gd name="connsiteY2" fmla="*/ 2874517 h 6878879"/>
              <a:gd name="connsiteX3" fmla="*/ 2607583 w 12195629"/>
              <a:gd name="connsiteY3" fmla="*/ 6878879 h 6878879"/>
              <a:gd name="connsiteX4" fmla="*/ 3629 w 12195629"/>
              <a:gd name="connsiteY4" fmla="*/ 6874321 h 6878879"/>
              <a:gd name="connsiteX5" fmla="*/ 3629 w 12195629"/>
              <a:gd name="connsiteY5" fmla="*/ 3470721 h 6878879"/>
              <a:gd name="connsiteX6" fmla="*/ 0 w 12195629"/>
              <a:gd name="connsiteY6" fmla="*/ 4086 h 6878879"/>
              <a:gd name="connsiteX0" fmla="*/ 0 w 12195629"/>
              <a:gd name="connsiteY0" fmla="*/ 4086 h 6878879"/>
              <a:gd name="connsiteX1" fmla="*/ 12182929 w 12195629"/>
              <a:gd name="connsiteY1" fmla="*/ 0 h 6878879"/>
              <a:gd name="connsiteX2" fmla="*/ 12195629 w 12195629"/>
              <a:gd name="connsiteY2" fmla="*/ 2874517 h 6878879"/>
              <a:gd name="connsiteX3" fmla="*/ 2750458 w 12195629"/>
              <a:gd name="connsiteY3" fmla="*/ 6878879 h 6878879"/>
              <a:gd name="connsiteX4" fmla="*/ 3629 w 12195629"/>
              <a:gd name="connsiteY4" fmla="*/ 6874321 h 6878879"/>
              <a:gd name="connsiteX5" fmla="*/ 3629 w 12195629"/>
              <a:gd name="connsiteY5" fmla="*/ 3470721 h 6878879"/>
              <a:gd name="connsiteX6" fmla="*/ 0 w 12195629"/>
              <a:gd name="connsiteY6" fmla="*/ 4086 h 6878879"/>
              <a:gd name="connsiteX0" fmla="*/ 0 w 12186104"/>
              <a:gd name="connsiteY0" fmla="*/ 4086 h 6878879"/>
              <a:gd name="connsiteX1" fmla="*/ 12182929 w 12186104"/>
              <a:gd name="connsiteY1" fmla="*/ 0 h 6878879"/>
              <a:gd name="connsiteX2" fmla="*/ 12186104 w 12186104"/>
              <a:gd name="connsiteY2" fmla="*/ 2874517 h 6878879"/>
              <a:gd name="connsiteX3" fmla="*/ 2750458 w 12186104"/>
              <a:gd name="connsiteY3" fmla="*/ 6878879 h 6878879"/>
              <a:gd name="connsiteX4" fmla="*/ 3629 w 12186104"/>
              <a:gd name="connsiteY4" fmla="*/ 6874321 h 6878879"/>
              <a:gd name="connsiteX5" fmla="*/ 3629 w 12186104"/>
              <a:gd name="connsiteY5" fmla="*/ 3470721 h 6878879"/>
              <a:gd name="connsiteX6" fmla="*/ 0 w 12186104"/>
              <a:gd name="connsiteY6" fmla="*/ 4086 h 6878879"/>
              <a:gd name="connsiteX0" fmla="*/ 0 w 12186104"/>
              <a:gd name="connsiteY0" fmla="*/ 4086 h 6878879"/>
              <a:gd name="connsiteX1" fmla="*/ 12182929 w 12186104"/>
              <a:gd name="connsiteY1" fmla="*/ 0 h 6878879"/>
              <a:gd name="connsiteX2" fmla="*/ 12186104 w 12186104"/>
              <a:gd name="connsiteY2" fmla="*/ 2893589 h 6878879"/>
              <a:gd name="connsiteX3" fmla="*/ 2750458 w 12186104"/>
              <a:gd name="connsiteY3" fmla="*/ 6878879 h 6878879"/>
              <a:gd name="connsiteX4" fmla="*/ 3629 w 12186104"/>
              <a:gd name="connsiteY4" fmla="*/ 6874321 h 6878879"/>
              <a:gd name="connsiteX5" fmla="*/ 3629 w 12186104"/>
              <a:gd name="connsiteY5" fmla="*/ 3470721 h 6878879"/>
              <a:gd name="connsiteX6" fmla="*/ 0 w 12186104"/>
              <a:gd name="connsiteY6" fmla="*/ 4086 h 6878879"/>
              <a:gd name="connsiteX0" fmla="*/ 0 w 12186104"/>
              <a:gd name="connsiteY0" fmla="*/ 4086 h 6878879"/>
              <a:gd name="connsiteX1" fmla="*/ 12182929 w 12186104"/>
              <a:gd name="connsiteY1" fmla="*/ 0 h 6878879"/>
              <a:gd name="connsiteX2" fmla="*/ 12186104 w 12186104"/>
              <a:gd name="connsiteY2" fmla="*/ 2893589 h 6878879"/>
              <a:gd name="connsiteX3" fmla="*/ 2788558 w 12186104"/>
              <a:gd name="connsiteY3" fmla="*/ 6878879 h 6878879"/>
              <a:gd name="connsiteX4" fmla="*/ 3629 w 12186104"/>
              <a:gd name="connsiteY4" fmla="*/ 6874321 h 6878879"/>
              <a:gd name="connsiteX5" fmla="*/ 3629 w 12186104"/>
              <a:gd name="connsiteY5" fmla="*/ 3470721 h 6878879"/>
              <a:gd name="connsiteX6" fmla="*/ 0 w 12186104"/>
              <a:gd name="connsiteY6" fmla="*/ 4086 h 6878879"/>
              <a:gd name="connsiteX0" fmla="*/ 0 w 12186104"/>
              <a:gd name="connsiteY0" fmla="*/ 4086 h 6883858"/>
              <a:gd name="connsiteX1" fmla="*/ 12182929 w 12186104"/>
              <a:gd name="connsiteY1" fmla="*/ 0 h 6883858"/>
              <a:gd name="connsiteX2" fmla="*/ 12186104 w 12186104"/>
              <a:gd name="connsiteY2" fmla="*/ 2893589 h 6883858"/>
              <a:gd name="connsiteX3" fmla="*/ 2788558 w 12186104"/>
              <a:gd name="connsiteY3" fmla="*/ 6878879 h 6883858"/>
              <a:gd name="connsiteX4" fmla="*/ 22679 w 12186104"/>
              <a:gd name="connsiteY4" fmla="*/ 6883858 h 6883858"/>
              <a:gd name="connsiteX5" fmla="*/ 3629 w 12186104"/>
              <a:gd name="connsiteY5" fmla="*/ 3470721 h 6883858"/>
              <a:gd name="connsiteX6" fmla="*/ 0 w 12186104"/>
              <a:gd name="connsiteY6" fmla="*/ 4086 h 6883858"/>
              <a:gd name="connsiteX0" fmla="*/ 0 w 12186104"/>
              <a:gd name="connsiteY0" fmla="*/ 4086 h 6883858"/>
              <a:gd name="connsiteX1" fmla="*/ 12182929 w 12186104"/>
              <a:gd name="connsiteY1" fmla="*/ 0 h 6883858"/>
              <a:gd name="connsiteX2" fmla="*/ 12186104 w 12186104"/>
              <a:gd name="connsiteY2" fmla="*/ 2893589 h 6883858"/>
              <a:gd name="connsiteX3" fmla="*/ 2788558 w 12186104"/>
              <a:gd name="connsiteY3" fmla="*/ 6878879 h 6883858"/>
              <a:gd name="connsiteX4" fmla="*/ 3629 w 12186104"/>
              <a:gd name="connsiteY4" fmla="*/ 6883858 h 6883858"/>
              <a:gd name="connsiteX5" fmla="*/ 3629 w 12186104"/>
              <a:gd name="connsiteY5" fmla="*/ 3470721 h 6883858"/>
              <a:gd name="connsiteX6" fmla="*/ 0 w 12186104"/>
              <a:gd name="connsiteY6" fmla="*/ 4086 h 6883858"/>
              <a:gd name="connsiteX0" fmla="*/ 0 w 12186104"/>
              <a:gd name="connsiteY0" fmla="*/ 4086 h 6883858"/>
              <a:gd name="connsiteX1" fmla="*/ 12182929 w 12186104"/>
              <a:gd name="connsiteY1" fmla="*/ 0 h 6883858"/>
              <a:gd name="connsiteX2" fmla="*/ 12186104 w 12186104"/>
              <a:gd name="connsiteY2" fmla="*/ 2893589 h 6883858"/>
              <a:gd name="connsiteX3" fmla="*/ 2788558 w 12186104"/>
              <a:gd name="connsiteY3" fmla="*/ 6878879 h 6883858"/>
              <a:gd name="connsiteX4" fmla="*/ 3629 w 12186104"/>
              <a:gd name="connsiteY4" fmla="*/ 6883858 h 6883858"/>
              <a:gd name="connsiteX5" fmla="*/ 3629 w 12186104"/>
              <a:gd name="connsiteY5" fmla="*/ 3470721 h 6883858"/>
              <a:gd name="connsiteX6" fmla="*/ 0 w 12186104"/>
              <a:gd name="connsiteY6" fmla="*/ 4086 h 6883858"/>
              <a:gd name="connsiteX0" fmla="*/ 0 w 12186104"/>
              <a:gd name="connsiteY0" fmla="*/ 4086 h 6890846"/>
              <a:gd name="connsiteX1" fmla="*/ 12182929 w 12186104"/>
              <a:gd name="connsiteY1" fmla="*/ 0 h 6890846"/>
              <a:gd name="connsiteX2" fmla="*/ 12186104 w 12186104"/>
              <a:gd name="connsiteY2" fmla="*/ 2893589 h 6890846"/>
              <a:gd name="connsiteX3" fmla="*/ 2770628 w 12186104"/>
              <a:gd name="connsiteY3" fmla="*/ 6890846 h 6890846"/>
              <a:gd name="connsiteX4" fmla="*/ 3629 w 12186104"/>
              <a:gd name="connsiteY4" fmla="*/ 6883858 h 6890846"/>
              <a:gd name="connsiteX5" fmla="*/ 3629 w 12186104"/>
              <a:gd name="connsiteY5" fmla="*/ 3470721 h 6890846"/>
              <a:gd name="connsiteX6" fmla="*/ 0 w 12186104"/>
              <a:gd name="connsiteY6" fmla="*/ 4086 h 6890846"/>
              <a:gd name="connsiteX0" fmla="*/ 0 w 12186104"/>
              <a:gd name="connsiteY0" fmla="*/ 4086 h 6890846"/>
              <a:gd name="connsiteX1" fmla="*/ 12182929 w 12186104"/>
              <a:gd name="connsiteY1" fmla="*/ 0 h 6890846"/>
              <a:gd name="connsiteX2" fmla="*/ 12186104 w 12186104"/>
              <a:gd name="connsiteY2" fmla="*/ 2893589 h 6890846"/>
              <a:gd name="connsiteX3" fmla="*/ 2770628 w 12186104"/>
              <a:gd name="connsiteY3" fmla="*/ 6890846 h 6890846"/>
              <a:gd name="connsiteX4" fmla="*/ 3629 w 12186104"/>
              <a:gd name="connsiteY4" fmla="*/ 6883859 h 6890846"/>
              <a:gd name="connsiteX5" fmla="*/ 3629 w 12186104"/>
              <a:gd name="connsiteY5" fmla="*/ 3470721 h 6890846"/>
              <a:gd name="connsiteX6" fmla="*/ 0 w 12186104"/>
              <a:gd name="connsiteY6" fmla="*/ 4086 h 6890846"/>
              <a:gd name="connsiteX0" fmla="*/ 0 w 12186104"/>
              <a:gd name="connsiteY0" fmla="*/ 4086 h 6883859"/>
              <a:gd name="connsiteX1" fmla="*/ 12182929 w 12186104"/>
              <a:gd name="connsiteY1" fmla="*/ 0 h 6883859"/>
              <a:gd name="connsiteX2" fmla="*/ 12186104 w 12186104"/>
              <a:gd name="connsiteY2" fmla="*/ 2893589 h 6883859"/>
              <a:gd name="connsiteX3" fmla="*/ 2718241 w 12186104"/>
              <a:gd name="connsiteY3" fmla="*/ 6883694 h 6883859"/>
              <a:gd name="connsiteX4" fmla="*/ 3629 w 12186104"/>
              <a:gd name="connsiteY4" fmla="*/ 6883859 h 6883859"/>
              <a:gd name="connsiteX5" fmla="*/ 3629 w 12186104"/>
              <a:gd name="connsiteY5" fmla="*/ 3470721 h 6883859"/>
              <a:gd name="connsiteX6" fmla="*/ 0 w 12186104"/>
              <a:gd name="connsiteY6" fmla="*/ 4086 h 6883859"/>
              <a:gd name="connsiteX0" fmla="*/ 0 w 12186104"/>
              <a:gd name="connsiteY0" fmla="*/ 4086 h 6888461"/>
              <a:gd name="connsiteX1" fmla="*/ 12182929 w 12186104"/>
              <a:gd name="connsiteY1" fmla="*/ 0 h 6888461"/>
              <a:gd name="connsiteX2" fmla="*/ 12186104 w 12186104"/>
              <a:gd name="connsiteY2" fmla="*/ 2893589 h 6888461"/>
              <a:gd name="connsiteX3" fmla="*/ 2751579 w 12186104"/>
              <a:gd name="connsiteY3" fmla="*/ 6888461 h 6888461"/>
              <a:gd name="connsiteX4" fmla="*/ 3629 w 12186104"/>
              <a:gd name="connsiteY4" fmla="*/ 6883859 h 6888461"/>
              <a:gd name="connsiteX5" fmla="*/ 3629 w 12186104"/>
              <a:gd name="connsiteY5" fmla="*/ 3470721 h 6888461"/>
              <a:gd name="connsiteX6" fmla="*/ 0 w 12186104"/>
              <a:gd name="connsiteY6" fmla="*/ 4086 h 6888461"/>
              <a:gd name="connsiteX0" fmla="*/ 1134 w 12187238"/>
              <a:gd name="connsiteY0" fmla="*/ 4086 h 6888627"/>
              <a:gd name="connsiteX1" fmla="*/ 12184063 w 12187238"/>
              <a:gd name="connsiteY1" fmla="*/ 0 h 6888627"/>
              <a:gd name="connsiteX2" fmla="*/ 12187238 w 12187238"/>
              <a:gd name="connsiteY2" fmla="*/ 2893589 h 6888627"/>
              <a:gd name="connsiteX3" fmla="*/ 2752713 w 12187238"/>
              <a:gd name="connsiteY3" fmla="*/ 6888461 h 6888627"/>
              <a:gd name="connsiteX4" fmla="*/ 0 w 12187238"/>
              <a:gd name="connsiteY4" fmla="*/ 6888627 h 6888627"/>
              <a:gd name="connsiteX5" fmla="*/ 4763 w 12187238"/>
              <a:gd name="connsiteY5" fmla="*/ 3470721 h 6888627"/>
              <a:gd name="connsiteX6" fmla="*/ 1134 w 12187238"/>
              <a:gd name="connsiteY6" fmla="*/ 4086 h 6888627"/>
              <a:gd name="connsiteX0" fmla="*/ 0 w 12190867"/>
              <a:gd name="connsiteY0" fmla="*/ 0 h 6894077"/>
              <a:gd name="connsiteX1" fmla="*/ 12187692 w 12190867"/>
              <a:gd name="connsiteY1" fmla="*/ 5450 h 6894077"/>
              <a:gd name="connsiteX2" fmla="*/ 12190867 w 12190867"/>
              <a:gd name="connsiteY2" fmla="*/ 2899039 h 6894077"/>
              <a:gd name="connsiteX3" fmla="*/ 2756342 w 12190867"/>
              <a:gd name="connsiteY3" fmla="*/ 6893911 h 6894077"/>
              <a:gd name="connsiteX4" fmla="*/ 3629 w 12190867"/>
              <a:gd name="connsiteY4" fmla="*/ 6894077 h 6894077"/>
              <a:gd name="connsiteX5" fmla="*/ 8392 w 12190867"/>
              <a:gd name="connsiteY5" fmla="*/ 3476171 h 6894077"/>
              <a:gd name="connsiteX6" fmla="*/ 0 w 12190867"/>
              <a:gd name="connsiteY6" fmla="*/ 0 h 6894077"/>
              <a:gd name="connsiteX0" fmla="*/ 1133 w 12192000"/>
              <a:gd name="connsiteY0" fmla="*/ 0 h 6894077"/>
              <a:gd name="connsiteX1" fmla="*/ 12188825 w 12192000"/>
              <a:gd name="connsiteY1" fmla="*/ 5450 h 6894077"/>
              <a:gd name="connsiteX2" fmla="*/ 12192000 w 12192000"/>
              <a:gd name="connsiteY2" fmla="*/ 2899039 h 6894077"/>
              <a:gd name="connsiteX3" fmla="*/ 2757475 w 12192000"/>
              <a:gd name="connsiteY3" fmla="*/ 6893911 h 6894077"/>
              <a:gd name="connsiteX4" fmla="*/ 0 w 12192000"/>
              <a:gd name="connsiteY4" fmla="*/ 6894077 h 6894077"/>
              <a:gd name="connsiteX5" fmla="*/ 9525 w 12192000"/>
              <a:gd name="connsiteY5" fmla="*/ 3476171 h 6894077"/>
              <a:gd name="connsiteX6" fmla="*/ 1133 w 12192000"/>
              <a:gd name="connsiteY6" fmla="*/ 0 h 6894077"/>
              <a:gd name="connsiteX0" fmla="*/ 1133 w 12192000"/>
              <a:gd name="connsiteY0" fmla="*/ 0 h 6894077"/>
              <a:gd name="connsiteX1" fmla="*/ 12188825 w 12192000"/>
              <a:gd name="connsiteY1" fmla="*/ 5450 h 6894077"/>
              <a:gd name="connsiteX2" fmla="*/ 12192000 w 12192000"/>
              <a:gd name="connsiteY2" fmla="*/ 2899039 h 6894077"/>
              <a:gd name="connsiteX3" fmla="*/ 2757475 w 12192000"/>
              <a:gd name="connsiteY3" fmla="*/ 6893911 h 6894077"/>
              <a:gd name="connsiteX4" fmla="*/ 0 w 12192000"/>
              <a:gd name="connsiteY4" fmla="*/ 6894077 h 6894077"/>
              <a:gd name="connsiteX5" fmla="*/ 9525 w 12192000"/>
              <a:gd name="connsiteY5" fmla="*/ 3476171 h 6894077"/>
              <a:gd name="connsiteX6" fmla="*/ 1133 w 12192000"/>
              <a:gd name="connsiteY6" fmla="*/ 0 h 6894077"/>
              <a:gd name="connsiteX0" fmla="*/ 1133 w 12192000"/>
              <a:gd name="connsiteY0" fmla="*/ 0 h 6896295"/>
              <a:gd name="connsiteX1" fmla="*/ 12188825 w 12192000"/>
              <a:gd name="connsiteY1" fmla="*/ 5450 h 6896295"/>
              <a:gd name="connsiteX2" fmla="*/ 12192000 w 12192000"/>
              <a:gd name="connsiteY2" fmla="*/ 2899039 h 6896295"/>
              <a:gd name="connsiteX3" fmla="*/ 2759856 w 12192000"/>
              <a:gd name="connsiteY3" fmla="*/ 6896295 h 6896295"/>
              <a:gd name="connsiteX4" fmla="*/ 0 w 12192000"/>
              <a:gd name="connsiteY4" fmla="*/ 6894077 h 6896295"/>
              <a:gd name="connsiteX5" fmla="*/ 9525 w 12192000"/>
              <a:gd name="connsiteY5" fmla="*/ 3476171 h 6896295"/>
              <a:gd name="connsiteX6" fmla="*/ 1133 w 12192000"/>
              <a:gd name="connsiteY6" fmla="*/ 0 h 6896295"/>
              <a:gd name="connsiteX0" fmla="*/ 1133 w 12192000"/>
              <a:gd name="connsiteY0" fmla="*/ 0 h 6901230"/>
              <a:gd name="connsiteX1" fmla="*/ 12188825 w 12192000"/>
              <a:gd name="connsiteY1" fmla="*/ 5450 h 6901230"/>
              <a:gd name="connsiteX2" fmla="*/ 12192000 w 12192000"/>
              <a:gd name="connsiteY2" fmla="*/ 2899039 h 6901230"/>
              <a:gd name="connsiteX3" fmla="*/ 2759856 w 12192000"/>
              <a:gd name="connsiteY3" fmla="*/ 6896295 h 6901230"/>
              <a:gd name="connsiteX4" fmla="*/ 0 w 12192000"/>
              <a:gd name="connsiteY4" fmla="*/ 6901230 h 6901230"/>
              <a:gd name="connsiteX5" fmla="*/ 9525 w 12192000"/>
              <a:gd name="connsiteY5" fmla="*/ 3476171 h 6901230"/>
              <a:gd name="connsiteX6" fmla="*/ 1133 w 12192000"/>
              <a:gd name="connsiteY6" fmla="*/ 0 h 6901230"/>
              <a:gd name="connsiteX0" fmla="*/ 3515 w 12194382"/>
              <a:gd name="connsiteY0" fmla="*/ 0 h 6898846"/>
              <a:gd name="connsiteX1" fmla="*/ 12191207 w 12194382"/>
              <a:gd name="connsiteY1" fmla="*/ 5450 h 6898846"/>
              <a:gd name="connsiteX2" fmla="*/ 12194382 w 12194382"/>
              <a:gd name="connsiteY2" fmla="*/ 2899039 h 6898846"/>
              <a:gd name="connsiteX3" fmla="*/ 2762238 w 12194382"/>
              <a:gd name="connsiteY3" fmla="*/ 6896295 h 6898846"/>
              <a:gd name="connsiteX4" fmla="*/ 0 w 12194382"/>
              <a:gd name="connsiteY4" fmla="*/ 6898846 h 6898846"/>
              <a:gd name="connsiteX5" fmla="*/ 11907 w 12194382"/>
              <a:gd name="connsiteY5" fmla="*/ 3476171 h 6898846"/>
              <a:gd name="connsiteX6" fmla="*/ 3515 w 12194382"/>
              <a:gd name="connsiteY6" fmla="*/ 0 h 6898846"/>
              <a:gd name="connsiteX0" fmla="*/ 3555 w 12194422"/>
              <a:gd name="connsiteY0" fmla="*/ 0 h 6898846"/>
              <a:gd name="connsiteX1" fmla="*/ 12191247 w 12194422"/>
              <a:gd name="connsiteY1" fmla="*/ 5450 h 6898846"/>
              <a:gd name="connsiteX2" fmla="*/ 12194422 w 12194422"/>
              <a:gd name="connsiteY2" fmla="*/ 2899039 h 6898846"/>
              <a:gd name="connsiteX3" fmla="*/ 2762278 w 12194422"/>
              <a:gd name="connsiteY3" fmla="*/ 6896295 h 6898846"/>
              <a:gd name="connsiteX4" fmla="*/ 40 w 12194422"/>
              <a:gd name="connsiteY4" fmla="*/ 6898846 h 6898846"/>
              <a:gd name="connsiteX5" fmla="*/ 11947 w 12194422"/>
              <a:gd name="connsiteY5" fmla="*/ 3476171 h 6898846"/>
              <a:gd name="connsiteX6" fmla="*/ 3555 w 12194422"/>
              <a:gd name="connsiteY6" fmla="*/ 0 h 6898846"/>
              <a:gd name="connsiteX0" fmla="*/ 3515 w 12194382"/>
              <a:gd name="connsiteY0" fmla="*/ 0 h 6898846"/>
              <a:gd name="connsiteX1" fmla="*/ 12191207 w 12194382"/>
              <a:gd name="connsiteY1" fmla="*/ 5450 h 6898846"/>
              <a:gd name="connsiteX2" fmla="*/ 12194382 w 12194382"/>
              <a:gd name="connsiteY2" fmla="*/ 2899039 h 6898846"/>
              <a:gd name="connsiteX3" fmla="*/ 2762238 w 12194382"/>
              <a:gd name="connsiteY3" fmla="*/ 6896295 h 6898846"/>
              <a:gd name="connsiteX4" fmla="*/ 0 w 12194382"/>
              <a:gd name="connsiteY4" fmla="*/ 6898846 h 6898846"/>
              <a:gd name="connsiteX5" fmla="*/ 11907 w 12194382"/>
              <a:gd name="connsiteY5" fmla="*/ 3476171 h 6898846"/>
              <a:gd name="connsiteX6" fmla="*/ 3515 w 12194382"/>
              <a:gd name="connsiteY6" fmla="*/ 0 h 6898846"/>
              <a:gd name="connsiteX0" fmla="*/ 3515 w 12194382"/>
              <a:gd name="connsiteY0" fmla="*/ 0 h 6898846"/>
              <a:gd name="connsiteX1" fmla="*/ 12191207 w 12194382"/>
              <a:gd name="connsiteY1" fmla="*/ 5450 h 6898846"/>
              <a:gd name="connsiteX2" fmla="*/ 12194382 w 12194382"/>
              <a:gd name="connsiteY2" fmla="*/ 2899039 h 6898846"/>
              <a:gd name="connsiteX3" fmla="*/ 2762238 w 12194382"/>
              <a:gd name="connsiteY3" fmla="*/ 6896295 h 6898846"/>
              <a:gd name="connsiteX4" fmla="*/ 0 w 12194382"/>
              <a:gd name="connsiteY4" fmla="*/ 6898846 h 6898846"/>
              <a:gd name="connsiteX5" fmla="*/ 4764 w 12194382"/>
              <a:gd name="connsiteY5" fmla="*/ 3476171 h 6898846"/>
              <a:gd name="connsiteX6" fmla="*/ 3515 w 12194382"/>
              <a:gd name="connsiteY6" fmla="*/ 0 h 6898846"/>
              <a:gd name="connsiteX0" fmla="*/ 3515 w 12191258"/>
              <a:gd name="connsiteY0" fmla="*/ 0 h 6918856"/>
              <a:gd name="connsiteX1" fmla="*/ 12191207 w 12191258"/>
              <a:gd name="connsiteY1" fmla="*/ 5450 h 6918856"/>
              <a:gd name="connsiteX2" fmla="*/ 12177756 w 12191258"/>
              <a:gd name="connsiteY2" fmla="*/ 6918856 h 6918856"/>
              <a:gd name="connsiteX3" fmla="*/ 2762238 w 12191258"/>
              <a:gd name="connsiteY3" fmla="*/ 6896295 h 6918856"/>
              <a:gd name="connsiteX4" fmla="*/ 0 w 12191258"/>
              <a:gd name="connsiteY4" fmla="*/ 6898846 h 6918856"/>
              <a:gd name="connsiteX5" fmla="*/ 4764 w 12191258"/>
              <a:gd name="connsiteY5" fmla="*/ 3476171 h 6918856"/>
              <a:gd name="connsiteX6" fmla="*/ 3515 w 12191258"/>
              <a:gd name="connsiteY6" fmla="*/ 0 h 6918856"/>
              <a:gd name="connsiteX0" fmla="*/ 6977893 w 12191258"/>
              <a:gd name="connsiteY0" fmla="*/ 1367779 h 6913406"/>
              <a:gd name="connsiteX1" fmla="*/ 12191207 w 12191258"/>
              <a:gd name="connsiteY1" fmla="*/ 0 h 6913406"/>
              <a:gd name="connsiteX2" fmla="*/ 12177756 w 12191258"/>
              <a:gd name="connsiteY2" fmla="*/ 6913406 h 6913406"/>
              <a:gd name="connsiteX3" fmla="*/ 2762238 w 12191258"/>
              <a:gd name="connsiteY3" fmla="*/ 6890845 h 6913406"/>
              <a:gd name="connsiteX4" fmla="*/ 0 w 12191258"/>
              <a:gd name="connsiteY4" fmla="*/ 6893396 h 6913406"/>
              <a:gd name="connsiteX5" fmla="*/ 4764 w 12191258"/>
              <a:gd name="connsiteY5" fmla="*/ 3470721 h 6913406"/>
              <a:gd name="connsiteX6" fmla="*/ 6977893 w 12191258"/>
              <a:gd name="connsiteY6" fmla="*/ 1367779 h 6913406"/>
              <a:gd name="connsiteX0" fmla="*/ 10377798 w 12191258"/>
              <a:gd name="connsiteY0" fmla="*/ 1326166 h 6913406"/>
              <a:gd name="connsiteX1" fmla="*/ 12191207 w 12191258"/>
              <a:gd name="connsiteY1" fmla="*/ 0 h 6913406"/>
              <a:gd name="connsiteX2" fmla="*/ 12177756 w 12191258"/>
              <a:gd name="connsiteY2" fmla="*/ 6913406 h 6913406"/>
              <a:gd name="connsiteX3" fmla="*/ 2762238 w 12191258"/>
              <a:gd name="connsiteY3" fmla="*/ 6890845 h 6913406"/>
              <a:gd name="connsiteX4" fmla="*/ 0 w 12191258"/>
              <a:gd name="connsiteY4" fmla="*/ 6893396 h 6913406"/>
              <a:gd name="connsiteX5" fmla="*/ 4764 w 12191258"/>
              <a:gd name="connsiteY5" fmla="*/ 3470721 h 6913406"/>
              <a:gd name="connsiteX6" fmla="*/ 10377798 w 12191258"/>
              <a:gd name="connsiteY6" fmla="*/ 1326166 h 6913406"/>
              <a:gd name="connsiteX0" fmla="*/ 4764 w 12191258"/>
              <a:gd name="connsiteY0" fmla="*/ 3545156 h 6987841"/>
              <a:gd name="connsiteX1" fmla="*/ 12191207 w 12191258"/>
              <a:gd name="connsiteY1" fmla="*/ 74435 h 6987841"/>
              <a:gd name="connsiteX2" fmla="*/ 12177756 w 12191258"/>
              <a:gd name="connsiteY2" fmla="*/ 6987841 h 6987841"/>
              <a:gd name="connsiteX3" fmla="*/ 2762238 w 12191258"/>
              <a:gd name="connsiteY3" fmla="*/ 6965280 h 6987841"/>
              <a:gd name="connsiteX4" fmla="*/ 0 w 12191258"/>
              <a:gd name="connsiteY4" fmla="*/ 6967831 h 6987841"/>
              <a:gd name="connsiteX5" fmla="*/ 4764 w 12191258"/>
              <a:gd name="connsiteY5" fmla="*/ 3545156 h 6987841"/>
              <a:gd name="connsiteX0" fmla="*/ 5723920 w 12191258"/>
              <a:gd name="connsiteY0" fmla="*/ 4765104 h 6967721"/>
              <a:gd name="connsiteX1" fmla="*/ 12191207 w 12191258"/>
              <a:gd name="connsiteY1" fmla="*/ 54315 h 6967721"/>
              <a:gd name="connsiteX2" fmla="*/ 12177756 w 12191258"/>
              <a:gd name="connsiteY2" fmla="*/ 6967721 h 6967721"/>
              <a:gd name="connsiteX3" fmla="*/ 2762238 w 12191258"/>
              <a:gd name="connsiteY3" fmla="*/ 6945160 h 6967721"/>
              <a:gd name="connsiteX4" fmla="*/ 0 w 12191258"/>
              <a:gd name="connsiteY4" fmla="*/ 6947711 h 6967721"/>
              <a:gd name="connsiteX5" fmla="*/ 5723920 w 12191258"/>
              <a:gd name="connsiteY5" fmla="*/ 4765104 h 6967721"/>
              <a:gd name="connsiteX0" fmla="*/ 5723920 w 12191258"/>
              <a:gd name="connsiteY0" fmla="*/ 4765104 h 6967721"/>
              <a:gd name="connsiteX1" fmla="*/ 12191207 w 12191258"/>
              <a:gd name="connsiteY1" fmla="*/ 54315 h 6967721"/>
              <a:gd name="connsiteX2" fmla="*/ 12177756 w 12191258"/>
              <a:gd name="connsiteY2" fmla="*/ 6967721 h 6967721"/>
              <a:gd name="connsiteX3" fmla="*/ 0 w 12191258"/>
              <a:gd name="connsiteY3" fmla="*/ 6947711 h 6967721"/>
              <a:gd name="connsiteX4" fmla="*/ 5723920 w 12191258"/>
              <a:gd name="connsiteY4" fmla="*/ 4765104 h 6967721"/>
              <a:gd name="connsiteX0" fmla="*/ 0 w 12191258"/>
              <a:gd name="connsiteY0" fmla="*/ 6893398 h 6913408"/>
              <a:gd name="connsiteX1" fmla="*/ 12191207 w 12191258"/>
              <a:gd name="connsiteY1" fmla="*/ 2 h 6913408"/>
              <a:gd name="connsiteX2" fmla="*/ 12177756 w 12191258"/>
              <a:gd name="connsiteY2" fmla="*/ 6913408 h 6913408"/>
              <a:gd name="connsiteX3" fmla="*/ 0 w 12191258"/>
              <a:gd name="connsiteY3" fmla="*/ 6893398 h 6913408"/>
              <a:gd name="connsiteX0" fmla="*/ 2 w 12191260"/>
              <a:gd name="connsiteY0" fmla="*/ 6893398 h 6913408"/>
              <a:gd name="connsiteX1" fmla="*/ 12191209 w 12191260"/>
              <a:gd name="connsiteY1" fmla="*/ 2 h 6913408"/>
              <a:gd name="connsiteX2" fmla="*/ 12177758 w 12191260"/>
              <a:gd name="connsiteY2" fmla="*/ 6913408 h 6913408"/>
              <a:gd name="connsiteX3" fmla="*/ 2 w 12191260"/>
              <a:gd name="connsiteY3" fmla="*/ 6893398 h 6913408"/>
              <a:gd name="connsiteX0" fmla="*/ 2 w 12191260"/>
              <a:gd name="connsiteY0" fmla="*/ 6893398 h 6913408"/>
              <a:gd name="connsiteX1" fmla="*/ 12191209 w 12191260"/>
              <a:gd name="connsiteY1" fmla="*/ 2 h 6913408"/>
              <a:gd name="connsiteX2" fmla="*/ 12177758 w 12191260"/>
              <a:gd name="connsiteY2" fmla="*/ 6913408 h 6913408"/>
              <a:gd name="connsiteX3" fmla="*/ 2 w 12191260"/>
              <a:gd name="connsiteY3" fmla="*/ 6893398 h 6913408"/>
              <a:gd name="connsiteX0" fmla="*/ 2 w 12194384"/>
              <a:gd name="connsiteY0" fmla="*/ 6893398 h 6913408"/>
              <a:gd name="connsiteX1" fmla="*/ 12191209 w 12194384"/>
              <a:gd name="connsiteY1" fmla="*/ 2 h 6913408"/>
              <a:gd name="connsiteX2" fmla="*/ 12194384 w 12194384"/>
              <a:gd name="connsiteY2" fmla="*/ 6913408 h 6913408"/>
              <a:gd name="connsiteX3" fmla="*/ 2 w 12194384"/>
              <a:gd name="connsiteY3" fmla="*/ 6893398 h 6913408"/>
              <a:gd name="connsiteX0" fmla="*/ 2 w 12204442"/>
              <a:gd name="connsiteY0" fmla="*/ 6893398 h 6913408"/>
              <a:gd name="connsiteX1" fmla="*/ 12191209 w 12204442"/>
              <a:gd name="connsiteY1" fmla="*/ 2 h 6913408"/>
              <a:gd name="connsiteX2" fmla="*/ 12194384 w 12204442"/>
              <a:gd name="connsiteY2" fmla="*/ 6913408 h 6913408"/>
              <a:gd name="connsiteX3" fmla="*/ 2 w 12204442"/>
              <a:gd name="connsiteY3" fmla="*/ 6893398 h 6913408"/>
              <a:gd name="connsiteX0" fmla="*/ 2 w 12204442"/>
              <a:gd name="connsiteY0" fmla="*/ 6893398 h 6913408"/>
              <a:gd name="connsiteX1" fmla="*/ 12191209 w 12204442"/>
              <a:gd name="connsiteY1" fmla="*/ 2 h 6913408"/>
              <a:gd name="connsiteX2" fmla="*/ 12194384 w 12204442"/>
              <a:gd name="connsiteY2" fmla="*/ 6913408 h 6913408"/>
              <a:gd name="connsiteX3" fmla="*/ 2 w 12204442"/>
              <a:gd name="connsiteY3" fmla="*/ 6893398 h 6913408"/>
              <a:gd name="connsiteX0" fmla="*/ 2 w 12194384"/>
              <a:gd name="connsiteY0" fmla="*/ 6893398 h 6913408"/>
              <a:gd name="connsiteX1" fmla="*/ 12191209 w 12194384"/>
              <a:gd name="connsiteY1" fmla="*/ 2 h 6913408"/>
              <a:gd name="connsiteX2" fmla="*/ 12194384 w 12194384"/>
              <a:gd name="connsiteY2" fmla="*/ 6913408 h 6913408"/>
              <a:gd name="connsiteX3" fmla="*/ 2 w 12194384"/>
              <a:gd name="connsiteY3" fmla="*/ 6893398 h 6913408"/>
              <a:gd name="connsiteX0" fmla="*/ 2 w 12194384"/>
              <a:gd name="connsiteY0" fmla="*/ 6893396 h 6913406"/>
              <a:gd name="connsiteX1" fmla="*/ 12191209 w 12194384"/>
              <a:gd name="connsiteY1" fmla="*/ 0 h 6913406"/>
              <a:gd name="connsiteX2" fmla="*/ 12194384 w 12194384"/>
              <a:gd name="connsiteY2" fmla="*/ 6913406 h 6913406"/>
              <a:gd name="connsiteX3" fmla="*/ 2 w 12194384"/>
              <a:gd name="connsiteY3" fmla="*/ 6893396 h 6913406"/>
              <a:gd name="connsiteX0" fmla="*/ 2 w 12194384"/>
              <a:gd name="connsiteY0" fmla="*/ 6893396 h 6913406"/>
              <a:gd name="connsiteX1" fmla="*/ 12191209 w 12194384"/>
              <a:gd name="connsiteY1" fmla="*/ 0 h 6913406"/>
              <a:gd name="connsiteX2" fmla="*/ 12194384 w 12194384"/>
              <a:gd name="connsiteY2" fmla="*/ 6913406 h 6913406"/>
              <a:gd name="connsiteX3" fmla="*/ 2 w 12194384"/>
              <a:gd name="connsiteY3" fmla="*/ 6893396 h 6913406"/>
              <a:gd name="connsiteX0" fmla="*/ 5 w 6816053"/>
              <a:gd name="connsiteY0" fmla="*/ 6910041 h 6913406"/>
              <a:gd name="connsiteX1" fmla="*/ 6812878 w 6816053"/>
              <a:gd name="connsiteY1" fmla="*/ 0 h 6913406"/>
              <a:gd name="connsiteX2" fmla="*/ 6816053 w 6816053"/>
              <a:gd name="connsiteY2" fmla="*/ 6913406 h 6913406"/>
              <a:gd name="connsiteX3" fmla="*/ 5 w 6816053"/>
              <a:gd name="connsiteY3" fmla="*/ 6910041 h 6913406"/>
              <a:gd name="connsiteX0" fmla="*/ 268274 w 7084322"/>
              <a:gd name="connsiteY0" fmla="*/ 6923222 h 6926587"/>
              <a:gd name="connsiteX1" fmla="*/ 1926844 w 7084322"/>
              <a:gd name="connsiteY1" fmla="*/ 5230017 h 6926587"/>
              <a:gd name="connsiteX2" fmla="*/ 7081147 w 7084322"/>
              <a:gd name="connsiteY2" fmla="*/ 13181 h 6926587"/>
              <a:gd name="connsiteX3" fmla="*/ 7084322 w 7084322"/>
              <a:gd name="connsiteY3" fmla="*/ 6926587 h 6926587"/>
              <a:gd name="connsiteX4" fmla="*/ 268274 w 7084322"/>
              <a:gd name="connsiteY4" fmla="*/ 6923222 h 6926587"/>
              <a:gd name="connsiteX0" fmla="*/ 263507 w 7079555"/>
              <a:gd name="connsiteY0" fmla="*/ 6923368 h 6926733"/>
              <a:gd name="connsiteX1" fmla="*/ 1961834 w 7079555"/>
              <a:gd name="connsiteY1" fmla="*/ 5180264 h 6926733"/>
              <a:gd name="connsiteX2" fmla="*/ 7076380 w 7079555"/>
              <a:gd name="connsiteY2" fmla="*/ 13327 h 6926733"/>
              <a:gd name="connsiteX3" fmla="*/ 7079555 w 7079555"/>
              <a:gd name="connsiteY3" fmla="*/ 6926733 h 6926733"/>
              <a:gd name="connsiteX4" fmla="*/ 263507 w 7079555"/>
              <a:gd name="connsiteY4" fmla="*/ 6923368 h 6926733"/>
              <a:gd name="connsiteX0" fmla="*/ 176715 w 6992763"/>
              <a:gd name="connsiteY0" fmla="*/ 6923368 h 6926733"/>
              <a:gd name="connsiteX1" fmla="*/ 1875042 w 6992763"/>
              <a:gd name="connsiteY1" fmla="*/ 5180264 h 6926733"/>
              <a:gd name="connsiteX2" fmla="*/ 6989588 w 6992763"/>
              <a:gd name="connsiteY2" fmla="*/ 13327 h 6926733"/>
              <a:gd name="connsiteX3" fmla="*/ 6992763 w 6992763"/>
              <a:gd name="connsiteY3" fmla="*/ 6926733 h 6926733"/>
              <a:gd name="connsiteX4" fmla="*/ 176715 w 6992763"/>
              <a:gd name="connsiteY4" fmla="*/ 6923368 h 6926733"/>
              <a:gd name="connsiteX0" fmla="*/ 229669 w 6320160"/>
              <a:gd name="connsiteY0" fmla="*/ 6923368 h 6926733"/>
              <a:gd name="connsiteX1" fmla="*/ 1202439 w 6320160"/>
              <a:gd name="connsiteY1" fmla="*/ 5180264 h 6926733"/>
              <a:gd name="connsiteX2" fmla="*/ 6316985 w 6320160"/>
              <a:gd name="connsiteY2" fmla="*/ 13327 h 6926733"/>
              <a:gd name="connsiteX3" fmla="*/ 6320160 w 6320160"/>
              <a:gd name="connsiteY3" fmla="*/ 6926733 h 6926733"/>
              <a:gd name="connsiteX4" fmla="*/ 229669 w 6320160"/>
              <a:gd name="connsiteY4" fmla="*/ 6923368 h 6926733"/>
              <a:gd name="connsiteX0" fmla="*/ 18 w 6090509"/>
              <a:gd name="connsiteY0" fmla="*/ 6923368 h 6926733"/>
              <a:gd name="connsiteX1" fmla="*/ 972788 w 6090509"/>
              <a:gd name="connsiteY1" fmla="*/ 5180264 h 6926733"/>
              <a:gd name="connsiteX2" fmla="*/ 6087334 w 6090509"/>
              <a:gd name="connsiteY2" fmla="*/ 13327 h 6926733"/>
              <a:gd name="connsiteX3" fmla="*/ 6090509 w 6090509"/>
              <a:gd name="connsiteY3" fmla="*/ 6926733 h 6926733"/>
              <a:gd name="connsiteX4" fmla="*/ 18 w 6090509"/>
              <a:gd name="connsiteY4" fmla="*/ 6923368 h 6926733"/>
              <a:gd name="connsiteX0" fmla="*/ 18 w 6090509"/>
              <a:gd name="connsiteY0" fmla="*/ 6923368 h 6926733"/>
              <a:gd name="connsiteX1" fmla="*/ 942971 w 6090509"/>
              <a:gd name="connsiteY1" fmla="*/ 5180264 h 6926733"/>
              <a:gd name="connsiteX2" fmla="*/ 6087334 w 6090509"/>
              <a:gd name="connsiteY2" fmla="*/ 13327 h 6926733"/>
              <a:gd name="connsiteX3" fmla="*/ 6090509 w 6090509"/>
              <a:gd name="connsiteY3" fmla="*/ 6926733 h 6926733"/>
              <a:gd name="connsiteX4" fmla="*/ 18 w 6090509"/>
              <a:gd name="connsiteY4" fmla="*/ 6923368 h 6926733"/>
              <a:gd name="connsiteX0" fmla="*/ 18 w 6090509"/>
              <a:gd name="connsiteY0" fmla="*/ 6920610 h 6923975"/>
              <a:gd name="connsiteX1" fmla="*/ 942971 w 6090509"/>
              <a:gd name="connsiteY1" fmla="*/ 5177506 h 6923975"/>
              <a:gd name="connsiteX2" fmla="*/ 6087334 w 6090509"/>
              <a:gd name="connsiteY2" fmla="*/ 10569 h 6923975"/>
              <a:gd name="connsiteX3" fmla="*/ 6090509 w 6090509"/>
              <a:gd name="connsiteY3" fmla="*/ 6923975 h 6923975"/>
              <a:gd name="connsiteX4" fmla="*/ 18 w 6090509"/>
              <a:gd name="connsiteY4" fmla="*/ 6920610 h 6923975"/>
              <a:gd name="connsiteX0" fmla="*/ 18 w 6090509"/>
              <a:gd name="connsiteY0" fmla="*/ 6982587 h 6985952"/>
              <a:gd name="connsiteX1" fmla="*/ 942971 w 6090509"/>
              <a:gd name="connsiteY1" fmla="*/ 5239483 h 6985952"/>
              <a:gd name="connsiteX2" fmla="*/ 2423900 w 6090509"/>
              <a:gd name="connsiteY2" fmla="*/ 3473054 h 6985952"/>
              <a:gd name="connsiteX3" fmla="*/ 6087334 w 6090509"/>
              <a:gd name="connsiteY3" fmla="*/ 72546 h 6985952"/>
              <a:gd name="connsiteX4" fmla="*/ 6090509 w 6090509"/>
              <a:gd name="connsiteY4" fmla="*/ 6985952 h 6985952"/>
              <a:gd name="connsiteX5" fmla="*/ 18 w 6090509"/>
              <a:gd name="connsiteY5" fmla="*/ 6982587 h 6985952"/>
              <a:gd name="connsiteX0" fmla="*/ 18 w 6090509"/>
              <a:gd name="connsiteY0" fmla="*/ 6987102 h 6990467"/>
              <a:gd name="connsiteX1" fmla="*/ 942971 w 6090509"/>
              <a:gd name="connsiteY1" fmla="*/ 5243998 h 6990467"/>
              <a:gd name="connsiteX2" fmla="*/ 247230 w 6090509"/>
              <a:gd name="connsiteY2" fmla="*/ 3267994 h 6990467"/>
              <a:gd name="connsiteX3" fmla="*/ 6087334 w 6090509"/>
              <a:gd name="connsiteY3" fmla="*/ 77061 h 6990467"/>
              <a:gd name="connsiteX4" fmla="*/ 6090509 w 6090509"/>
              <a:gd name="connsiteY4" fmla="*/ 6990467 h 6990467"/>
              <a:gd name="connsiteX5" fmla="*/ 18 w 6090509"/>
              <a:gd name="connsiteY5" fmla="*/ 6987102 h 6990467"/>
              <a:gd name="connsiteX0" fmla="*/ 18 w 6090509"/>
              <a:gd name="connsiteY0" fmla="*/ 6987102 h 6990467"/>
              <a:gd name="connsiteX1" fmla="*/ 942971 w 6090509"/>
              <a:gd name="connsiteY1" fmla="*/ 5243998 h 6990467"/>
              <a:gd name="connsiteX2" fmla="*/ 247230 w 6090509"/>
              <a:gd name="connsiteY2" fmla="*/ 3267994 h 6990467"/>
              <a:gd name="connsiteX3" fmla="*/ 6087334 w 6090509"/>
              <a:gd name="connsiteY3" fmla="*/ 77061 h 6990467"/>
              <a:gd name="connsiteX4" fmla="*/ 6090509 w 6090509"/>
              <a:gd name="connsiteY4" fmla="*/ 6990467 h 6990467"/>
              <a:gd name="connsiteX5" fmla="*/ 18 w 6090509"/>
              <a:gd name="connsiteY5" fmla="*/ 6987102 h 6990467"/>
              <a:gd name="connsiteX0" fmla="*/ 18 w 6090509"/>
              <a:gd name="connsiteY0" fmla="*/ 6971893 h 6975258"/>
              <a:gd name="connsiteX1" fmla="*/ 942971 w 6090509"/>
              <a:gd name="connsiteY1" fmla="*/ 5228789 h 6975258"/>
              <a:gd name="connsiteX2" fmla="*/ 247230 w 6090509"/>
              <a:gd name="connsiteY2" fmla="*/ 3252785 h 6975258"/>
              <a:gd name="connsiteX3" fmla="*/ 6087334 w 6090509"/>
              <a:gd name="connsiteY3" fmla="*/ 61852 h 6975258"/>
              <a:gd name="connsiteX4" fmla="*/ 6090509 w 6090509"/>
              <a:gd name="connsiteY4" fmla="*/ 6975258 h 6975258"/>
              <a:gd name="connsiteX5" fmla="*/ 18 w 6090509"/>
              <a:gd name="connsiteY5" fmla="*/ 6971893 h 6975258"/>
              <a:gd name="connsiteX0" fmla="*/ 18 w 6090509"/>
              <a:gd name="connsiteY0" fmla="*/ 6971893 h 6975258"/>
              <a:gd name="connsiteX1" fmla="*/ 942971 w 6090509"/>
              <a:gd name="connsiteY1" fmla="*/ 5228789 h 6975258"/>
              <a:gd name="connsiteX2" fmla="*/ 247230 w 6090509"/>
              <a:gd name="connsiteY2" fmla="*/ 3252785 h 6975258"/>
              <a:gd name="connsiteX3" fmla="*/ 6087334 w 6090509"/>
              <a:gd name="connsiteY3" fmla="*/ 61852 h 6975258"/>
              <a:gd name="connsiteX4" fmla="*/ 6090509 w 6090509"/>
              <a:gd name="connsiteY4" fmla="*/ 6975258 h 6975258"/>
              <a:gd name="connsiteX5" fmla="*/ 18 w 6090509"/>
              <a:gd name="connsiteY5" fmla="*/ 6971893 h 6975258"/>
              <a:gd name="connsiteX0" fmla="*/ 18 w 6090509"/>
              <a:gd name="connsiteY0" fmla="*/ 7087211 h 7090576"/>
              <a:gd name="connsiteX1" fmla="*/ 942971 w 6090509"/>
              <a:gd name="connsiteY1" fmla="*/ 5344107 h 7090576"/>
              <a:gd name="connsiteX2" fmla="*/ 247230 w 6090509"/>
              <a:gd name="connsiteY2" fmla="*/ 3368103 h 7090576"/>
              <a:gd name="connsiteX3" fmla="*/ 2016396 w 6090509"/>
              <a:gd name="connsiteY3" fmla="*/ 2160544 h 7090576"/>
              <a:gd name="connsiteX4" fmla="*/ 6087334 w 6090509"/>
              <a:gd name="connsiteY4" fmla="*/ 177170 h 7090576"/>
              <a:gd name="connsiteX5" fmla="*/ 6090509 w 6090509"/>
              <a:gd name="connsiteY5" fmla="*/ 7090576 h 7090576"/>
              <a:gd name="connsiteX6" fmla="*/ 18 w 6090509"/>
              <a:gd name="connsiteY6" fmla="*/ 7087211 h 7090576"/>
              <a:gd name="connsiteX0" fmla="*/ 18 w 6090509"/>
              <a:gd name="connsiteY0" fmla="*/ 7411933 h 7415298"/>
              <a:gd name="connsiteX1" fmla="*/ 942971 w 6090509"/>
              <a:gd name="connsiteY1" fmla="*/ 5668829 h 7415298"/>
              <a:gd name="connsiteX2" fmla="*/ 247230 w 6090509"/>
              <a:gd name="connsiteY2" fmla="*/ 3692825 h 7415298"/>
              <a:gd name="connsiteX3" fmla="*/ 1290839 w 6090509"/>
              <a:gd name="connsiteY3" fmla="*/ 529221 h 7415298"/>
              <a:gd name="connsiteX4" fmla="*/ 6087334 w 6090509"/>
              <a:gd name="connsiteY4" fmla="*/ 501892 h 7415298"/>
              <a:gd name="connsiteX5" fmla="*/ 6090509 w 6090509"/>
              <a:gd name="connsiteY5" fmla="*/ 7415298 h 7415298"/>
              <a:gd name="connsiteX6" fmla="*/ 18 w 6090509"/>
              <a:gd name="connsiteY6" fmla="*/ 7411933 h 7415298"/>
              <a:gd name="connsiteX0" fmla="*/ 18 w 6090509"/>
              <a:gd name="connsiteY0" fmla="*/ 7411933 h 7415298"/>
              <a:gd name="connsiteX1" fmla="*/ 942971 w 6090509"/>
              <a:gd name="connsiteY1" fmla="*/ 5668829 h 7415298"/>
              <a:gd name="connsiteX2" fmla="*/ 247230 w 6090509"/>
              <a:gd name="connsiteY2" fmla="*/ 3692825 h 7415298"/>
              <a:gd name="connsiteX3" fmla="*/ 1290839 w 6090509"/>
              <a:gd name="connsiteY3" fmla="*/ 529221 h 7415298"/>
              <a:gd name="connsiteX4" fmla="*/ 6087334 w 6090509"/>
              <a:gd name="connsiteY4" fmla="*/ 501892 h 7415298"/>
              <a:gd name="connsiteX5" fmla="*/ 6090509 w 6090509"/>
              <a:gd name="connsiteY5" fmla="*/ 7415298 h 7415298"/>
              <a:gd name="connsiteX6" fmla="*/ 18 w 6090509"/>
              <a:gd name="connsiteY6" fmla="*/ 7411933 h 7415298"/>
              <a:gd name="connsiteX0" fmla="*/ 18 w 6090509"/>
              <a:gd name="connsiteY0" fmla="*/ 7262532 h 7265897"/>
              <a:gd name="connsiteX1" fmla="*/ 942971 w 6090509"/>
              <a:gd name="connsiteY1" fmla="*/ 5519428 h 7265897"/>
              <a:gd name="connsiteX2" fmla="*/ 247230 w 6090509"/>
              <a:gd name="connsiteY2" fmla="*/ 3543424 h 7265897"/>
              <a:gd name="connsiteX3" fmla="*/ 1290839 w 6090509"/>
              <a:gd name="connsiteY3" fmla="*/ 379820 h 7265897"/>
              <a:gd name="connsiteX4" fmla="*/ 6087334 w 6090509"/>
              <a:gd name="connsiteY4" fmla="*/ 352491 h 7265897"/>
              <a:gd name="connsiteX5" fmla="*/ 6090509 w 6090509"/>
              <a:gd name="connsiteY5" fmla="*/ 7265897 h 7265897"/>
              <a:gd name="connsiteX6" fmla="*/ 18 w 6090509"/>
              <a:gd name="connsiteY6" fmla="*/ 7262532 h 7265897"/>
              <a:gd name="connsiteX0" fmla="*/ 18 w 6090509"/>
              <a:gd name="connsiteY0" fmla="*/ 6910041 h 6913406"/>
              <a:gd name="connsiteX1" fmla="*/ 942971 w 6090509"/>
              <a:gd name="connsiteY1" fmla="*/ 5166937 h 6913406"/>
              <a:gd name="connsiteX2" fmla="*/ 247230 w 6090509"/>
              <a:gd name="connsiteY2" fmla="*/ 3190933 h 6913406"/>
              <a:gd name="connsiteX3" fmla="*/ 1290839 w 6090509"/>
              <a:gd name="connsiteY3" fmla="*/ 27329 h 6913406"/>
              <a:gd name="connsiteX4" fmla="*/ 6087334 w 6090509"/>
              <a:gd name="connsiteY4" fmla="*/ 0 h 6913406"/>
              <a:gd name="connsiteX5" fmla="*/ 6090509 w 6090509"/>
              <a:gd name="connsiteY5" fmla="*/ 6913406 h 6913406"/>
              <a:gd name="connsiteX6" fmla="*/ 18 w 6090509"/>
              <a:gd name="connsiteY6" fmla="*/ 6910041 h 6913406"/>
              <a:gd name="connsiteX0" fmla="*/ 18 w 6097360"/>
              <a:gd name="connsiteY0" fmla="*/ 6939980 h 6943345"/>
              <a:gd name="connsiteX1" fmla="*/ 942971 w 6097360"/>
              <a:gd name="connsiteY1" fmla="*/ 5196876 h 6943345"/>
              <a:gd name="connsiteX2" fmla="*/ 247230 w 6097360"/>
              <a:gd name="connsiteY2" fmla="*/ 3220872 h 6943345"/>
              <a:gd name="connsiteX3" fmla="*/ 1290839 w 6097360"/>
              <a:gd name="connsiteY3" fmla="*/ 57268 h 6943345"/>
              <a:gd name="connsiteX4" fmla="*/ 6097273 w 6097360"/>
              <a:gd name="connsiteY4" fmla="*/ 0 h 6943345"/>
              <a:gd name="connsiteX5" fmla="*/ 6090509 w 6097360"/>
              <a:gd name="connsiteY5" fmla="*/ 6943345 h 6943345"/>
              <a:gd name="connsiteX6" fmla="*/ 18 w 6097360"/>
              <a:gd name="connsiteY6" fmla="*/ 6939980 h 6943345"/>
              <a:gd name="connsiteX0" fmla="*/ 18 w 6097360"/>
              <a:gd name="connsiteY0" fmla="*/ 6939980 h 6943345"/>
              <a:gd name="connsiteX1" fmla="*/ 942971 w 6097360"/>
              <a:gd name="connsiteY1" fmla="*/ 5196876 h 6943345"/>
              <a:gd name="connsiteX2" fmla="*/ 247230 w 6097360"/>
              <a:gd name="connsiteY2" fmla="*/ 3220872 h 6943345"/>
              <a:gd name="connsiteX3" fmla="*/ 1300778 w 6097360"/>
              <a:gd name="connsiteY3" fmla="*/ 47288 h 6943345"/>
              <a:gd name="connsiteX4" fmla="*/ 6097273 w 6097360"/>
              <a:gd name="connsiteY4" fmla="*/ 0 h 6943345"/>
              <a:gd name="connsiteX5" fmla="*/ 6090509 w 6097360"/>
              <a:gd name="connsiteY5" fmla="*/ 6943345 h 6943345"/>
              <a:gd name="connsiteX6" fmla="*/ 18 w 6097360"/>
              <a:gd name="connsiteY6" fmla="*/ 6939980 h 6943345"/>
              <a:gd name="connsiteX0" fmla="*/ 18 w 6097360"/>
              <a:gd name="connsiteY0" fmla="*/ 6910041 h 6913406"/>
              <a:gd name="connsiteX1" fmla="*/ 942971 w 6097360"/>
              <a:gd name="connsiteY1" fmla="*/ 5166937 h 6913406"/>
              <a:gd name="connsiteX2" fmla="*/ 247230 w 6097360"/>
              <a:gd name="connsiteY2" fmla="*/ 3190933 h 6913406"/>
              <a:gd name="connsiteX3" fmla="*/ 1300778 w 6097360"/>
              <a:gd name="connsiteY3" fmla="*/ 17349 h 6913406"/>
              <a:gd name="connsiteX4" fmla="*/ 6097273 w 6097360"/>
              <a:gd name="connsiteY4" fmla="*/ 0 h 6913406"/>
              <a:gd name="connsiteX5" fmla="*/ 6090509 w 6097360"/>
              <a:gd name="connsiteY5" fmla="*/ 6913406 h 6913406"/>
              <a:gd name="connsiteX6" fmla="*/ 18 w 6097360"/>
              <a:gd name="connsiteY6" fmla="*/ 6910041 h 6913406"/>
              <a:gd name="connsiteX0" fmla="*/ 18 w 6097360"/>
              <a:gd name="connsiteY0" fmla="*/ 6892692 h 6896057"/>
              <a:gd name="connsiteX1" fmla="*/ 942971 w 6097360"/>
              <a:gd name="connsiteY1" fmla="*/ 5149588 h 6896057"/>
              <a:gd name="connsiteX2" fmla="*/ 247230 w 6097360"/>
              <a:gd name="connsiteY2" fmla="*/ 3173584 h 6896057"/>
              <a:gd name="connsiteX3" fmla="*/ 1300778 w 6097360"/>
              <a:gd name="connsiteY3" fmla="*/ 0 h 6896057"/>
              <a:gd name="connsiteX4" fmla="*/ 6097273 w 6097360"/>
              <a:gd name="connsiteY4" fmla="*/ 2611 h 6896057"/>
              <a:gd name="connsiteX5" fmla="*/ 6090509 w 6097360"/>
              <a:gd name="connsiteY5" fmla="*/ 6896057 h 6896057"/>
              <a:gd name="connsiteX6" fmla="*/ 18 w 6097360"/>
              <a:gd name="connsiteY6" fmla="*/ 6892692 h 6896057"/>
              <a:gd name="connsiteX0" fmla="*/ 18 w 6097360"/>
              <a:gd name="connsiteY0" fmla="*/ 6920020 h 6923385"/>
              <a:gd name="connsiteX1" fmla="*/ 942971 w 6097360"/>
              <a:gd name="connsiteY1" fmla="*/ 5176916 h 6923385"/>
              <a:gd name="connsiteX2" fmla="*/ 247230 w 6097360"/>
              <a:gd name="connsiteY2" fmla="*/ 3200912 h 6923385"/>
              <a:gd name="connsiteX3" fmla="*/ 1300778 w 6097360"/>
              <a:gd name="connsiteY3" fmla="*/ 27328 h 6923385"/>
              <a:gd name="connsiteX4" fmla="*/ 6097273 w 6097360"/>
              <a:gd name="connsiteY4" fmla="*/ 0 h 6923385"/>
              <a:gd name="connsiteX5" fmla="*/ 6090509 w 6097360"/>
              <a:gd name="connsiteY5" fmla="*/ 6923385 h 6923385"/>
              <a:gd name="connsiteX6" fmla="*/ 18 w 6097360"/>
              <a:gd name="connsiteY6" fmla="*/ 6920020 h 6923385"/>
              <a:gd name="connsiteX0" fmla="*/ 18 w 6097360"/>
              <a:gd name="connsiteY0" fmla="*/ 6900061 h 6903426"/>
              <a:gd name="connsiteX1" fmla="*/ 942971 w 6097360"/>
              <a:gd name="connsiteY1" fmla="*/ 5156957 h 6903426"/>
              <a:gd name="connsiteX2" fmla="*/ 247230 w 6097360"/>
              <a:gd name="connsiteY2" fmla="*/ 3180953 h 6903426"/>
              <a:gd name="connsiteX3" fmla="*/ 1300778 w 6097360"/>
              <a:gd name="connsiteY3" fmla="*/ 7369 h 6903426"/>
              <a:gd name="connsiteX4" fmla="*/ 6097273 w 6097360"/>
              <a:gd name="connsiteY4" fmla="*/ 0 h 6903426"/>
              <a:gd name="connsiteX5" fmla="*/ 6090509 w 6097360"/>
              <a:gd name="connsiteY5" fmla="*/ 6903426 h 6903426"/>
              <a:gd name="connsiteX6" fmla="*/ 18 w 6097360"/>
              <a:gd name="connsiteY6" fmla="*/ 6900061 h 6903426"/>
              <a:gd name="connsiteX0" fmla="*/ 18 w 6097360"/>
              <a:gd name="connsiteY0" fmla="*/ 6900061 h 6903426"/>
              <a:gd name="connsiteX1" fmla="*/ 942971 w 6097360"/>
              <a:gd name="connsiteY1" fmla="*/ 5156957 h 6903426"/>
              <a:gd name="connsiteX2" fmla="*/ 247230 w 6097360"/>
              <a:gd name="connsiteY2" fmla="*/ 3180953 h 6903426"/>
              <a:gd name="connsiteX3" fmla="*/ 1300778 w 6097360"/>
              <a:gd name="connsiteY3" fmla="*/ 17349 h 6903426"/>
              <a:gd name="connsiteX4" fmla="*/ 6097273 w 6097360"/>
              <a:gd name="connsiteY4" fmla="*/ 0 h 6903426"/>
              <a:gd name="connsiteX5" fmla="*/ 6090509 w 6097360"/>
              <a:gd name="connsiteY5" fmla="*/ 6903426 h 6903426"/>
              <a:gd name="connsiteX6" fmla="*/ 18 w 6097360"/>
              <a:gd name="connsiteY6" fmla="*/ 6900061 h 6903426"/>
              <a:gd name="connsiteX0" fmla="*/ 18 w 6097360"/>
              <a:gd name="connsiteY0" fmla="*/ 6900061 h 6903426"/>
              <a:gd name="connsiteX1" fmla="*/ 942971 w 6097360"/>
              <a:gd name="connsiteY1" fmla="*/ 5156957 h 6903426"/>
              <a:gd name="connsiteX2" fmla="*/ 247230 w 6097360"/>
              <a:gd name="connsiteY2" fmla="*/ 3180953 h 6903426"/>
              <a:gd name="connsiteX3" fmla="*/ 1300778 w 6097360"/>
              <a:gd name="connsiteY3" fmla="*/ 7369 h 6903426"/>
              <a:gd name="connsiteX4" fmla="*/ 6097273 w 6097360"/>
              <a:gd name="connsiteY4" fmla="*/ 0 h 6903426"/>
              <a:gd name="connsiteX5" fmla="*/ 6090509 w 6097360"/>
              <a:gd name="connsiteY5" fmla="*/ 6903426 h 6903426"/>
              <a:gd name="connsiteX6" fmla="*/ 18 w 6097360"/>
              <a:gd name="connsiteY6" fmla="*/ 6900061 h 6903426"/>
              <a:gd name="connsiteX0" fmla="*/ 18 w 6097360"/>
              <a:gd name="connsiteY0" fmla="*/ 6920021 h 6923386"/>
              <a:gd name="connsiteX1" fmla="*/ 942971 w 6097360"/>
              <a:gd name="connsiteY1" fmla="*/ 5176917 h 6923386"/>
              <a:gd name="connsiteX2" fmla="*/ 247230 w 6097360"/>
              <a:gd name="connsiteY2" fmla="*/ 3200913 h 6923386"/>
              <a:gd name="connsiteX3" fmla="*/ 1300778 w 6097360"/>
              <a:gd name="connsiteY3" fmla="*/ 27329 h 6923386"/>
              <a:gd name="connsiteX4" fmla="*/ 6097273 w 6097360"/>
              <a:gd name="connsiteY4" fmla="*/ 0 h 6923386"/>
              <a:gd name="connsiteX5" fmla="*/ 6090509 w 6097360"/>
              <a:gd name="connsiteY5" fmla="*/ 6923386 h 6923386"/>
              <a:gd name="connsiteX6" fmla="*/ 18 w 6097360"/>
              <a:gd name="connsiteY6" fmla="*/ 6920021 h 6923386"/>
              <a:gd name="connsiteX0" fmla="*/ 18 w 6097360"/>
              <a:gd name="connsiteY0" fmla="*/ 6920021 h 6923386"/>
              <a:gd name="connsiteX1" fmla="*/ 942971 w 6097360"/>
              <a:gd name="connsiteY1" fmla="*/ 5176917 h 6923386"/>
              <a:gd name="connsiteX2" fmla="*/ 247230 w 6097360"/>
              <a:gd name="connsiteY2" fmla="*/ 3200913 h 6923386"/>
              <a:gd name="connsiteX3" fmla="*/ 1300778 w 6097360"/>
              <a:gd name="connsiteY3" fmla="*/ 27329 h 6923386"/>
              <a:gd name="connsiteX4" fmla="*/ 6097273 w 6097360"/>
              <a:gd name="connsiteY4" fmla="*/ 0 h 6923386"/>
              <a:gd name="connsiteX5" fmla="*/ 6090509 w 6097360"/>
              <a:gd name="connsiteY5" fmla="*/ 6923386 h 6923386"/>
              <a:gd name="connsiteX6" fmla="*/ 18 w 6097360"/>
              <a:gd name="connsiteY6" fmla="*/ 6920021 h 6923386"/>
              <a:gd name="connsiteX0" fmla="*/ 18 w 6097360"/>
              <a:gd name="connsiteY0" fmla="*/ 6920021 h 6923386"/>
              <a:gd name="connsiteX1" fmla="*/ 942971 w 6097360"/>
              <a:gd name="connsiteY1" fmla="*/ 5176917 h 6923386"/>
              <a:gd name="connsiteX2" fmla="*/ 227352 w 6097360"/>
              <a:gd name="connsiteY2" fmla="*/ 3240833 h 6923386"/>
              <a:gd name="connsiteX3" fmla="*/ 1300778 w 6097360"/>
              <a:gd name="connsiteY3" fmla="*/ 27329 h 6923386"/>
              <a:gd name="connsiteX4" fmla="*/ 6097273 w 6097360"/>
              <a:gd name="connsiteY4" fmla="*/ 0 h 6923386"/>
              <a:gd name="connsiteX5" fmla="*/ 6090509 w 6097360"/>
              <a:gd name="connsiteY5" fmla="*/ 6923386 h 6923386"/>
              <a:gd name="connsiteX6" fmla="*/ 18 w 6097360"/>
              <a:gd name="connsiteY6" fmla="*/ 6920021 h 6923386"/>
              <a:gd name="connsiteX0" fmla="*/ 18 w 6097360"/>
              <a:gd name="connsiteY0" fmla="*/ 6920021 h 6923386"/>
              <a:gd name="connsiteX1" fmla="*/ 933032 w 6097360"/>
              <a:gd name="connsiteY1" fmla="*/ 5166938 h 6923386"/>
              <a:gd name="connsiteX2" fmla="*/ 227352 w 6097360"/>
              <a:gd name="connsiteY2" fmla="*/ 3240833 h 6923386"/>
              <a:gd name="connsiteX3" fmla="*/ 1300778 w 6097360"/>
              <a:gd name="connsiteY3" fmla="*/ 27329 h 6923386"/>
              <a:gd name="connsiteX4" fmla="*/ 6097273 w 6097360"/>
              <a:gd name="connsiteY4" fmla="*/ 0 h 6923386"/>
              <a:gd name="connsiteX5" fmla="*/ 6090509 w 6097360"/>
              <a:gd name="connsiteY5" fmla="*/ 6923386 h 6923386"/>
              <a:gd name="connsiteX6" fmla="*/ 18 w 6097360"/>
              <a:gd name="connsiteY6" fmla="*/ 6920021 h 6923386"/>
              <a:gd name="connsiteX0" fmla="*/ 17 w 6127176"/>
              <a:gd name="connsiteY0" fmla="*/ 6930002 h 6931386"/>
              <a:gd name="connsiteX1" fmla="*/ 962848 w 6127176"/>
              <a:gd name="connsiteY1" fmla="*/ 5166938 h 6931386"/>
              <a:gd name="connsiteX2" fmla="*/ 257168 w 6127176"/>
              <a:gd name="connsiteY2" fmla="*/ 3240833 h 6931386"/>
              <a:gd name="connsiteX3" fmla="*/ 1330594 w 6127176"/>
              <a:gd name="connsiteY3" fmla="*/ 27329 h 6931386"/>
              <a:gd name="connsiteX4" fmla="*/ 6127089 w 6127176"/>
              <a:gd name="connsiteY4" fmla="*/ 0 h 6931386"/>
              <a:gd name="connsiteX5" fmla="*/ 6120325 w 6127176"/>
              <a:gd name="connsiteY5" fmla="*/ 6923386 h 6931386"/>
              <a:gd name="connsiteX6" fmla="*/ 17 w 6127176"/>
              <a:gd name="connsiteY6" fmla="*/ 6930002 h 6931386"/>
              <a:gd name="connsiteX0" fmla="*/ 17 w 6127176"/>
              <a:gd name="connsiteY0" fmla="*/ 6930002 h 6931386"/>
              <a:gd name="connsiteX1" fmla="*/ 962848 w 6127176"/>
              <a:gd name="connsiteY1" fmla="*/ 5166938 h 6931386"/>
              <a:gd name="connsiteX2" fmla="*/ 257168 w 6127176"/>
              <a:gd name="connsiteY2" fmla="*/ 3240833 h 6931386"/>
              <a:gd name="connsiteX3" fmla="*/ 1320655 w 6127176"/>
              <a:gd name="connsiteY3" fmla="*/ 27329 h 6931386"/>
              <a:gd name="connsiteX4" fmla="*/ 6127089 w 6127176"/>
              <a:gd name="connsiteY4" fmla="*/ 0 h 6931386"/>
              <a:gd name="connsiteX5" fmla="*/ 6120325 w 6127176"/>
              <a:gd name="connsiteY5" fmla="*/ 6923386 h 6931386"/>
              <a:gd name="connsiteX6" fmla="*/ 17 w 6127176"/>
              <a:gd name="connsiteY6" fmla="*/ 6930002 h 6931386"/>
              <a:gd name="connsiteX0" fmla="*/ 17 w 6127176"/>
              <a:gd name="connsiteY0" fmla="*/ 6930002 h 6931386"/>
              <a:gd name="connsiteX1" fmla="*/ 962848 w 6127176"/>
              <a:gd name="connsiteY1" fmla="*/ 5166938 h 6931386"/>
              <a:gd name="connsiteX2" fmla="*/ 257168 w 6127176"/>
              <a:gd name="connsiteY2" fmla="*/ 3240833 h 6931386"/>
              <a:gd name="connsiteX3" fmla="*/ 1300777 w 6127176"/>
              <a:gd name="connsiteY3" fmla="*/ 27329 h 6931386"/>
              <a:gd name="connsiteX4" fmla="*/ 6127089 w 6127176"/>
              <a:gd name="connsiteY4" fmla="*/ 0 h 6931386"/>
              <a:gd name="connsiteX5" fmla="*/ 6120325 w 6127176"/>
              <a:gd name="connsiteY5" fmla="*/ 6923386 h 6931386"/>
              <a:gd name="connsiteX6" fmla="*/ 17 w 6127176"/>
              <a:gd name="connsiteY6" fmla="*/ 6930002 h 6931386"/>
              <a:gd name="connsiteX0" fmla="*/ 17 w 6147055"/>
              <a:gd name="connsiteY0" fmla="*/ 6930002 h 6931386"/>
              <a:gd name="connsiteX1" fmla="*/ 982727 w 6147055"/>
              <a:gd name="connsiteY1" fmla="*/ 5166938 h 6931386"/>
              <a:gd name="connsiteX2" fmla="*/ 277047 w 6147055"/>
              <a:gd name="connsiteY2" fmla="*/ 3240833 h 6931386"/>
              <a:gd name="connsiteX3" fmla="*/ 1320656 w 6147055"/>
              <a:gd name="connsiteY3" fmla="*/ 27329 h 6931386"/>
              <a:gd name="connsiteX4" fmla="*/ 6146968 w 6147055"/>
              <a:gd name="connsiteY4" fmla="*/ 0 h 6931386"/>
              <a:gd name="connsiteX5" fmla="*/ 6140204 w 6147055"/>
              <a:gd name="connsiteY5" fmla="*/ 6923386 h 6931386"/>
              <a:gd name="connsiteX6" fmla="*/ 17 w 6147055"/>
              <a:gd name="connsiteY6" fmla="*/ 6930002 h 6931386"/>
              <a:gd name="connsiteX0" fmla="*/ 17 w 6147055"/>
              <a:gd name="connsiteY0" fmla="*/ 6930002 h 6931386"/>
              <a:gd name="connsiteX1" fmla="*/ 982727 w 6147055"/>
              <a:gd name="connsiteY1" fmla="*/ 5166938 h 6931386"/>
              <a:gd name="connsiteX2" fmla="*/ 387640 w 6147055"/>
              <a:gd name="connsiteY2" fmla="*/ 1828304 h 6931386"/>
              <a:gd name="connsiteX3" fmla="*/ 1320656 w 6147055"/>
              <a:gd name="connsiteY3" fmla="*/ 27329 h 6931386"/>
              <a:gd name="connsiteX4" fmla="*/ 6146968 w 6147055"/>
              <a:gd name="connsiteY4" fmla="*/ 0 h 6931386"/>
              <a:gd name="connsiteX5" fmla="*/ 6140204 w 6147055"/>
              <a:gd name="connsiteY5" fmla="*/ 6923386 h 6931386"/>
              <a:gd name="connsiteX6" fmla="*/ 17 w 6147055"/>
              <a:gd name="connsiteY6" fmla="*/ 6930002 h 6931386"/>
              <a:gd name="connsiteX0" fmla="*/ 17 w 6147055"/>
              <a:gd name="connsiteY0" fmla="*/ 6930002 h 6931386"/>
              <a:gd name="connsiteX1" fmla="*/ 982727 w 6147055"/>
              <a:gd name="connsiteY1" fmla="*/ 5166938 h 6931386"/>
              <a:gd name="connsiteX2" fmla="*/ 160926 w 6147055"/>
              <a:gd name="connsiteY2" fmla="*/ 1781220 h 6931386"/>
              <a:gd name="connsiteX3" fmla="*/ 1320656 w 6147055"/>
              <a:gd name="connsiteY3" fmla="*/ 27329 h 6931386"/>
              <a:gd name="connsiteX4" fmla="*/ 6146968 w 6147055"/>
              <a:gd name="connsiteY4" fmla="*/ 0 h 6931386"/>
              <a:gd name="connsiteX5" fmla="*/ 6140204 w 6147055"/>
              <a:gd name="connsiteY5" fmla="*/ 6923386 h 6931386"/>
              <a:gd name="connsiteX6" fmla="*/ 17 w 6147055"/>
              <a:gd name="connsiteY6" fmla="*/ 6930002 h 6931386"/>
              <a:gd name="connsiteX0" fmla="*/ 17 w 6147055"/>
              <a:gd name="connsiteY0" fmla="*/ 6930002 h 6931386"/>
              <a:gd name="connsiteX1" fmla="*/ 982727 w 6147055"/>
              <a:gd name="connsiteY1" fmla="*/ 5166938 h 6931386"/>
              <a:gd name="connsiteX2" fmla="*/ 160926 w 6147055"/>
              <a:gd name="connsiteY2" fmla="*/ 1781220 h 6931386"/>
              <a:gd name="connsiteX3" fmla="*/ 1116061 w 6147055"/>
              <a:gd name="connsiteY3" fmla="*/ 27329 h 6931386"/>
              <a:gd name="connsiteX4" fmla="*/ 6146968 w 6147055"/>
              <a:gd name="connsiteY4" fmla="*/ 0 h 6931386"/>
              <a:gd name="connsiteX5" fmla="*/ 6140204 w 6147055"/>
              <a:gd name="connsiteY5" fmla="*/ 6923386 h 6931386"/>
              <a:gd name="connsiteX6" fmla="*/ 17 w 6147055"/>
              <a:gd name="connsiteY6" fmla="*/ 6930002 h 6931386"/>
              <a:gd name="connsiteX0" fmla="*/ 17 w 6147055"/>
              <a:gd name="connsiteY0" fmla="*/ 6930002 h 6931386"/>
              <a:gd name="connsiteX1" fmla="*/ 982727 w 6147055"/>
              <a:gd name="connsiteY1" fmla="*/ 5166938 h 6931386"/>
              <a:gd name="connsiteX2" fmla="*/ 188574 w 6147055"/>
              <a:gd name="connsiteY2" fmla="*/ 1804763 h 6931386"/>
              <a:gd name="connsiteX3" fmla="*/ 1116061 w 6147055"/>
              <a:gd name="connsiteY3" fmla="*/ 27329 h 6931386"/>
              <a:gd name="connsiteX4" fmla="*/ 6146968 w 6147055"/>
              <a:gd name="connsiteY4" fmla="*/ 0 h 6931386"/>
              <a:gd name="connsiteX5" fmla="*/ 6140204 w 6147055"/>
              <a:gd name="connsiteY5" fmla="*/ 6923386 h 6931386"/>
              <a:gd name="connsiteX6" fmla="*/ 17 w 6147055"/>
              <a:gd name="connsiteY6" fmla="*/ 6930002 h 6931386"/>
              <a:gd name="connsiteX0" fmla="*/ 17 w 6147055"/>
              <a:gd name="connsiteY0" fmla="*/ 6930002 h 6931386"/>
              <a:gd name="connsiteX1" fmla="*/ 982727 w 6147055"/>
              <a:gd name="connsiteY1" fmla="*/ 5166938 h 6931386"/>
              <a:gd name="connsiteX2" fmla="*/ 188574 w 6147055"/>
              <a:gd name="connsiteY2" fmla="*/ 1804763 h 6931386"/>
              <a:gd name="connsiteX3" fmla="*/ 1116061 w 6147055"/>
              <a:gd name="connsiteY3" fmla="*/ 27329 h 6931386"/>
              <a:gd name="connsiteX4" fmla="*/ 6146968 w 6147055"/>
              <a:gd name="connsiteY4" fmla="*/ 0 h 6931386"/>
              <a:gd name="connsiteX5" fmla="*/ 6140204 w 6147055"/>
              <a:gd name="connsiteY5" fmla="*/ 6923386 h 6931386"/>
              <a:gd name="connsiteX6" fmla="*/ 17 w 6147055"/>
              <a:gd name="connsiteY6" fmla="*/ 6930002 h 6931386"/>
              <a:gd name="connsiteX0" fmla="*/ 17 w 6147055"/>
              <a:gd name="connsiteY0" fmla="*/ 6930002 h 6931386"/>
              <a:gd name="connsiteX1" fmla="*/ 982727 w 6147055"/>
              <a:gd name="connsiteY1" fmla="*/ 5166938 h 6931386"/>
              <a:gd name="connsiteX2" fmla="*/ 188574 w 6147055"/>
              <a:gd name="connsiteY2" fmla="*/ 1798877 h 6931386"/>
              <a:gd name="connsiteX3" fmla="*/ 1116061 w 6147055"/>
              <a:gd name="connsiteY3" fmla="*/ 27329 h 6931386"/>
              <a:gd name="connsiteX4" fmla="*/ 6146968 w 6147055"/>
              <a:gd name="connsiteY4" fmla="*/ 0 h 6931386"/>
              <a:gd name="connsiteX5" fmla="*/ 6140204 w 6147055"/>
              <a:gd name="connsiteY5" fmla="*/ 6923386 h 6931386"/>
              <a:gd name="connsiteX6" fmla="*/ 17 w 6147055"/>
              <a:gd name="connsiteY6" fmla="*/ 6930002 h 6931386"/>
              <a:gd name="connsiteX0" fmla="*/ 20 w 6147058"/>
              <a:gd name="connsiteY0" fmla="*/ 6930002 h 6931386"/>
              <a:gd name="connsiteX1" fmla="*/ 844489 w 6147058"/>
              <a:gd name="connsiteY1" fmla="*/ 3695554 h 6931386"/>
              <a:gd name="connsiteX2" fmla="*/ 188577 w 6147058"/>
              <a:gd name="connsiteY2" fmla="*/ 1798877 h 6931386"/>
              <a:gd name="connsiteX3" fmla="*/ 1116064 w 6147058"/>
              <a:gd name="connsiteY3" fmla="*/ 27329 h 6931386"/>
              <a:gd name="connsiteX4" fmla="*/ 6146971 w 6147058"/>
              <a:gd name="connsiteY4" fmla="*/ 0 h 6931386"/>
              <a:gd name="connsiteX5" fmla="*/ 6140207 w 6147058"/>
              <a:gd name="connsiteY5" fmla="*/ 6923386 h 6931386"/>
              <a:gd name="connsiteX6" fmla="*/ 20 w 6147058"/>
              <a:gd name="connsiteY6" fmla="*/ 6930002 h 6931386"/>
              <a:gd name="connsiteX0" fmla="*/ 21 w 6147059"/>
              <a:gd name="connsiteY0" fmla="*/ 6930002 h 6931386"/>
              <a:gd name="connsiteX1" fmla="*/ 822372 w 6147059"/>
              <a:gd name="connsiteY1" fmla="*/ 3701440 h 6931386"/>
              <a:gd name="connsiteX2" fmla="*/ 188578 w 6147059"/>
              <a:gd name="connsiteY2" fmla="*/ 1798877 h 6931386"/>
              <a:gd name="connsiteX3" fmla="*/ 1116065 w 6147059"/>
              <a:gd name="connsiteY3" fmla="*/ 27329 h 6931386"/>
              <a:gd name="connsiteX4" fmla="*/ 6146972 w 6147059"/>
              <a:gd name="connsiteY4" fmla="*/ 0 h 6931386"/>
              <a:gd name="connsiteX5" fmla="*/ 6140208 w 6147059"/>
              <a:gd name="connsiteY5" fmla="*/ 6923386 h 6931386"/>
              <a:gd name="connsiteX6" fmla="*/ 21 w 6147059"/>
              <a:gd name="connsiteY6" fmla="*/ 6930002 h 6931386"/>
              <a:gd name="connsiteX0" fmla="*/ 17 w 6285296"/>
              <a:gd name="connsiteY0" fmla="*/ 6941773 h 6942700"/>
              <a:gd name="connsiteX1" fmla="*/ 960609 w 6285296"/>
              <a:gd name="connsiteY1" fmla="*/ 3701440 h 6942700"/>
              <a:gd name="connsiteX2" fmla="*/ 326815 w 6285296"/>
              <a:gd name="connsiteY2" fmla="*/ 1798877 h 6942700"/>
              <a:gd name="connsiteX3" fmla="*/ 1254302 w 6285296"/>
              <a:gd name="connsiteY3" fmla="*/ 27329 h 6942700"/>
              <a:gd name="connsiteX4" fmla="*/ 6285209 w 6285296"/>
              <a:gd name="connsiteY4" fmla="*/ 0 h 6942700"/>
              <a:gd name="connsiteX5" fmla="*/ 6278445 w 6285296"/>
              <a:gd name="connsiteY5" fmla="*/ 6923386 h 6942700"/>
              <a:gd name="connsiteX6" fmla="*/ 17 w 6285296"/>
              <a:gd name="connsiteY6" fmla="*/ 6941773 h 6942700"/>
              <a:gd name="connsiteX0" fmla="*/ 17 w 6285296"/>
              <a:gd name="connsiteY0" fmla="*/ 6941773 h 6942700"/>
              <a:gd name="connsiteX1" fmla="*/ 982728 w 6285296"/>
              <a:gd name="connsiteY1" fmla="*/ 3724982 h 6942700"/>
              <a:gd name="connsiteX2" fmla="*/ 326815 w 6285296"/>
              <a:gd name="connsiteY2" fmla="*/ 1798877 h 6942700"/>
              <a:gd name="connsiteX3" fmla="*/ 1254302 w 6285296"/>
              <a:gd name="connsiteY3" fmla="*/ 27329 h 6942700"/>
              <a:gd name="connsiteX4" fmla="*/ 6285209 w 6285296"/>
              <a:gd name="connsiteY4" fmla="*/ 0 h 6942700"/>
              <a:gd name="connsiteX5" fmla="*/ 6278445 w 6285296"/>
              <a:gd name="connsiteY5" fmla="*/ 6923386 h 6942700"/>
              <a:gd name="connsiteX6" fmla="*/ 17 w 6285296"/>
              <a:gd name="connsiteY6" fmla="*/ 6941773 h 6942700"/>
              <a:gd name="connsiteX0" fmla="*/ 17 w 6285296"/>
              <a:gd name="connsiteY0" fmla="*/ 6941773 h 6942700"/>
              <a:gd name="connsiteX1" fmla="*/ 982728 w 6285296"/>
              <a:gd name="connsiteY1" fmla="*/ 3724982 h 6942700"/>
              <a:gd name="connsiteX2" fmla="*/ 315756 w 6285296"/>
              <a:gd name="connsiteY2" fmla="*/ 1787106 h 6942700"/>
              <a:gd name="connsiteX3" fmla="*/ 1254302 w 6285296"/>
              <a:gd name="connsiteY3" fmla="*/ 27329 h 6942700"/>
              <a:gd name="connsiteX4" fmla="*/ 6285209 w 6285296"/>
              <a:gd name="connsiteY4" fmla="*/ 0 h 6942700"/>
              <a:gd name="connsiteX5" fmla="*/ 6278445 w 6285296"/>
              <a:gd name="connsiteY5" fmla="*/ 6923386 h 6942700"/>
              <a:gd name="connsiteX6" fmla="*/ 17 w 6285296"/>
              <a:gd name="connsiteY6" fmla="*/ 6941773 h 6942700"/>
              <a:gd name="connsiteX0" fmla="*/ 17 w 6285296"/>
              <a:gd name="connsiteY0" fmla="*/ 6941773 h 6942700"/>
              <a:gd name="connsiteX1" fmla="*/ 982728 w 6285296"/>
              <a:gd name="connsiteY1" fmla="*/ 3724982 h 6942700"/>
              <a:gd name="connsiteX2" fmla="*/ 315756 w 6285296"/>
              <a:gd name="connsiteY2" fmla="*/ 1787106 h 6942700"/>
              <a:gd name="connsiteX3" fmla="*/ 1237713 w 6285296"/>
              <a:gd name="connsiteY3" fmla="*/ 21443 h 6942700"/>
              <a:gd name="connsiteX4" fmla="*/ 6285209 w 6285296"/>
              <a:gd name="connsiteY4" fmla="*/ 0 h 6942700"/>
              <a:gd name="connsiteX5" fmla="*/ 6278445 w 6285296"/>
              <a:gd name="connsiteY5" fmla="*/ 6923386 h 6942700"/>
              <a:gd name="connsiteX6" fmla="*/ 17 w 6285296"/>
              <a:gd name="connsiteY6" fmla="*/ 6941773 h 6942700"/>
              <a:gd name="connsiteX0" fmla="*/ 17 w 6285296"/>
              <a:gd name="connsiteY0" fmla="*/ 6941773 h 6942700"/>
              <a:gd name="connsiteX1" fmla="*/ 982728 w 6285296"/>
              <a:gd name="connsiteY1" fmla="*/ 3724982 h 6942700"/>
              <a:gd name="connsiteX2" fmla="*/ 326815 w 6285296"/>
              <a:gd name="connsiteY2" fmla="*/ 1787106 h 6942700"/>
              <a:gd name="connsiteX3" fmla="*/ 1237713 w 6285296"/>
              <a:gd name="connsiteY3" fmla="*/ 21443 h 6942700"/>
              <a:gd name="connsiteX4" fmla="*/ 6285209 w 6285296"/>
              <a:gd name="connsiteY4" fmla="*/ 0 h 6942700"/>
              <a:gd name="connsiteX5" fmla="*/ 6278445 w 6285296"/>
              <a:gd name="connsiteY5" fmla="*/ 6923386 h 6942700"/>
              <a:gd name="connsiteX6" fmla="*/ 17 w 6285296"/>
              <a:gd name="connsiteY6" fmla="*/ 6941773 h 6942700"/>
              <a:gd name="connsiteX0" fmla="*/ 17 w 6285296"/>
              <a:gd name="connsiteY0" fmla="*/ 6941773 h 6942700"/>
              <a:gd name="connsiteX1" fmla="*/ 982728 w 6285296"/>
              <a:gd name="connsiteY1" fmla="*/ 3724982 h 6942700"/>
              <a:gd name="connsiteX2" fmla="*/ 326815 w 6285296"/>
              <a:gd name="connsiteY2" fmla="*/ 1787106 h 6942700"/>
              <a:gd name="connsiteX3" fmla="*/ 1248774 w 6285296"/>
              <a:gd name="connsiteY3" fmla="*/ 21443 h 6942700"/>
              <a:gd name="connsiteX4" fmla="*/ 6285209 w 6285296"/>
              <a:gd name="connsiteY4" fmla="*/ 0 h 6942700"/>
              <a:gd name="connsiteX5" fmla="*/ 6278445 w 6285296"/>
              <a:gd name="connsiteY5" fmla="*/ 6923386 h 6942700"/>
              <a:gd name="connsiteX6" fmla="*/ 17 w 6285296"/>
              <a:gd name="connsiteY6" fmla="*/ 6941773 h 6942700"/>
              <a:gd name="connsiteX0" fmla="*/ 17 w 6285296"/>
              <a:gd name="connsiteY0" fmla="*/ 6941773 h 6942700"/>
              <a:gd name="connsiteX1" fmla="*/ 982728 w 6285296"/>
              <a:gd name="connsiteY1" fmla="*/ 3724982 h 6942700"/>
              <a:gd name="connsiteX2" fmla="*/ 326815 w 6285296"/>
              <a:gd name="connsiteY2" fmla="*/ 1787106 h 6942700"/>
              <a:gd name="connsiteX3" fmla="*/ 1259834 w 6285296"/>
              <a:gd name="connsiteY3" fmla="*/ 21443 h 6942700"/>
              <a:gd name="connsiteX4" fmla="*/ 6285209 w 6285296"/>
              <a:gd name="connsiteY4" fmla="*/ 0 h 6942700"/>
              <a:gd name="connsiteX5" fmla="*/ 6278445 w 6285296"/>
              <a:gd name="connsiteY5" fmla="*/ 6923386 h 6942700"/>
              <a:gd name="connsiteX6" fmla="*/ 17 w 6285296"/>
              <a:gd name="connsiteY6" fmla="*/ 6941773 h 6942700"/>
              <a:gd name="connsiteX0" fmla="*/ 17 w 6285296"/>
              <a:gd name="connsiteY0" fmla="*/ 6941773 h 6942700"/>
              <a:gd name="connsiteX1" fmla="*/ 982728 w 6285296"/>
              <a:gd name="connsiteY1" fmla="*/ 3724982 h 6942700"/>
              <a:gd name="connsiteX2" fmla="*/ 315756 w 6285296"/>
              <a:gd name="connsiteY2" fmla="*/ 1781221 h 6942700"/>
              <a:gd name="connsiteX3" fmla="*/ 1259834 w 6285296"/>
              <a:gd name="connsiteY3" fmla="*/ 21443 h 6942700"/>
              <a:gd name="connsiteX4" fmla="*/ 6285209 w 6285296"/>
              <a:gd name="connsiteY4" fmla="*/ 0 h 6942700"/>
              <a:gd name="connsiteX5" fmla="*/ 6278445 w 6285296"/>
              <a:gd name="connsiteY5" fmla="*/ 6923386 h 6942700"/>
              <a:gd name="connsiteX6" fmla="*/ 17 w 6285296"/>
              <a:gd name="connsiteY6" fmla="*/ 6941773 h 6942700"/>
              <a:gd name="connsiteX0" fmla="*/ 17 w 6285296"/>
              <a:gd name="connsiteY0" fmla="*/ 6941773 h 6942700"/>
              <a:gd name="connsiteX1" fmla="*/ 982728 w 6285296"/>
              <a:gd name="connsiteY1" fmla="*/ 3724982 h 6942700"/>
              <a:gd name="connsiteX2" fmla="*/ 315756 w 6285296"/>
              <a:gd name="connsiteY2" fmla="*/ 1804763 h 6942700"/>
              <a:gd name="connsiteX3" fmla="*/ 1259834 w 6285296"/>
              <a:gd name="connsiteY3" fmla="*/ 21443 h 6942700"/>
              <a:gd name="connsiteX4" fmla="*/ 6285209 w 6285296"/>
              <a:gd name="connsiteY4" fmla="*/ 0 h 6942700"/>
              <a:gd name="connsiteX5" fmla="*/ 6278445 w 6285296"/>
              <a:gd name="connsiteY5" fmla="*/ 6923386 h 6942700"/>
              <a:gd name="connsiteX6" fmla="*/ 17 w 6285296"/>
              <a:gd name="connsiteY6" fmla="*/ 6941773 h 694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5296" h="6942700">
                <a:moveTo>
                  <a:pt x="17" y="6941773"/>
                </a:moveTo>
                <a:cubicBezTo>
                  <a:pt x="-4798" y="6928467"/>
                  <a:pt x="980310" y="3748936"/>
                  <a:pt x="982728" y="3724982"/>
                </a:cubicBezTo>
                <a:cubicBezTo>
                  <a:pt x="999082" y="3748830"/>
                  <a:pt x="342945" y="1827614"/>
                  <a:pt x="315756" y="1804763"/>
                </a:cubicBezTo>
                <a:cubicBezTo>
                  <a:pt x="328772" y="1827409"/>
                  <a:pt x="1240639" y="34313"/>
                  <a:pt x="1259834" y="21443"/>
                </a:cubicBezTo>
                <a:cubicBezTo>
                  <a:pt x="1249211" y="48491"/>
                  <a:pt x="6282051" y="26613"/>
                  <a:pt x="6285209" y="0"/>
                </a:cubicBezTo>
                <a:cubicBezTo>
                  <a:pt x="6286267" y="24827"/>
                  <a:pt x="6277386" y="6515720"/>
                  <a:pt x="6278445" y="6923386"/>
                </a:cubicBezTo>
                <a:cubicBezTo>
                  <a:pt x="5962691" y="6916716"/>
                  <a:pt x="4064811" y="6948443"/>
                  <a:pt x="17" y="6941773"/>
                </a:cubicBezTo>
                <a:close/>
              </a:path>
            </a:pathLst>
          </a:custGeom>
          <a:solidFill>
            <a:schemeClr val="bg2"/>
          </a:solidFill>
        </p:spPr>
        <p:txBody>
          <a:bodyPr wrap="square" lIns="3200400" tIns="0" bIns="1463040" anchor="ctr" anchorCtr="0">
            <a:noAutofit/>
          </a:bodyPr>
          <a:lstStyle>
            <a:lvl1pPr marL="0" indent="0" algn="l">
              <a:buNone/>
              <a:defRPr sz="1600"/>
            </a:lvl1pPr>
          </a:lstStyle>
          <a:p>
            <a:r>
              <a:rPr lang="en-US" err="1"/>
              <a:t>Foto</a:t>
            </a:r>
            <a:r>
              <a:rPr lang="en-US"/>
              <a:t> </a:t>
            </a:r>
            <a:r>
              <a:rPr lang="en-US" err="1"/>
              <a:t>toevoegen</a:t>
            </a:r>
            <a:endParaRPr lang="en-US"/>
          </a:p>
        </p:txBody>
      </p:sp>
    </p:spTree>
    <p:extLst>
      <p:ext uri="{BB962C8B-B14F-4D97-AF65-F5344CB8AC3E}">
        <p14:creationId xmlns:p14="http://schemas.microsoft.com/office/powerpoint/2010/main" val="471436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4 Quote">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2EDCAC4-10EE-E722-CF63-532EC879E5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8315" y="0"/>
            <a:ext cx="6855237" cy="6858000"/>
          </a:xfrm>
          <a:prstGeom prst="rect">
            <a:avLst/>
          </a:prstGeom>
        </p:spPr>
      </p:pic>
      <p:sp>
        <p:nvSpPr>
          <p:cNvPr id="5" name="Rechthoek 4">
            <a:extLst>
              <a:ext uri="{FF2B5EF4-FFF2-40B4-BE49-F238E27FC236}">
                <a16:creationId xmlns:a16="http://schemas.microsoft.com/office/drawing/2014/main" id="{9294A7C7-DCC7-4993-27CE-35F751E8078B}"/>
              </a:ext>
            </a:extLst>
          </p:cNvPr>
          <p:cNvSpPr/>
          <p:nvPr userDrawn="1"/>
        </p:nvSpPr>
        <p:spPr>
          <a:xfrm>
            <a:off x="9234" y="7966"/>
            <a:ext cx="43634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EC4ED934-7476-F3A5-6535-67F52F3F22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03089" y="505277"/>
            <a:ext cx="3059084" cy="3059084"/>
          </a:xfrm>
          <a:prstGeom prst="rect">
            <a:avLst/>
          </a:prstGeom>
        </p:spPr>
      </p:pic>
      <p:sp>
        <p:nvSpPr>
          <p:cNvPr id="7" name="Text Placeholder 6">
            <a:extLst>
              <a:ext uri="{FF2B5EF4-FFF2-40B4-BE49-F238E27FC236}">
                <a16:creationId xmlns:a16="http://schemas.microsoft.com/office/drawing/2014/main" id="{9EEAE06A-E918-C710-FF7A-AAEE0F2F25E0}"/>
              </a:ext>
            </a:extLst>
          </p:cNvPr>
          <p:cNvSpPr>
            <a:spLocks noGrp="1"/>
          </p:cNvSpPr>
          <p:nvPr>
            <p:ph type="body" sz="quarter" idx="18" hasCustomPrompt="1"/>
          </p:nvPr>
        </p:nvSpPr>
        <p:spPr>
          <a:xfrm>
            <a:off x="657984" y="5072856"/>
            <a:ext cx="4749294" cy="579119"/>
          </a:xfrm>
          <a:prstGeom prst="rect">
            <a:avLst/>
          </a:prstGeom>
          <a:noFill/>
        </p:spPr>
        <p:txBody>
          <a:bodyPr lIns="0" rIns="0"/>
          <a:lstStyle>
            <a:lvl1pPr marL="0" indent="0" algn="ctr">
              <a:buNone/>
              <a:defRPr sz="1400" b="0" i="0">
                <a:solidFill>
                  <a:schemeClr val="bg1"/>
                </a:solidFill>
                <a:latin typeface="+mj-lt"/>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a:t>- Naam van </a:t>
            </a:r>
            <a:r>
              <a:rPr lang="en-GB" noProof="0" err="1"/>
              <a:t>persoon</a:t>
            </a:r>
            <a:endParaRPr lang="en-GB" noProof="0"/>
          </a:p>
        </p:txBody>
      </p:sp>
      <p:sp>
        <p:nvSpPr>
          <p:cNvPr id="8" name="Text Placeholder 6">
            <a:extLst>
              <a:ext uri="{FF2B5EF4-FFF2-40B4-BE49-F238E27FC236}">
                <a16:creationId xmlns:a16="http://schemas.microsoft.com/office/drawing/2014/main" id="{32E58795-660D-CC05-C719-727DE3049A1F}"/>
              </a:ext>
            </a:extLst>
          </p:cNvPr>
          <p:cNvSpPr>
            <a:spLocks noGrp="1"/>
          </p:cNvSpPr>
          <p:nvPr>
            <p:ph type="body" sz="quarter" idx="17" hasCustomPrompt="1"/>
          </p:nvPr>
        </p:nvSpPr>
        <p:spPr>
          <a:xfrm>
            <a:off x="657984" y="3240844"/>
            <a:ext cx="4749294" cy="1794165"/>
          </a:xfrm>
          <a:prstGeom prst="rect">
            <a:avLst/>
          </a:prstGeom>
          <a:noFill/>
        </p:spPr>
        <p:txBody>
          <a:bodyPr lIns="0" rIns="0"/>
          <a:lstStyle>
            <a:lvl1pPr marL="0" indent="0" algn="ctr">
              <a:buNone/>
              <a:defRPr sz="2400" b="1" i="0">
                <a:solidFill>
                  <a:schemeClr val="bg1"/>
                </a:solidFill>
                <a:latin typeface="+mj-lt"/>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a:t>“QUOTE IN KAPITAAL +  AANHALINGSTEKENS EN PUNT”.</a:t>
            </a:r>
          </a:p>
        </p:txBody>
      </p:sp>
      <p:sp>
        <p:nvSpPr>
          <p:cNvPr id="11" name="Picture Placeholder 9">
            <a:extLst>
              <a:ext uri="{FF2B5EF4-FFF2-40B4-BE49-F238E27FC236}">
                <a16:creationId xmlns:a16="http://schemas.microsoft.com/office/drawing/2014/main" id="{33620AAF-BF2F-30E3-02BA-1EBDFCA58E09}"/>
              </a:ext>
            </a:extLst>
          </p:cNvPr>
          <p:cNvSpPr>
            <a:spLocks noGrp="1"/>
          </p:cNvSpPr>
          <p:nvPr>
            <p:ph type="pic" sz="quarter" idx="15" hasCustomPrompt="1"/>
          </p:nvPr>
        </p:nvSpPr>
        <p:spPr>
          <a:xfrm>
            <a:off x="5545014" y="-34057"/>
            <a:ext cx="6652847" cy="6914390"/>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 name="connsiteX0" fmla="*/ 1291771 w 10007600"/>
              <a:gd name="connsiteY0" fmla="*/ 0 h 6884329"/>
              <a:gd name="connsiteX1" fmla="*/ 10007600 w 10007600"/>
              <a:gd name="connsiteY1" fmla="*/ 5450 h 6884329"/>
              <a:gd name="connsiteX2" fmla="*/ 2823029 w 10007600"/>
              <a:gd name="connsiteY2" fmla="*/ 6884329 h 6884329"/>
              <a:gd name="connsiteX3" fmla="*/ 0 w 10007600"/>
              <a:gd name="connsiteY3" fmla="*/ 6879771 h 6884329"/>
              <a:gd name="connsiteX4" fmla="*/ 0 w 10007600"/>
              <a:gd name="connsiteY4" fmla="*/ 3476171 h 6884329"/>
              <a:gd name="connsiteX5" fmla="*/ 1291771 w 10007600"/>
              <a:gd name="connsiteY5" fmla="*/ 0 h 6884329"/>
              <a:gd name="connsiteX0" fmla="*/ 1291771 w 10007600"/>
              <a:gd name="connsiteY0" fmla="*/ 0 h 6884329"/>
              <a:gd name="connsiteX1" fmla="*/ 10007600 w 10007600"/>
              <a:gd name="connsiteY1" fmla="*/ 5450 h 6884329"/>
              <a:gd name="connsiteX2" fmla="*/ 6267450 w 10007600"/>
              <a:gd name="connsiteY2" fmla="*/ 3576118 h 6884329"/>
              <a:gd name="connsiteX3" fmla="*/ 2823029 w 10007600"/>
              <a:gd name="connsiteY3" fmla="*/ 6884329 h 6884329"/>
              <a:gd name="connsiteX4" fmla="*/ 0 w 10007600"/>
              <a:gd name="connsiteY4" fmla="*/ 6879771 h 6884329"/>
              <a:gd name="connsiteX5" fmla="*/ 0 w 10007600"/>
              <a:gd name="connsiteY5" fmla="*/ 3476171 h 6884329"/>
              <a:gd name="connsiteX6" fmla="*/ 1291771 w 10007600"/>
              <a:gd name="connsiteY6" fmla="*/ 0 h 6884329"/>
              <a:gd name="connsiteX0" fmla="*/ 1291771 w 12192000"/>
              <a:gd name="connsiteY0" fmla="*/ 0 h 6884329"/>
              <a:gd name="connsiteX1" fmla="*/ 10007600 w 12192000"/>
              <a:gd name="connsiteY1" fmla="*/ 5450 h 6884329"/>
              <a:gd name="connsiteX2" fmla="*/ 12192000 w 12192000"/>
              <a:gd name="connsiteY2" fmla="*/ 2879967 h 6884329"/>
              <a:gd name="connsiteX3" fmla="*/ 2823029 w 12192000"/>
              <a:gd name="connsiteY3" fmla="*/ 6884329 h 6884329"/>
              <a:gd name="connsiteX4" fmla="*/ 0 w 12192000"/>
              <a:gd name="connsiteY4" fmla="*/ 6879771 h 6884329"/>
              <a:gd name="connsiteX5" fmla="*/ 0 w 12192000"/>
              <a:gd name="connsiteY5" fmla="*/ 3476171 h 6884329"/>
              <a:gd name="connsiteX6" fmla="*/ 1291771 w 12192000"/>
              <a:gd name="connsiteY6" fmla="*/ 0 h 6884329"/>
              <a:gd name="connsiteX0" fmla="*/ 1291771 w 12192000"/>
              <a:gd name="connsiteY0" fmla="*/ 0 h 6884329"/>
              <a:gd name="connsiteX1" fmla="*/ 12188825 w 12192000"/>
              <a:gd name="connsiteY1" fmla="*/ 34059 h 6884329"/>
              <a:gd name="connsiteX2" fmla="*/ 12192000 w 12192000"/>
              <a:gd name="connsiteY2" fmla="*/ 2879967 h 6884329"/>
              <a:gd name="connsiteX3" fmla="*/ 2823029 w 12192000"/>
              <a:gd name="connsiteY3" fmla="*/ 6884329 h 6884329"/>
              <a:gd name="connsiteX4" fmla="*/ 0 w 12192000"/>
              <a:gd name="connsiteY4" fmla="*/ 6879771 h 6884329"/>
              <a:gd name="connsiteX5" fmla="*/ 0 w 12192000"/>
              <a:gd name="connsiteY5" fmla="*/ 3476171 h 6884329"/>
              <a:gd name="connsiteX6" fmla="*/ 1291771 w 12192000"/>
              <a:gd name="connsiteY6" fmla="*/ 0 h 6884329"/>
              <a:gd name="connsiteX0" fmla="*/ 0 w 12195629"/>
              <a:gd name="connsiteY0" fmla="*/ 0 h 6874793"/>
              <a:gd name="connsiteX1" fmla="*/ 12192454 w 12195629"/>
              <a:gd name="connsiteY1" fmla="*/ 24523 h 6874793"/>
              <a:gd name="connsiteX2" fmla="*/ 12195629 w 12195629"/>
              <a:gd name="connsiteY2" fmla="*/ 2870431 h 6874793"/>
              <a:gd name="connsiteX3" fmla="*/ 2826658 w 12195629"/>
              <a:gd name="connsiteY3" fmla="*/ 6874793 h 6874793"/>
              <a:gd name="connsiteX4" fmla="*/ 3629 w 12195629"/>
              <a:gd name="connsiteY4" fmla="*/ 6870235 h 6874793"/>
              <a:gd name="connsiteX5" fmla="*/ 3629 w 12195629"/>
              <a:gd name="connsiteY5" fmla="*/ 3466635 h 6874793"/>
              <a:gd name="connsiteX6" fmla="*/ 0 w 12195629"/>
              <a:gd name="connsiteY6" fmla="*/ 0 h 6874793"/>
              <a:gd name="connsiteX0" fmla="*/ 0 w 12195629"/>
              <a:gd name="connsiteY0" fmla="*/ 4086 h 6878879"/>
              <a:gd name="connsiteX1" fmla="*/ 12182929 w 12195629"/>
              <a:gd name="connsiteY1" fmla="*/ 0 h 6878879"/>
              <a:gd name="connsiteX2" fmla="*/ 12195629 w 12195629"/>
              <a:gd name="connsiteY2" fmla="*/ 2874517 h 6878879"/>
              <a:gd name="connsiteX3" fmla="*/ 2826658 w 12195629"/>
              <a:gd name="connsiteY3" fmla="*/ 6878879 h 6878879"/>
              <a:gd name="connsiteX4" fmla="*/ 3629 w 12195629"/>
              <a:gd name="connsiteY4" fmla="*/ 6874321 h 6878879"/>
              <a:gd name="connsiteX5" fmla="*/ 3629 w 12195629"/>
              <a:gd name="connsiteY5" fmla="*/ 3470721 h 6878879"/>
              <a:gd name="connsiteX6" fmla="*/ 0 w 12195629"/>
              <a:gd name="connsiteY6" fmla="*/ 4086 h 6878879"/>
              <a:gd name="connsiteX0" fmla="*/ 0 w 12195629"/>
              <a:gd name="connsiteY0" fmla="*/ 4086 h 6878879"/>
              <a:gd name="connsiteX1" fmla="*/ 12182929 w 12195629"/>
              <a:gd name="connsiteY1" fmla="*/ 0 h 6878879"/>
              <a:gd name="connsiteX2" fmla="*/ 12195629 w 12195629"/>
              <a:gd name="connsiteY2" fmla="*/ 2874517 h 6878879"/>
              <a:gd name="connsiteX3" fmla="*/ 2731408 w 12195629"/>
              <a:gd name="connsiteY3" fmla="*/ 6878879 h 6878879"/>
              <a:gd name="connsiteX4" fmla="*/ 3629 w 12195629"/>
              <a:gd name="connsiteY4" fmla="*/ 6874321 h 6878879"/>
              <a:gd name="connsiteX5" fmla="*/ 3629 w 12195629"/>
              <a:gd name="connsiteY5" fmla="*/ 3470721 h 6878879"/>
              <a:gd name="connsiteX6" fmla="*/ 0 w 12195629"/>
              <a:gd name="connsiteY6" fmla="*/ 4086 h 6878879"/>
              <a:gd name="connsiteX0" fmla="*/ 0 w 12195629"/>
              <a:gd name="connsiteY0" fmla="*/ 4086 h 6878879"/>
              <a:gd name="connsiteX1" fmla="*/ 12182929 w 12195629"/>
              <a:gd name="connsiteY1" fmla="*/ 0 h 6878879"/>
              <a:gd name="connsiteX2" fmla="*/ 12195629 w 12195629"/>
              <a:gd name="connsiteY2" fmla="*/ 2874517 h 6878879"/>
              <a:gd name="connsiteX3" fmla="*/ 2607583 w 12195629"/>
              <a:gd name="connsiteY3" fmla="*/ 6878879 h 6878879"/>
              <a:gd name="connsiteX4" fmla="*/ 3629 w 12195629"/>
              <a:gd name="connsiteY4" fmla="*/ 6874321 h 6878879"/>
              <a:gd name="connsiteX5" fmla="*/ 3629 w 12195629"/>
              <a:gd name="connsiteY5" fmla="*/ 3470721 h 6878879"/>
              <a:gd name="connsiteX6" fmla="*/ 0 w 12195629"/>
              <a:gd name="connsiteY6" fmla="*/ 4086 h 6878879"/>
              <a:gd name="connsiteX0" fmla="*/ 0 w 12195629"/>
              <a:gd name="connsiteY0" fmla="*/ 4086 h 6878879"/>
              <a:gd name="connsiteX1" fmla="*/ 12182929 w 12195629"/>
              <a:gd name="connsiteY1" fmla="*/ 0 h 6878879"/>
              <a:gd name="connsiteX2" fmla="*/ 12195629 w 12195629"/>
              <a:gd name="connsiteY2" fmla="*/ 2874517 h 6878879"/>
              <a:gd name="connsiteX3" fmla="*/ 2750458 w 12195629"/>
              <a:gd name="connsiteY3" fmla="*/ 6878879 h 6878879"/>
              <a:gd name="connsiteX4" fmla="*/ 3629 w 12195629"/>
              <a:gd name="connsiteY4" fmla="*/ 6874321 h 6878879"/>
              <a:gd name="connsiteX5" fmla="*/ 3629 w 12195629"/>
              <a:gd name="connsiteY5" fmla="*/ 3470721 h 6878879"/>
              <a:gd name="connsiteX6" fmla="*/ 0 w 12195629"/>
              <a:gd name="connsiteY6" fmla="*/ 4086 h 6878879"/>
              <a:gd name="connsiteX0" fmla="*/ 0 w 12186104"/>
              <a:gd name="connsiteY0" fmla="*/ 4086 h 6878879"/>
              <a:gd name="connsiteX1" fmla="*/ 12182929 w 12186104"/>
              <a:gd name="connsiteY1" fmla="*/ 0 h 6878879"/>
              <a:gd name="connsiteX2" fmla="*/ 12186104 w 12186104"/>
              <a:gd name="connsiteY2" fmla="*/ 2874517 h 6878879"/>
              <a:gd name="connsiteX3" fmla="*/ 2750458 w 12186104"/>
              <a:gd name="connsiteY3" fmla="*/ 6878879 h 6878879"/>
              <a:gd name="connsiteX4" fmla="*/ 3629 w 12186104"/>
              <a:gd name="connsiteY4" fmla="*/ 6874321 h 6878879"/>
              <a:gd name="connsiteX5" fmla="*/ 3629 w 12186104"/>
              <a:gd name="connsiteY5" fmla="*/ 3470721 h 6878879"/>
              <a:gd name="connsiteX6" fmla="*/ 0 w 12186104"/>
              <a:gd name="connsiteY6" fmla="*/ 4086 h 6878879"/>
              <a:gd name="connsiteX0" fmla="*/ 0 w 12186104"/>
              <a:gd name="connsiteY0" fmla="*/ 4086 h 6878879"/>
              <a:gd name="connsiteX1" fmla="*/ 12182929 w 12186104"/>
              <a:gd name="connsiteY1" fmla="*/ 0 h 6878879"/>
              <a:gd name="connsiteX2" fmla="*/ 12186104 w 12186104"/>
              <a:gd name="connsiteY2" fmla="*/ 2893589 h 6878879"/>
              <a:gd name="connsiteX3" fmla="*/ 2750458 w 12186104"/>
              <a:gd name="connsiteY3" fmla="*/ 6878879 h 6878879"/>
              <a:gd name="connsiteX4" fmla="*/ 3629 w 12186104"/>
              <a:gd name="connsiteY4" fmla="*/ 6874321 h 6878879"/>
              <a:gd name="connsiteX5" fmla="*/ 3629 w 12186104"/>
              <a:gd name="connsiteY5" fmla="*/ 3470721 h 6878879"/>
              <a:gd name="connsiteX6" fmla="*/ 0 w 12186104"/>
              <a:gd name="connsiteY6" fmla="*/ 4086 h 6878879"/>
              <a:gd name="connsiteX0" fmla="*/ 0 w 12186104"/>
              <a:gd name="connsiteY0" fmla="*/ 4086 h 6878879"/>
              <a:gd name="connsiteX1" fmla="*/ 12182929 w 12186104"/>
              <a:gd name="connsiteY1" fmla="*/ 0 h 6878879"/>
              <a:gd name="connsiteX2" fmla="*/ 12186104 w 12186104"/>
              <a:gd name="connsiteY2" fmla="*/ 2893589 h 6878879"/>
              <a:gd name="connsiteX3" fmla="*/ 2788558 w 12186104"/>
              <a:gd name="connsiteY3" fmla="*/ 6878879 h 6878879"/>
              <a:gd name="connsiteX4" fmla="*/ 3629 w 12186104"/>
              <a:gd name="connsiteY4" fmla="*/ 6874321 h 6878879"/>
              <a:gd name="connsiteX5" fmla="*/ 3629 w 12186104"/>
              <a:gd name="connsiteY5" fmla="*/ 3470721 h 6878879"/>
              <a:gd name="connsiteX6" fmla="*/ 0 w 12186104"/>
              <a:gd name="connsiteY6" fmla="*/ 4086 h 6878879"/>
              <a:gd name="connsiteX0" fmla="*/ 0 w 12186104"/>
              <a:gd name="connsiteY0" fmla="*/ 4086 h 6883858"/>
              <a:gd name="connsiteX1" fmla="*/ 12182929 w 12186104"/>
              <a:gd name="connsiteY1" fmla="*/ 0 h 6883858"/>
              <a:gd name="connsiteX2" fmla="*/ 12186104 w 12186104"/>
              <a:gd name="connsiteY2" fmla="*/ 2893589 h 6883858"/>
              <a:gd name="connsiteX3" fmla="*/ 2788558 w 12186104"/>
              <a:gd name="connsiteY3" fmla="*/ 6878879 h 6883858"/>
              <a:gd name="connsiteX4" fmla="*/ 22679 w 12186104"/>
              <a:gd name="connsiteY4" fmla="*/ 6883858 h 6883858"/>
              <a:gd name="connsiteX5" fmla="*/ 3629 w 12186104"/>
              <a:gd name="connsiteY5" fmla="*/ 3470721 h 6883858"/>
              <a:gd name="connsiteX6" fmla="*/ 0 w 12186104"/>
              <a:gd name="connsiteY6" fmla="*/ 4086 h 6883858"/>
              <a:gd name="connsiteX0" fmla="*/ 0 w 12186104"/>
              <a:gd name="connsiteY0" fmla="*/ 4086 h 6883858"/>
              <a:gd name="connsiteX1" fmla="*/ 12182929 w 12186104"/>
              <a:gd name="connsiteY1" fmla="*/ 0 h 6883858"/>
              <a:gd name="connsiteX2" fmla="*/ 12186104 w 12186104"/>
              <a:gd name="connsiteY2" fmla="*/ 2893589 h 6883858"/>
              <a:gd name="connsiteX3" fmla="*/ 2788558 w 12186104"/>
              <a:gd name="connsiteY3" fmla="*/ 6878879 h 6883858"/>
              <a:gd name="connsiteX4" fmla="*/ 3629 w 12186104"/>
              <a:gd name="connsiteY4" fmla="*/ 6883858 h 6883858"/>
              <a:gd name="connsiteX5" fmla="*/ 3629 w 12186104"/>
              <a:gd name="connsiteY5" fmla="*/ 3470721 h 6883858"/>
              <a:gd name="connsiteX6" fmla="*/ 0 w 12186104"/>
              <a:gd name="connsiteY6" fmla="*/ 4086 h 6883858"/>
              <a:gd name="connsiteX0" fmla="*/ 0 w 12186104"/>
              <a:gd name="connsiteY0" fmla="*/ 4086 h 6883858"/>
              <a:gd name="connsiteX1" fmla="*/ 12182929 w 12186104"/>
              <a:gd name="connsiteY1" fmla="*/ 0 h 6883858"/>
              <a:gd name="connsiteX2" fmla="*/ 12186104 w 12186104"/>
              <a:gd name="connsiteY2" fmla="*/ 2893589 h 6883858"/>
              <a:gd name="connsiteX3" fmla="*/ 2788558 w 12186104"/>
              <a:gd name="connsiteY3" fmla="*/ 6878879 h 6883858"/>
              <a:gd name="connsiteX4" fmla="*/ 3629 w 12186104"/>
              <a:gd name="connsiteY4" fmla="*/ 6883858 h 6883858"/>
              <a:gd name="connsiteX5" fmla="*/ 3629 w 12186104"/>
              <a:gd name="connsiteY5" fmla="*/ 3470721 h 6883858"/>
              <a:gd name="connsiteX6" fmla="*/ 0 w 12186104"/>
              <a:gd name="connsiteY6" fmla="*/ 4086 h 6883858"/>
              <a:gd name="connsiteX0" fmla="*/ 0 w 12186104"/>
              <a:gd name="connsiteY0" fmla="*/ 4086 h 6890846"/>
              <a:gd name="connsiteX1" fmla="*/ 12182929 w 12186104"/>
              <a:gd name="connsiteY1" fmla="*/ 0 h 6890846"/>
              <a:gd name="connsiteX2" fmla="*/ 12186104 w 12186104"/>
              <a:gd name="connsiteY2" fmla="*/ 2893589 h 6890846"/>
              <a:gd name="connsiteX3" fmla="*/ 2770628 w 12186104"/>
              <a:gd name="connsiteY3" fmla="*/ 6890846 h 6890846"/>
              <a:gd name="connsiteX4" fmla="*/ 3629 w 12186104"/>
              <a:gd name="connsiteY4" fmla="*/ 6883858 h 6890846"/>
              <a:gd name="connsiteX5" fmla="*/ 3629 w 12186104"/>
              <a:gd name="connsiteY5" fmla="*/ 3470721 h 6890846"/>
              <a:gd name="connsiteX6" fmla="*/ 0 w 12186104"/>
              <a:gd name="connsiteY6" fmla="*/ 4086 h 6890846"/>
              <a:gd name="connsiteX0" fmla="*/ 0 w 12186104"/>
              <a:gd name="connsiteY0" fmla="*/ 4086 h 6890846"/>
              <a:gd name="connsiteX1" fmla="*/ 12182929 w 12186104"/>
              <a:gd name="connsiteY1" fmla="*/ 0 h 6890846"/>
              <a:gd name="connsiteX2" fmla="*/ 12186104 w 12186104"/>
              <a:gd name="connsiteY2" fmla="*/ 2893589 h 6890846"/>
              <a:gd name="connsiteX3" fmla="*/ 2770628 w 12186104"/>
              <a:gd name="connsiteY3" fmla="*/ 6890846 h 6890846"/>
              <a:gd name="connsiteX4" fmla="*/ 3629 w 12186104"/>
              <a:gd name="connsiteY4" fmla="*/ 6883859 h 6890846"/>
              <a:gd name="connsiteX5" fmla="*/ 3629 w 12186104"/>
              <a:gd name="connsiteY5" fmla="*/ 3470721 h 6890846"/>
              <a:gd name="connsiteX6" fmla="*/ 0 w 12186104"/>
              <a:gd name="connsiteY6" fmla="*/ 4086 h 6890846"/>
              <a:gd name="connsiteX0" fmla="*/ 0 w 12186104"/>
              <a:gd name="connsiteY0" fmla="*/ 4086 h 6883859"/>
              <a:gd name="connsiteX1" fmla="*/ 12182929 w 12186104"/>
              <a:gd name="connsiteY1" fmla="*/ 0 h 6883859"/>
              <a:gd name="connsiteX2" fmla="*/ 12186104 w 12186104"/>
              <a:gd name="connsiteY2" fmla="*/ 2893589 h 6883859"/>
              <a:gd name="connsiteX3" fmla="*/ 2718241 w 12186104"/>
              <a:gd name="connsiteY3" fmla="*/ 6883694 h 6883859"/>
              <a:gd name="connsiteX4" fmla="*/ 3629 w 12186104"/>
              <a:gd name="connsiteY4" fmla="*/ 6883859 h 6883859"/>
              <a:gd name="connsiteX5" fmla="*/ 3629 w 12186104"/>
              <a:gd name="connsiteY5" fmla="*/ 3470721 h 6883859"/>
              <a:gd name="connsiteX6" fmla="*/ 0 w 12186104"/>
              <a:gd name="connsiteY6" fmla="*/ 4086 h 6883859"/>
              <a:gd name="connsiteX0" fmla="*/ 0 w 12186104"/>
              <a:gd name="connsiteY0" fmla="*/ 4086 h 6888461"/>
              <a:gd name="connsiteX1" fmla="*/ 12182929 w 12186104"/>
              <a:gd name="connsiteY1" fmla="*/ 0 h 6888461"/>
              <a:gd name="connsiteX2" fmla="*/ 12186104 w 12186104"/>
              <a:gd name="connsiteY2" fmla="*/ 2893589 h 6888461"/>
              <a:gd name="connsiteX3" fmla="*/ 2751579 w 12186104"/>
              <a:gd name="connsiteY3" fmla="*/ 6888461 h 6888461"/>
              <a:gd name="connsiteX4" fmla="*/ 3629 w 12186104"/>
              <a:gd name="connsiteY4" fmla="*/ 6883859 h 6888461"/>
              <a:gd name="connsiteX5" fmla="*/ 3629 w 12186104"/>
              <a:gd name="connsiteY5" fmla="*/ 3470721 h 6888461"/>
              <a:gd name="connsiteX6" fmla="*/ 0 w 12186104"/>
              <a:gd name="connsiteY6" fmla="*/ 4086 h 6888461"/>
              <a:gd name="connsiteX0" fmla="*/ 1134 w 12187238"/>
              <a:gd name="connsiteY0" fmla="*/ 4086 h 6888627"/>
              <a:gd name="connsiteX1" fmla="*/ 12184063 w 12187238"/>
              <a:gd name="connsiteY1" fmla="*/ 0 h 6888627"/>
              <a:gd name="connsiteX2" fmla="*/ 12187238 w 12187238"/>
              <a:gd name="connsiteY2" fmla="*/ 2893589 h 6888627"/>
              <a:gd name="connsiteX3" fmla="*/ 2752713 w 12187238"/>
              <a:gd name="connsiteY3" fmla="*/ 6888461 h 6888627"/>
              <a:gd name="connsiteX4" fmla="*/ 0 w 12187238"/>
              <a:gd name="connsiteY4" fmla="*/ 6888627 h 6888627"/>
              <a:gd name="connsiteX5" fmla="*/ 4763 w 12187238"/>
              <a:gd name="connsiteY5" fmla="*/ 3470721 h 6888627"/>
              <a:gd name="connsiteX6" fmla="*/ 1134 w 12187238"/>
              <a:gd name="connsiteY6" fmla="*/ 4086 h 6888627"/>
              <a:gd name="connsiteX0" fmla="*/ 0 w 12190867"/>
              <a:gd name="connsiteY0" fmla="*/ 0 h 6894077"/>
              <a:gd name="connsiteX1" fmla="*/ 12187692 w 12190867"/>
              <a:gd name="connsiteY1" fmla="*/ 5450 h 6894077"/>
              <a:gd name="connsiteX2" fmla="*/ 12190867 w 12190867"/>
              <a:gd name="connsiteY2" fmla="*/ 2899039 h 6894077"/>
              <a:gd name="connsiteX3" fmla="*/ 2756342 w 12190867"/>
              <a:gd name="connsiteY3" fmla="*/ 6893911 h 6894077"/>
              <a:gd name="connsiteX4" fmla="*/ 3629 w 12190867"/>
              <a:gd name="connsiteY4" fmla="*/ 6894077 h 6894077"/>
              <a:gd name="connsiteX5" fmla="*/ 8392 w 12190867"/>
              <a:gd name="connsiteY5" fmla="*/ 3476171 h 6894077"/>
              <a:gd name="connsiteX6" fmla="*/ 0 w 12190867"/>
              <a:gd name="connsiteY6" fmla="*/ 0 h 6894077"/>
              <a:gd name="connsiteX0" fmla="*/ 1133 w 12192000"/>
              <a:gd name="connsiteY0" fmla="*/ 0 h 6894077"/>
              <a:gd name="connsiteX1" fmla="*/ 12188825 w 12192000"/>
              <a:gd name="connsiteY1" fmla="*/ 5450 h 6894077"/>
              <a:gd name="connsiteX2" fmla="*/ 12192000 w 12192000"/>
              <a:gd name="connsiteY2" fmla="*/ 2899039 h 6894077"/>
              <a:gd name="connsiteX3" fmla="*/ 2757475 w 12192000"/>
              <a:gd name="connsiteY3" fmla="*/ 6893911 h 6894077"/>
              <a:gd name="connsiteX4" fmla="*/ 0 w 12192000"/>
              <a:gd name="connsiteY4" fmla="*/ 6894077 h 6894077"/>
              <a:gd name="connsiteX5" fmla="*/ 9525 w 12192000"/>
              <a:gd name="connsiteY5" fmla="*/ 3476171 h 6894077"/>
              <a:gd name="connsiteX6" fmla="*/ 1133 w 12192000"/>
              <a:gd name="connsiteY6" fmla="*/ 0 h 6894077"/>
              <a:gd name="connsiteX0" fmla="*/ 1133 w 12192000"/>
              <a:gd name="connsiteY0" fmla="*/ 0 h 6894077"/>
              <a:gd name="connsiteX1" fmla="*/ 12188825 w 12192000"/>
              <a:gd name="connsiteY1" fmla="*/ 5450 h 6894077"/>
              <a:gd name="connsiteX2" fmla="*/ 12192000 w 12192000"/>
              <a:gd name="connsiteY2" fmla="*/ 2899039 h 6894077"/>
              <a:gd name="connsiteX3" fmla="*/ 2757475 w 12192000"/>
              <a:gd name="connsiteY3" fmla="*/ 6893911 h 6894077"/>
              <a:gd name="connsiteX4" fmla="*/ 0 w 12192000"/>
              <a:gd name="connsiteY4" fmla="*/ 6894077 h 6894077"/>
              <a:gd name="connsiteX5" fmla="*/ 9525 w 12192000"/>
              <a:gd name="connsiteY5" fmla="*/ 3476171 h 6894077"/>
              <a:gd name="connsiteX6" fmla="*/ 1133 w 12192000"/>
              <a:gd name="connsiteY6" fmla="*/ 0 h 6894077"/>
              <a:gd name="connsiteX0" fmla="*/ 1133 w 12192000"/>
              <a:gd name="connsiteY0" fmla="*/ 0 h 6896295"/>
              <a:gd name="connsiteX1" fmla="*/ 12188825 w 12192000"/>
              <a:gd name="connsiteY1" fmla="*/ 5450 h 6896295"/>
              <a:gd name="connsiteX2" fmla="*/ 12192000 w 12192000"/>
              <a:gd name="connsiteY2" fmla="*/ 2899039 h 6896295"/>
              <a:gd name="connsiteX3" fmla="*/ 2759856 w 12192000"/>
              <a:gd name="connsiteY3" fmla="*/ 6896295 h 6896295"/>
              <a:gd name="connsiteX4" fmla="*/ 0 w 12192000"/>
              <a:gd name="connsiteY4" fmla="*/ 6894077 h 6896295"/>
              <a:gd name="connsiteX5" fmla="*/ 9525 w 12192000"/>
              <a:gd name="connsiteY5" fmla="*/ 3476171 h 6896295"/>
              <a:gd name="connsiteX6" fmla="*/ 1133 w 12192000"/>
              <a:gd name="connsiteY6" fmla="*/ 0 h 6896295"/>
              <a:gd name="connsiteX0" fmla="*/ 1133 w 12192000"/>
              <a:gd name="connsiteY0" fmla="*/ 0 h 6901230"/>
              <a:gd name="connsiteX1" fmla="*/ 12188825 w 12192000"/>
              <a:gd name="connsiteY1" fmla="*/ 5450 h 6901230"/>
              <a:gd name="connsiteX2" fmla="*/ 12192000 w 12192000"/>
              <a:gd name="connsiteY2" fmla="*/ 2899039 h 6901230"/>
              <a:gd name="connsiteX3" fmla="*/ 2759856 w 12192000"/>
              <a:gd name="connsiteY3" fmla="*/ 6896295 h 6901230"/>
              <a:gd name="connsiteX4" fmla="*/ 0 w 12192000"/>
              <a:gd name="connsiteY4" fmla="*/ 6901230 h 6901230"/>
              <a:gd name="connsiteX5" fmla="*/ 9525 w 12192000"/>
              <a:gd name="connsiteY5" fmla="*/ 3476171 h 6901230"/>
              <a:gd name="connsiteX6" fmla="*/ 1133 w 12192000"/>
              <a:gd name="connsiteY6" fmla="*/ 0 h 6901230"/>
              <a:gd name="connsiteX0" fmla="*/ 3515 w 12194382"/>
              <a:gd name="connsiteY0" fmla="*/ 0 h 6898846"/>
              <a:gd name="connsiteX1" fmla="*/ 12191207 w 12194382"/>
              <a:gd name="connsiteY1" fmla="*/ 5450 h 6898846"/>
              <a:gd name="connsiteX2" fmla="*/ 12194382 w 12194382"/>
              <a:gd name="connsiteY2" fmla="*/ 2899039 h 6898846"/>
              <a:gd name="connsiteX3" fmla="*/ 2762238 w 12194382"/>
              <a:gd name="connsiteY3" fmla="*/ 6896295 h 6898846"/>
              <a:gd name="connsiteX4" fmla="*/ 0 w 12194382"/>
              <a:gd name="connsiteY4" fmla="*/ 6898846 h 6898846"/>
              <a:gd name="connsiteX5" fmla="*/ 11907 w 12194382"/>
              <a:gd name="connsiteY5" fmla="*/ 3476171 h 6898846"/>
              <a:gd name="connsiteX6" fmla="*/ 3515 w 12194382"/>
              <a:gd name="connsiteY6" fmla="*/ 0 h 6898846"/>
              <a:gd name="connsiteX0" fmla="*/ 3555 w 12194422"/>
              <a:gd name="connsiteY0" fmla="*/ 0 h 6898846"/>
              <a:gd name="connsiteX1" fmla="*/ 12191247 w 12194422"/>
              <a:gd name="connsiteY1" fmla="*/ 5450 h 6898846"/>
              <a:gd name="connsiteX2" fmla="*/ 12194422 w 12194422"/>
              <a:gd name="connsiteY2" fmla="*/ 2899039 h 6898846"/>
              <a:gd name="connsiteX3" fmla="*/ 2762278 w 12194422"/>
              <a:gd name="connsiteY3" fmla="*/ 6896295 h 6898846"/>
              <a:gd name="connsiteX4" fmla="*/ 40 w 12194422"/>
              <a:gd name="connsiteY4" fmla="*/ 6898846 h 6898846"/>
              <a:gd name="connsiteX5" fmla="*/ 11947 w 12194422"/>
              <a:gd name="connsiteY5" fmla="*/ 3476171 h 6898846"/>
              <a:gd name="connsiteX6" fmla="*/ 3555 w 12194422"/>
              <a:gd name="connsiteY6" fmla="*/ 0 h 6898846"/>
              <a:gd name="connsiteX0" fmla="*/ 3515 w 12194382"/>
              <a:gd name="connsiteY0" fmla="*/ 0 h 6898846"/>
              <a:gd name="connsiteX1" fmla="*/ 12191207 w 12194382"/>
              <a:gd name="connsiteY1" fmla="*/ 5450 h 6898846"/>
              <a:gd name="connsiteX2" fmla="*/ 12194382 w 12194382"/>
              <a:gd name="connsiteY2" fmla="*/ 2899039 h 6898846"/>
              <a:gd name="connsiteX3" fmla="*/ 2762238 w 12194382"/>
              <a:gd name="connsiteY3" fmla="*/ 6896295 h 6898846"/>
              <a:gd name="connsiteX4" fmla="*/ 0 w 12194382"/>
              <a:gd name="connsiteY4" fmla="*/ 6898846 h 6898846"/>
              <a:gd name="connsiteX5" fmla="*/ 11907 w 12194382"/>
              <a:gd name="connsiteY5" fmla="*/ 3476171 h 6898846"/>
              <a:gd name="connsiteX6" fmla="*/ 3515 w 12194382"/>
              <a:gd name="connsiteY6" fmla="*/ 0 h 6898846"/>
              <a:gd name="connsiteX0" fmla="*/ 3515 w 12194382"/>
              <a:gd name="connsiteY0" fmla="*/ 0 h 6898846"/>
              <a:gd name="connsiteX1" fmla="*/ 12191207 w 12194382"/>
              <a:gd name="connsiteY1" fmla="*/ 5450 h 6898846"/>
              <a:gd name="connsiteX2" fmla="*/ 12194382 w 12194382"/>
              <a:gd name="connsiteY2" fmla="*/ 2899039 h 6898846"/>
              <a:gd name="connsiteX3" fmla="*/ 2762238 w 12194382"/>
              <a:gd name="connsiteY3" fmla="*/ 6896295 h 6898846"/>
              <a:gd name="connsiteX4" fmla="*/ 0 w 12194382"/>
              <a:gd name="connsiteY4" fmla="*/ 6898846 h 6898846"/>
              <a:gd name="connsiteX5" fmla="*/ 4764 w 12194382"/>
              <a:gd name="connsiteY5" fmla="*/ 3476171 h 6898846"/>
              <a:gd name="connsiteX6" fmla="*/ 3515 w 12194382"/>
              <a:gd name="connsiteY6" fmla="*/ 0 h 6898846"/>
              <a:gd name="connsiteX0" fmla="*/ 3515 w 12191258"/>
              <a:gd name="connsiteY0" fmla="*/ 0 h 6918856"/>
              <a:gd name="connsiteX1" fmla="*/ 12191207 w 12191258"/>
              <a:gd name="connsiteY1" fmla="*/ 5450 h 6918856"/>
              <a:gd name="connsiteX2" fmla="*/ 12177756 w 12191258"/>
              <a:gd name="connsiteY2" fmla="*/ 6918856 h 6918856"/>
              <a:gd name="connsiteX3" fmla="*/ 2762238 w 12191258"/>
              <a:gd name="connsiteY3" fmla="*/ 6896295 h 6918856"/>
              <a:gd name="connsiteX4" fmla="*/ 0 w 12191258"/>
              <a:gd name="connsiteY4" fmla="*/ 6898846 h 6918856"/>
              <a:gd name="connsiteX5" fmla="*/ 4764 w 12191258"/>
              <a:gd name="connsiteY5" fmla="*/ 3476171 h 6918856"/>
              <a:gd name="connsiteX6" fmla="*/ 3515 w 12191258"/>
              <a:gd name="connsiteY6" fmla="*/ 0 h 6918856"/>
              <a:gd name="connsiteX0" fmla="*/ 6977893 w 12191258"/>
              <a:gd name="connsiteY0" fmla="*/ 1367779 h 6913406"/>
              <a:gd name="connsiteX1" fmla="*/ 12191207 w 12191258"/>
              <a:gd name="connsiteY1" fmla="*/ 0 h 6913406"/>
              <a:gd name="connsiteX2" fmla="*/ 12177756 w 12191258"/>
              <a:gd name="connsiteY2" fmla="*/ 6913406 h 6913406"/>
              <a:gd name="connsiteX3" fmla="*/ 2762238 w 12191258"/>
              <a:gd name="connsiteY3" fmla="*/ 6890845 h 6913406"/>
              <a:gd name="connsiteX4" fmla="*/ 0 w 12191258"/>
              <a:gd name="connsiteY4" fmla="*/ 6893396 h 6913406"/>
              <a:gd name="connsiteX5" fmla="*/ 4764 w 12191258"/>
              <a:gd name="connsiteY5" fmla="*/ 3470721 h 6913406"/>
              <a:gd name="connsiteX6" fmla="*/ 6977893 w 12191258"/>
              <a:gd name="connsiteY6" fmla="*/ 1367779 h 6913406"/>
              <a:gd name="connsiteX0" fmla="*/ 10377798 w 12191258"/>
              <a:gd name="connsiteY0" fmla="*/ 1326166 h 6913406"/>
              <a:gd name="connsiteX1" fmla="*/ 12191207 w 12191258"/>
              <a:gd name="connsiteY1" fmla="*/ 0 h 6913406"/>
              <a:gd name="connsiteX2" fmla="*/ 12177756 w 12191258"/>
              <a:gd name="connsiteY2" fmla="*/ 6913406 h 6913406"/>
              <a:gd name="connsiteX3" fmla="*/ 2762238 w 12191258"/>
              <a:gd name="connsiteY3" fmla="*/ 6890845 h 6913406"/>
              <a:gd name="connsiteX4" fmla="*/ 0 w 12191258"/>
              <a:gd name="connsiteY4" fmla="*/ 6893396 h 6913406"/>
              <a:gd name="connsiteX5" fmla="*/ 4764 w 12191258"/>
              <a:gd name="connsiteY5" fmla="*/ 3470721 h 6913406"/>
              <a:gd name="connsiteX6" fmla="*/ 10377798 w 12191258"/>
              <a:gd name="connsiteY6" fmla="*/ 1326166 h 6913406"/>
              <a:gd name="connsiteX0" fmla="*/ 4764 w 12191258"/>
              <a:gd name="connsiteY0" fmla="*/ 3545156 h 6987841"/>
              <a:gd name="connsiteX1" fmla="*/ 12191207 w 12191258"/>
              <a:gd name="connsiteY1" fmla="*/ 74435 h 6987841"/>
              <a:gd name="connsiteX2" fmla="*/ 12177756 w 12191258"/>
              <a:gd name="connsiteY2" fmla="*/ 6987841 h 6987841"/>
              <a:gd name="connsiteX3" fmla="*/ 2762238 w 12191258"/>
              <a:gd name="connsiteY3" fmla="*/ 6965280 h 6987841"/>
              <a:gd name="connsiteX4" fmla="*/ 0 w 12191258"/>
              <a:gd name="connsiteY4" fmla="*/ 6967831 h 6987841"/>
              <a:gd name="connsiteX5" fmla="*/ 4764 w 12191258"/>
              <a:gd name="connsiteY5" fmla="*/ 3545156 h 6987841"/>
              <a:gd name="connsiteX0" fmla="*/ 5723920 w 12191258"/>
              <a:gd name="connsiteY0" fmla="*/ 4765104 h 6967721"/>
              <a:gd name="connsiteX1" fmla="*/ 12191207 w 12191258"/>
              <a:gd name="connsiteY1" fmla="*/ 54315 h 6967721"/>
              <a:gd name="connsiteX2" fmla="*/ 12177756 w 12191258"/>
              <a:gd name="connsiteY2" fmla="*/ 6967721 h 6967721"/>
              <a:gd name="connsiteX3" fmla="*/ 2762238 w 12191258"/>
              <a:gd name="connsiteY3" fmla="*/ 6945160 h 6967721"/>
              <a:gd name="connsiteX4" fmla="*/ 0 w 12191258"/>
              <a:gd name="connsiteY4" fmla="*/ 6947711 h 6967721"/>
              <a:gd name="connsiteX5" fmla="*/ 5723920 w 12191258"/>
              <a:gd name="connsiteY5" fmla="*/ 4765104 h 6967721"/>
              <a:gd name="connsiteX0" fmla="*/ 5723920 w 12191258"/>
              <a:gd name="connsiteY0" fmla="*/ 4765104 h 6967721"/>
              <a:gd name="connsiteX1" fmla="*/ 12191207 w 12191258"/>
              <a:gd name="connsiteY1" fmla="*/ 54315 h 6967721"/>
              <a:gd name="connsiteX2" fmla="*/ 12177756 w 12191258"/>
              <a:gd name="connsiteY2" fmla="*/ 6967721 h 6967721"/>
              <a:gd name="connsiteX3" fmla="*/ 0 w 12191258"/>
              <a:gd name="connsiteY3" fmla="*/ 6947711 h 6967721"/>
              <a:gd name="connsiteX4" fmla="*/ 5723920 w 12191258"/>
              <a:gd name="connsiteY4" fmla="*/ 4765104 h 6967721"/>
              <a:gd name="connsiteX0" fmla="*/ 0 w 12191258"/>
              <a:gd name="connsiteY0" fmla="*/ 6893398 h 6913408"/>
              <a:gd name="connsiteX1" fmla="*/ 12191207 w 12191258"/>
              <a:gd name="connsiteY1" fmla="*/ 2 h 6913408"/>
              <a:gd name="connsiteX2" fmla="*/ 12177756 w 12191258"/>
              <a:gd name="connsiteY2" fmla="*/ 6913408 h 6913408"/>
              <a:gd name="connsiteX3" fmla="*/ 0 w 12191258"/>
              <a:gd name="connsiteY3" fmla="*/ 6893398 h 6913408"/>
              <a:gd name="connsiteX0" fmla="*/ 2 w 12191260"/>
              <a:gd name="connsiteY0" fmla="*/ 6893398 h 6913408"/>
              <a:gd name="connsiteX1" fmla="*/ 12191209 w 12191260"/>
              <a:gd name="connsiteY1" fmla="*/ 2 h 6913408"/>
              <a:gd name="connsiteX2" fmla="*/ 12177758 w 12191260"/>
              <a:gd name="connsiteY2" fmla="*/ 6913408 h 6913408"/>
              <a:gd name="connsiteX3" fmla="*/ 2 w 12191260"/>
              <a:gd name="connsiteY3" fmla="*/ 6893398 h 6913408"/>
              <a:gd name="connsiteX0" fmla="*/ 2 w 12191260"/>
              <a:gd name="connsiteY0" fmla="*/ 6893398 h 6913408"/>
              <a:gd name="connsiteX1" fmla="*/ 12191209 w 12191260"/>
              <a:gd name="connsiteY1" fmla="*/ 2 h 6913408"/>
              <a:gd name="connsiteX2" fmla="*/ 12177758 w 12191260"/>
              <a:gd name="connsiteY2" fmla="*/ 6913408 h 6913408"/>
              <a:gd name="connsiteX3" fmla="*/ 2 w 12191260"/>
              <a:gd name="connsiteY3" fmla="*/ 6893398 h 6913408"/>
              <a:gd name="connsiteX0" fmla="*/ 2 w 12194384"/>
              <a:gd name="connsiteY0" fmla="*/ 6893398 h 6913408"/>
              <a:gd name="connsiteX1" fmla="*/ 12191209 w 12194384"/>
              <a:gd name="connsiteY1" fmla="*/ 2 h 6913408"/>
              <a:gd name="connsiteX2" fmla="*/ 12194384 w 12194384"/>
              <a:gd name="connsiteY2" fmla="*/ 6913408 h 6913408"/>
              <a:gd name="connsiteX3" fmla="*/ 2 w 12194384"/>
              <a:gd name="connsiteY3" fmla="*/ 6893398 h 6913408"/>
              <a:gd name="connsiteX0" fmla="*/ 2 w 12204442"/>
              <a:gd name="connsiteY0" fmla="*/ 6893398 h 6913408"/>
              <a:gd name="connsiteX1" fmla="*/ 12191209 w 12204442"/>
              <a:gd name="connsiteY1" fmla="*/ 2 h 6913408"/>
              <a:gd name="connsiteX2" fmla="*/ 12194384 w 12204442"/>
              <a:gd name="connsiteY2" fmla="*/ 6913408 h 6913408"/>
              <a:gd name="connsiteX3" fmla="*/ 2 w 12204442"/>
              <a:gd name="connsiteY3" fmla="*/ 6893398 h 6913408"/>
              <a:gd name="connsiteX0" fmla="*/ 2 w 12204442"/>
              <a:gd name="connsiteY0" fmla="*/ 6893398 h 6913408"/>
              <a:gd name="connsiteX1" fmla="*/ 12191209 w 12204442"/>
              <a:gd name="connsiteY1" fmla="*/ 2 h 6913408"/>
              <a:gd name="connsiteX2" fmla="*/ 12194384 w 12204442"/>
              <a:gd name="connsiteY2" fmla="*/ 6913408 h 6913408"/>
              <a:gd name="connsiteX3" fmla="*/ 2 w 12204442"/>
              <a:gd name="connsiteY3" fmla="*/ 6893398 h 6913408"/>
              <a:gd name="connsiteX0" fmla="*/ 2 w 12194384"/>
              <a:gd name="connsiteY0" fmla="*/ 6893398 h 6913408"/>
              <a:gd name="connsiteX1" fmla="*/ 12191209 w 12194384"/>
              <a:gd name="connsiteY1" fmla="*/ 2 h 6913408"/>
              <a:gd name="connsiteX2" fmla="*/ 12194384 w 12194384"/>
              <a:gd name="connsiteY2" fmla="*/ 6913408 h 6913408"/>
              <a:gd name="connsiteX3" fmla="*/ 2 w 12194384"/>
              <a:gd name="connsiteY3" fmla="*/ 6893398 h 6913408"/>
              <a:gd name="connsiteX0" fmla="*/ 2 w 12194384"/>
              <a:gd name="connsiteY0" fmla="*/ 6893396 h 6913406"/>
              <a:gd name="connsiteX1" fmla="*/ 12191209 w 12194384"/>
              <a:gd name="connsiteY1" fmla="*/ 0 h 6913406"/>
              <a:gd name="connsiteX2" fmla="*/ 12194384 w 12194384"/>
              <a:gd name="connsiteY2" fmla="*/ 6913406 h 6913406"/>
              <a:gd name="connsiteX3" fmla="*/ 2 w 12194384"/>
              <a:gd name="connsiteY3" fmla="*/ 6893396 h 6913406"/>
              <a:gd name="connsiteX0" fmla="*/ 2 w 12194384"/>
              <a:gd name="connsiteY0" fmla="*/ 6893396 h 6913406"/>
              <a:gd name="connsiteX1" fmla="*/ 12191209 w 12194384"/>
              <a:gd name="connsiteY1" fmla="*/ 0 h 6913406"/>
              <a:gd name="connsiteX2" fmla="*/ 12194384 w 12194384"/>
              <a:gd name="connsiteY2" fmla="*/ 6913406 h 6913406"/>
              <a:gd name="connsiteX3" fmla="*/ 2 w 12194384"/>
              <a:gd name="connsiteY3" fmla="*/ 6893396 h 6913406"/>
              <a:gd name="connsiteX0" fmla="*/ 5 w 6816053"/>
              <a:gd name="connsiteY0" fmla="*/ 6910041 h 6913406"/>
              <a:gd name="connsiteX1" fmla="*/ 6812878 w 6816053"/>
              <a:gd name="connsiteY1" fmla="*/ 0 h 6913406"/>
              <a:gd name="connsiteX2" fmla="*/ 6816053 w 6816053"/>
              <a:gd name="connsiteY2" fmla="*/ 6913406 h 6913406"/>
              <a:gd name="connsiteX3" fmla="*/ 5 w 6816053"/>
              <a:gd name="connsiteY3" fmla="*/ 6910041 h 6913406"/>
              <a:gd name="connsiteX0" fmla="*/ 268274 w 7084322"/>
              <a:gd name="connsiteY0" fmla="*/ 6923222 h 6926587"/>
              <a:gd name="connsiteX1" fmla="*/ 1926844 w 7084322"/>
              <a:gd name="connsiteY1" fmla="*/ 5230017 h 6926587"/>
              <a:gd name="connsiteX2" fmla="*/ 7081147 w 7084322"/>
              <a:gd name="connsiteY2" fmla="*/ 13181 h 6926587"/>
              <a:gd name="connsiteX3" fmla="*/ 7084322 w 7084322"/>
              <a:gd name="connsiteY3" fmla="*/ 6926587 h 6926587"/>
              <a:gd name="connsiteX4" fmla="*/ 268274 w 7084322"/>
              <a:gd name="connsiteY4" fmla="*/ 6923222 h 6926587"/>
              <a:gd name="connsiteX0" fmla="*/ 263507 w 7079555"/>
              <a:gd name="connsiteY0" fmla="*/ 6923368 h 6926733"/>
              <a:gd name="connsiteX1" fmla="*/ 1961834 w 7079555"/>
              <a:gd name="connsiteY1" fmla="*/ 5180264 h 6926733"/>
              <a:gd name="connsiteX2" fmla="*/ 7076380 w 7079555"/>
              <a:gd name="connsiteY2" fmla="*/ 13327 h 6926733"/>
              <a:gd name="connsiteX3" fmla="*/ 7079555 w 7079555"/>
              <a:gd name="connsiteY3" fmla="*/ 6926733 h 6926733"/>
              <a:gd name="connsiteX4" fmla="*/ 263507 w 7079555"/>
              <a:gd name="connsiteY4" fmla="*/ 6923368 h 6926733"/>
              <a:gd name="connsiteX0" fmla="*/ 176715 w 6992763"/>
              <a:gd name="connsiteY0" fmla="*/ 6923368 h 6926733"/>
              <a:gd name="connsiteX1" fmla="*/ 1875042 w 6992763"/>
              <a:gd name="connsiteY1" fmla="*/ 5180264 h 6926733"/>
              <a:gd name="connsiteX2" fmla="*/ 6989588 w 6992763"/>
              <a:gd name="connsiteY2" fmla="*/ 13327 h 6926733"/>
              <a:gd name="connsiteX3" fmla="*/ 6992763 w 6992763"/>
              <a:gd name="connsiteY3" fmla="*/ 6926733 h 6926733"/>
              <a:gd name="connsiteX4" fmla="*/ 176715 w 6992763"/>
              <a:gd name="connsiteY4" fmla="*/ 6923368 h 6926733"/>
              <a:gd name="connsiteX0" fmla="*/ 229669 w 6320160"/>
              <a:gd name="connsiteY0" fmla="*/ 6923368 h 6926733"/>
              <a:gd name="connsiteX1" fmla="*/ 1202439 w 6320160"/>
              <a:gd name="connsiteY1" fmla="*/ 5180264 h 6926733"/>
              <a:gd name="connsiteX2" fmla="*/ 6316985 w 6320160"/>
              <a:gd name="connsiteY2" fmla="*/ 13327 h 6926733"/>
              <a:gd name="connsiteX3" fmla="*/ 6320160 w 6320160"/>
              <a:gd name="connsiteY3" fmla="*/ 6926733 h 6926733"/>
              <a:gd name="connsiteX4" fmla="*/ 229669 w 6320160"/>
              <a:gd name="connsiteY4" fmla="*/ 6923368 h 6926733"/>
              <a:gd name="connsiteX0" fmla="*/ 18 w 6090509"/>
              <a:gd name="connsiteY0" fmla="*/ 6923368 h 6926733"/>
              <a:gd name="connsiteX1" fmla="*/ 972788 w 6090509"/>
              <a:gd name="connsiteY1" fmla="*/ 5180264 h 6926733"/>
              <a:gd name="connsiteX2" fmla="*/ 6087334 w 6090509"/>
              <a:gd name="connsiteY2" fmla="*/ 13327 h 6926733"/>
              <a:gd name="connsiteX3" fmla="*/ 6090509 w 6090509"/>
              <a:gd name="connsiteY3" fmla="*/ 6926733 h 6926733"/>
              <a:gd name="connsiteX4" fmla="*/ 18 w 6090509"/>
              <a:gd name="connsiteY4" fmla="*/ 6923368 h 6926733"/>
              <a:gd name="connsiteX0" fmla="*/ 18 w 6090509"/>
              <a:gd name="connsiteY0" fmla="*/ 6923368 h 6926733"/>
              <a:gd name="connsiteX1" fmla="*/ 942971 w 6090509"/>
              <a:gd name="connsiteY1" fmla="*/ 5180264 h 6926733"/>
              <a:gd name="connsiteX2" fmla="*/ 6087334 w 6090509"/>
              <a:gd name="connsiteY2" fmla="*/ 13327 h 6926733"/>
              <a:gd name="connsiteX3" fmla="*/ 6090509 w 6090509"/>
              <a:gd name="connsiteY3" fmla="*/ 6926733 h 6926733"/>
              <a:gd name="connsiteX4" fmla="*/ 18 w 6090509"/>
              <a:gd name="connsiteY4" fmla="*/ 6923368 h 6926733"/>
              <a:gd name="connsiteX0" fmla="*/ 18 w 6090509"/>
              <a:gd name="connsiteY0" fmla="*/ 6920610 h 6923975"/>
              <a:gd name="connsiteX1" fmla="*/ 942971 w 6090509"/>
              <a:gd name="connsiteY1" fmla="*/ 5177506 h 6923975"/>
              <a:gd name="connsiteX2" fmla="*/ 6087334 w 6090509"/>
              <a:gd name="connsiteY2" fmla="*/ 10569 h 6923975"/>
              <a:gd name="connsiteX3" fmla="*/ 6090509 w 6090509"/>
              <a:gd name="connsiteY3" fmla="*/ 6923975 h 6923975"/>
              <a:gd name="connsiteX4" fmla="*/ 18 w 6090509"/>
              <a:gd name="connsiteY4" fmla="*/ 6920610 h 6923975"/>
              <a:gd name="connsiteX0" fmla="*/ 18 w 6090509"/>
              <a:gd name="connsiteY0" fmla="*/ 6982587 h 6985952"/>
              <a:gd name="connsiteX1" fmla="*/ 942971 w 6090509"/>
              <a:gd name="connsiteY1" fmla="*/ 5239483 h 6985952"/>
              <a:gd name="connsiteX2" fmla="*/ 2423900 w 6090509"/>
              <a:gd name="connsiteY2" fmla="*/ 3473054 h 6985952"/>
              <a:gd name="connsiteX3" fmla="*/ 6087334 w 6090509"/>
              <a:gd name="connsiteY3" fmla="*/ 72546 h 6985952"/>
              <a:gd name="connsiteX4" fmla="*/ 6090509 w 6090509"/>
              <a:gd name="connsiteY4" fmla="*/ 6985952 h 6985952"/>
              <a:gd name="connsiteX5" fmla="*/ 18 w 6090509"/>
              <a:gd name="connsiteY5" fmla="*/ 6982587 h 6985952"/>
              <a:gd name="connsiteX0" fmla="*/ 18 w 6090509"/>
              <a:gd name="connsiteY0" fmla="*/ 6987102 h 6990467"/>
              <a:gd name="connsiteX1" fmla="*/ 942971 w 6090509"/>
              <a:gd name="connsiteY1" fmla="*/ 5243998 h 6990467"/>
              <a:gd name="connsiteX2" fmla="*/ 247230 w 6090509"/>
              <a:gd name="connsiteY2" fmla="*/ 3267994 h 6990467"/>
              <a:gd name="connsiteX3" fmla="*/ 6087334 w 6090509"/>
              <a:gd name="connsiteY3" fmla="*/ 77061 h 6990467"/>
              <a:gd name="connsiteX4" fmla="*/ 6090509 w 6090509"/>
              <a:gd name="connsiteY4" fmla="*/ 6990467 h 6990467"/>
              <a:gd name="connsiteX5" fmla="*/ 18 w 6090509"/>
              <a:gd name="connsiteY5" fmla="*/ 6987102 h 6990467"/>
              <a:gd name="connsiteX0" fmla="*/ 18 w 6090509"/>
              <a:gd name="connsiteY0" fmla="*/ 6987102 h 6990467"/>
              <a:gd name="connsiteX1" fmla="*/ 942971 w 6090509"/>
              <a:gd name="connsiteY1" fmla="*/ 5243998 h 6990467"/>
              <a:gd name="connsiteX2" fmla="*/ 247230 w 6090509"/>
              <a:gd name="connsiteY2" fmla="*/ 3267994 h 6990467"/>
              <a:gd name="connsiteX3" fmla="*/ 6087334 w 6090509"/>
              <a:gd name="connsiteY3" fmla="*/ 77061 h 6990467"/>
              <a:gd name="connsiteX4" fmla="*/ 6090509 w 6090509"/>
              <a:gd name="connsiteY4" fmla="*/ 6990467 h 6990467"/>
              <a:gd name="connsiteX5" fmla="*/ 18 w 6090509"/>
              <a:gd name="connsiteY5" fmla="*/ 6987102 h 6990467"/>
              <a:gd name="connsiteX0" fmla="*/ 18 w 6090509"/>
              <a:gd name="connsiteY0" fmla="*/ 6971893 h 6975258"/>
              <a:gd name="connsiteX1" fmla="*/ 942971 w 6090509"/>
              <a:gd name="connsiteY1" fmla="*/ 5228789 h 6975258"/>
              <a:gd name="connsiteX2" fmla="*/ 247230 w 6090509"/>
              <a:gd name="connsiteY2" fmla="*/ 3252785 h 6975258"/>
              <a:gd name="connsiteX3" fmla="*/ 6087334 w 6090509"/>
              <a:gd name="connsiteY3" fmla="*/ 61852 h 6975258"/>
              <a:gd name="connsiteX4" fmla="*/ 6090509 w 6090509"/>
              <a:gd name="connsiteY4" fmla="*/ 6975258 h 6975258"/>
              <a:gd name="connsiteX5" fmla="*/ 18 w 6090509"/>
              <a:gd name="connsiteY5" fmla="*/ 6971893 h 6975258"/>
              <a:gd name="connsiteX0" fmla="*/ 18 w 6090509"/>
              <a:gd name="connsiteY0" fmla="*/ 6971893 h 6975258"/>
              <a:gd name="connsiteX1" fmla="*/ 942971 w 6090509"/>
              <a:gd name="connsiteY1" fmla="*/ 5228789 h 6975258"/>
              <a:gd name="connsiteX2" fmla="*/ 247230 w 6090509"/>
              <a:gd name="connsiteY2" fmla="*/ 3252785 h 6975258"/>
              <a:gd name="connsiteX3" fmla="*/ 6087334 w 6090509"/>
              <a:gd name="connsiteY3" fmla="*/ 61852 h 6975258"/>
              <a:gd name="connsiteX4" fmla="*/ 6090509 w 6090509"/>
              <a:gd name="connsiteY4" fmla="*/ 6975258 h 6975258"/>
              <a:gd name="connsiteX5" fmla="*/ 18 w 6090509"/>
              <a:gd name="connsiteY5" fmla="*/ 6971893 h 6975258"/>
              <a:gd name="connsiteX0" fmla="*/ 18 w 6090509"/>
              <a:gd name="connsiteY0" fmla="*/ 7087211 h 7090576"/>
              <a:gd name="connsiteX1" fmla="*/ 942971 w 6090509"/>
              <a:gd name="connsiteY1" fmla="*/ 5344107 h 7090576"/>
              <a:gd name="connsiteX2" fmla="*/ 247230 w 6090509"/>
              <a:gd name="connsiteY2" fmla="*/ 3368103 h 7090576"/>
              <a:gd name="connsiteX3" fmla="*/ 2016396 w 6090509"/>
              <a:gd name="connsiteY3" fmla="*/ 2160544 h 7090576"/>
              <a:gd name="connsiteX4" fmla="*/ 6087334 w 6090509"/>
              <a:gd name="connsiteY4" fmla="*/ 177170 h 7090576"/>
              <a:gd name="connsiteX5" fmla="*/ 6090509 w 6090509"/>
              <a:gd name="connsiteY5" fmla="*/ 7090576 h 7090576"/>
              <a:gd name="connsiteX6" fmla="*/ 18 w 6090509"/>
              <a:gd name="connsiteY6" fmla="*/ 7087211 h 7090576"/>
              <a:gd name="connsiteX0" fmla="*/ 18 w 6090509"/>
              <a:gd name="connsiteY0" fmla="*/ 7411933 h 7415298"/>
              <a:gd name="connsiteX1" fmla="*/ 942971 w 6090509"/>
              <a:gd name="connsiteY1" fmla="*/ 5668829 h 7415298"/>
              <a:gd name="connsiteX2" fmla="*/ 247230 w 6090509"/>
              <a:gd name="connsiteY2" fmla="*/ 3692825 h 7415298"/>
              <a:gd name="connsiteX3" fmla="*/ 1290839 w 6090509"/>
              <a:gd name="connsiteY3" fmla="*/ 529221 h 7415298"/>
              <a:gd name="connsiteX4" fmla="*/ 6087334 w 6090509"/>
              <a:gd name="connsiteY4" fmla="*/ 501892 h 7415298"/>
              <a:gd name="connsiteX5" fmla="*/ 6090509 w 6090509"/>
              <a:gd name="connsiteY5" fmla="*/ 7415298 h 7415298"/>
              <a:gd name="connsiteX6" fmla="*/ 18 w 6090509"/>
              <a:gd name="connsiteY6" fmla="*/ 7411933 h 7415298"/>
              <a:gd name="connsiteX0" fmla="*/ 18 w 6090509"/>
              <a:gd name="connsiteY0" fmla="*/ 7411933 h 7415298"/>
              <a:gd name="connsiteX1" fmla="*/ 942971 w 6090509"/>
              <a:gd name="connsiteY1" fmla="*/ 5668829 h 7415298"/>
              <a:gd name="connsiteX2" fmla="*/ 247230 w 6090509"/>
              <a:gd name="connsiteY2" fmla="*/ 3692825 h 7415298"/>
              <a:gd name="connsiteX3" fmla="*/ 1290839 w 6090509"/>
              <a:gd name="connsiteY3" fmla="*/ 529221 h 7415298"/>
              <a:gd name="connsiteX4" fmla="*/ 6087334 w 6090509"/>
              <a:gd name="connsiteY4" fmla="*/ 501892 h 7415298"/>
              <a:gd name="connsiteX5" fmla="*/ 6090509 w 6090509"/>
              <a:gd name="connsiteY5" fmla="*/ 7415298 h 7415298"/>
              <a:gd name="connsiteX6" fmla="*/ 18 w 6090509"/>
              <a:gd name="connsiteY6" fmla="*/ 7411933 h 7415298"/>
              <a:gd name="connsiteX0" fmla="*/ 18 w 6090509"/>
              <a:gd name="connsiteY0" fmla="*/ 7262532 h 7265897"/>
              <a:gd name="connsiteX1" fmla="*/ 942971 w 6090509"/>
              <a:gd name="connsiteY1" fmla="*/ 5519428 h 7265897"/>
              <a:gd name="connsiteX2" fmla="*/ 247230 w 6090509"/>
              <a:gd name="connsiteY2" fmla="*/ 3543424 h 7265897"/>
              <a:gd name="connsiteX3" fmla="*/ 1290839 w 6090509"/>
              <a:gd name="connsiteY3" fmla="*/ 379820 h 7265897"/>
              <a:gd name="connsiteX4" fmla="*/ 6087334 w 6090509"/>
              <a:gd name="connsiteY4" fmla="*/ 352491 h 7265897"/>
              <a:gd name="connsiteX5" fmla="*/ 6090509 w 6090509"/>
              <a:gd name="connsiteY5" fmla="*/ 7265897 h 7265897"/>
              <a:gd name="connsiteX6" fmla="*/ 18 w 6090509"/>
              <a:gd name="connsiteY6" fmla="*/ 7262532 h 7265897"/>
              <a:gd name="connsiteX0" fmla="*/ 18 w 6090509"/>
              <a:gd name="connsiteY0" fmla="*/ 6910041 h 6913406"/>
              <a:gd name="connsiteX1" fmla="*/ 942971 w 6090509"/>
              <a:gd name="connsiteY1" fmla="*/ 5166937 h 6913406"/>
              <a:gd name="connsiteX2" fmla="*/ 247230 w 6090509"/>
              <a:gd name="connsiteY2" fmla="*/ 3190933 h 6913406"/>
              <a:gd name="connsiteX3" fmla="*/ 1290839 w 6090509"/>
              <a:gd name="connsiteY3" fmla="*/ 27329 h 6913406"/>
              <a:gd name="connsiteX4" fmla="*/ 6087334 w 6090509"/>
              <a:gd name="connsiteY4" fmla="*/ 0 h 6913406"/>
              <a:gd name="connsiteX5" fmla="*/ 6090509 w 6090509"/>
              <a:gd name="connsiteY5" fmla="*/ 6913406 h 6913406"/>
              <a:gd name="connsiteX6" fmla="*/ 18 w 6090509"/>
              <a:gd name="connsiteY6" fmla="*/ 6910041 h 6913406"/>
              <a:gd name="connsiteX0" fmla="*/ 18 w 6097360"/>
              <a:gd name="connsiteY0" fmla="*/ 6939980 h 6943345"/>
              <a:gd name="connsiteX1" fmla="*/ 942971 w 6097360"/>
              <a:gd name="connsiteY1" fmla="*/ 5196876 h 6943345"/>
              <a:gd name="connsiteX2" fmla="*/ 247230 w 6097360"/>
              <a:gd name="connsiteY2" fmla="*/ 3220872 h 6943345"/>
              <a:gd name="connsiteX3" fmla="*/ 1290839 w 6097360"/>
              <a:gd name="connsiteY3" fmla="*/ 57268 h 6943345"/>
              <a:gd name="connsiteX4" fmla="*/ 6097273 w 6097360"/>
              <a:gd name="connsiteY4" fmla="*/ 0 h 6943345"/>
              <a:gd name="connsiteX5" fmla="*/ 6090509 w 6097360"/>
              <a:gd name="connsiteY5" fmla="*/ 6943345 h 6943345"/>
              <a:gd name="connsiteX6" fmla="*/ 18 w 6097360"/>
              <a:gd name="connsiteY6" fmla="*/ 6939980 h 6943345"/>
              <a:gd name="connsiteX0" fmla="*/ 18 w 6097360"/>
              <a:gd name="connsiteY0" fmla="*/ 6939980 h 6943345"/>
              <a:gd name="connsiteX1" fmla="*/ 942971 w 6097360"/>
              <a:gd name="connsiteY1" fmla="*/ 5196876 h 6943345"/>
              <a:gd name="connsiteX2" fmla="*/ 247230 w 6097360"/>
              <a:gd name="connsiteY2" fmla="*/ 3220872 h 6943345"/>
              <a:gd name="connsiteX3" fmla="*/ 1300778 w 6097360"/>
              <a:gd name="connsiteY3" fmla="*/ 47288 h 6943345"/>
              <a:gd name="connsiteX4" fmla="*/ 6097273 w 6097360"/>
              <a:gd name="connsiteY4" fmla="*/ 0 h 6943345"/>
              <a:gd name="connsiteX5" fmla="*/ 6090509 w 6097360"/>
              <a:gd name="connsiteY5" fmla="*/ 6943345 h 6943345"/>
              <a:gd name="connsiteX6" fmla="*/ 18 w 6097360"/>
              <a:gd name="connsiteY6" fmla="*/ 6939980 h 6943345"/>
              <a:gd name="connsiteX0" fmla="*/ 18 w 6097360"/>
              <a:gd name="connsiteY0" fmla="*/ 6910041 h 6913406"/>
              <a:gd name="connsiteX1" fmla="*/ 942971 w 6097360"/>
              <a:gd name="connsiteY1" fmla="*/ 5166937 h 6913406"/>
              <a:gd name="connsiteX2" fmla="*/ 247230 w 6097360"/>
              <a:gd name="connsiteY2" fmla="*/ 3190933 h 6913406"/>
              <a:gd name="connsiteX3" fmla="*/ 1300778 w 6097360"/>
              <a:gd name="connsiteY3" fmla="*/ 17349 h 6913406"/>
              <a:gd name="connsiteX4" fmla="*/ 6097273 w 6097360"/>
              <a:gd name="connsiteY4" fmla="*/ 0 h 6913406"/>
              <a:gd name="connsiteX5" fmla="*/ 6090509 w 6097360"/>
              <a:gd name="connsiteY5" fmla="*/ 6913406 h 6913406"/>
              <a:gd name="connsiteX6" fmla="*/ 18 w 6097360"/>
              <a:gd name="connsiteY6" fmla="*/ 6910041 h 6913406"/>
              <a:gd name="connsiteX0" fmla="*/ 18 w 6097360"/>
              <a:gd name="connsiteY0" fmla="*/ 6892692 h 6896057"/>
              <a:gd name="connsiteX1" fmla="*/ 942971 w 6097360"/>
              <a:gd name="connsiteY1" fmla="*/ 5149588 h 6896057"/>
              <a:gd name="connsiteX2" fmla="*/ 247230 w 6097360"/>
              <a:gd name="connsiteY2" fmla="*/ 3173584 h 6896057"/>
              <a:gd name="connsiteX3" fmla="*/ 1300778 w 6097360"/>
              <a:gd name="connsiteY3" fmla="*/ 0 h 6896057"/>
              <a:gd name="connsiteX4" fmla="*/ 6097273 w 6097360"/>
              <a:gd name="connsiteY4" fmla="*/ 2611 h 6896057"/>
              <a:gd name="connsiteX5" fmla="*/ 6090509 w 6097360"/>
              <a:gd name="connsiteY5" fmla="*/ 6896057 h 6896057"/>
              <a:gd name="connsiteX6" fmla="*/ 18 w 6097360"/>
              <a:gd name="connsiteY6" fmla="*/ 6892692 h 6896057"/>
              <a:gd name="connsiteX0" fmla="*/ 18 w 6097360"/>
              <a:gd name="connsiteY0" fmla="*/ 6920020 h 6923385"/>
              <a:gd name="connsiteX1" fmla="*/ 942971 w 6097360"/>
              <a:gd name="connsiteY1" fmla="*/ 5176916 h 6923385"/>
              <a:gd name="connsiteX2" fmla="*/ 247230 w 6097360"/>
              <a:gd name="connsiteY2" fmla="*/ 3200912 h 6923385"/>
              <a:gd name="connsiteX3" fmla="*/ 1300778 w 6097360"/>
              <a:gd name="connsiteY3" fmla="*/ 27328 h 6923385"/>
              <a:gd name="connsiteX4" fmla="*/ 6097273 w 6097360"/>
              <a:gd name="connsiteY4" fmla="*/ 0 h 6923385"/>
              <a:gd name="connsiteX5" fmla="*/ 6090509 w 6097360"/>
              <a:gd name="connsiteY5" fmla="*/ 6923385 h 6923385"/>
              <a:gd name="connsiteX6" fmla="*/ 18 w 6097360"/>
              <a:gd name="connsiteY6" fmla="*/ 6920020 h 6923385"/>
              <a:gd name="connsiteX0" fmla="*/ 18 w 6097360"/>
              <a:gd name="connsiteY0" fmla="*/ 6900061 h 6903426"/>
              <a:gd name="connsiteX1" fmla="*/ 942971 w 6097360"/>
              <a:gd name="connsiteY1" fmla="*/ 5156957 h 6903426"/>
              <a:gd name="connsiteX2" fmla="*/ 247230 w 6097360"/>
              <a:gd name="connsiteY2" fmla="*/ 3180953 h 6903426"/>
              <a:gd name="connsiteX3" fmla="*/ 1300778 w 6097360"/>
              <a:gd name="connsiteY3" fmla="*/ 7369 h 6903426"/>
              <a:gd name="connsiteX4" fmla="*/ 6097273 w 6097360"/>
              <a:gd name="connsiteY4" fmla="*/ 0 h 6903426"/>
              <a:gd name="connsiteX5" fmla="*/ 6090509 w 6097360"/>
              <a:gd name="connsiteY5" fmla="*/ 6903426 h 6903426"/>
              <a:gd name="connsiteX6" fmla="*/ 18 w 6097360"/>
              <a:gd name="connsiteY6" fmla="*/ 6900061 h 6903426"/>
              <a:gd name="connsiteX0" fmla="*/ 18 w 6097360"/>
              <a:gd name="connsiteY0" fmla="*/ 6900061 h 6903426"/>
              <a:gd name="connsiteX1" fmla="*/ 942971 w 6097360"/>
              <a:gd name="connsiteY1" fmla="*/ 5156957 h 6903426"/>
              <a:gd name="connsiteX2" fmla="*/ 247230 w 6097360"/>
              <a:gd name="connsiteY2" fmla="*/ 3180953 h 6903426"/>
              <a:gd name="connsiteX3" fmla="*/ 1300778 w 6097360"/>
              <a:gd name="connsiteY3" fmla="*/ 17349 h 6903426"/>
              <a:gd name="connsiteX4" fmla="*/ 6097273 w 6097360"/>
              <a:gd name="connsiteY4" fmla="*/ 0 h 6903426"/>
              <a:gd name="connsiteX5" fmla="*/ 6090509 w 6097360"/>
              <a:gd name="connsiteY5" fmla="*/ 6903426 h 6903426"/>
              <a:gd name="connsiteX6" fmla="*/ 18 w 6097360"/>
              <a:gd name="connsiteY6" fmla="*/ 6900061 h 6903426"/>
              <a:gd name="connsiteX0" fmla="*/ 18 w 6097360"/>
              <a:gd name="connsiteY0" fmla="*/ 6900061 h 6903426"/>
              <a:gd name="connsiteX1" fmla="*/ 942971 w 6097360"/>
              <a:gd name="connsiteY1" fmla="*/ 5156957 h 6903426"/>
              <a:gd name="connsiteX2" fmla="*/ 247230 w 6097360"/>
              <a:gd name="connsiteY2" fmla="*/ 3180953 h 6903426"/>
              <a:gd name="connsiteX3" fmla="*/ 1300778 w 6097360"/>
              <a:gd name="connsiteY3" fmla="*/ 7369 h 6903426"/>
              <a:gd name="connsiteX4" fmla="*/ 6097273 w 6097360"/>
              <a:gd name="connsiteY4" fmla="*/ 0 h 6903426"/>
              <a:gd name="connsiteX5" fmla="*/ 6090509 w 6097360"/>
              <a:gd name="connsiteY5" fmla="*/ 6903426 h 6903426"/>
              <a:gd name="connsiteX6" fmla="*/ 18 w 6097360"/>
              <a:gd name="connsiteY6" fmla="*/ 6900061 h 6903426"/>
              <a:gd name="connsiteX0" fmla="*/ 18 w 6097360"/>
              <a:gd name="connsiteY0" fmla="*/ 6920021 h 6923386"/>
              <a:gd name="connsiteX1" fmla="*/ 942971 w 6097360"/>
              <a:gd name="connsiteY1" fmla="*/ 5176917 h 6923386"/>
              <a:gd name="connsiteX2" fmla="*/ 247230 w 6097360"/>
              <a:gd name="connsiteY2" fmla="*/ 3200913 h 6923386"/>
              <a:gd name="connsiteX3" fmla="*/ 1300778 w 6097360"/>
              <a:gd name="connsiteY3" fmla="*/ 27329 h 6923386"/>
              <a:gd name="connsiteX4" fmla="*/ 6097273 w 6097360"/>
              <a:gd name="connsiteY4" fmla="*/ 0 h 6923386"/>
              <a:gd name="connsiteX5" fmla="*/ 6090509 w 6097360"/>
              <a:gd name="connsiteY5" fmla="*/ 6923386 h 6923386"/>
              <a:gd name="connsiteX6" fmla="*/ 18 w 6097360"/>
              <a:gd name="connsiteY6" fmla="*/ 6920021 h 6923386"/>
              <a:gd name="connsiteX0" fmla="*/ 18 w 6097360"/>
              <a:gd name="connsiteY0" fmla="*/ 6920021 h 6923386"/>
              <a:gd name="connsiteX1" fmla="*/ 942971 w 6097360"/>
              <a:gd name="connsiteY1" fmla="*/ 5176917 h 6923386"/>
              <a:gd name="connsiteX2" fmla="*/ 247230 w 6097360"/>
              <a:gd name="connsiteY2" fmla="*/ 3200913 h 6923386"/>
              <a:gd name="connsiteX3" fmla="*/ 1300778 w 6097360"/>
              <a:gd name="connsiteY3" fmla="*/ 27329 h 6923386"/>
              <a:gd name="connsiteX4" fmla="*/ 6097273 w 6097360"/>
              <a:gd name="connsiteY4" fmla="*/ 0 h 6923386"/>
              <a:gd name="connsiteX5" fmla="*/ 6090509 w 6097360"/>
              <a:gd name="connsiteY5" fmla="*/ 6923386 h 6923386"/>
              <a:gd name="connsiteX6" fmla="*/ 18 w 6097360"/>
              <a:gd name="connsiteY6" fmla="*/ 6920021 h 6923386"/>
              <a:gd name="connsiteX0" fmla="*/ 18 w 6097360"/>
              <a:gd name="connsiteY0" fmla="*/ 6920021 h 6923386"/>
              <a:gd name="connsiteX1" fmla="*/ 942971 w 6097360"/>
              <a:gd name="connsiteY1" fmla="*/ 5176917 h 6923386"/>
              <a:gd name="connsiteX2" fmla="*/ 227352 w 6097360"/>
              <a:gd name="connsiteY2" fmla="*/ 3240833 h 6923386"/>
              <a:gd name="connsiteX3" fmla="*/ 1300778 w 6097360"/>
              <a:gd name="connsiteY3" fmla="*/ 27329 h 6923386"/>
              <a:gd name="connsiteX4" fmla="*/ 6097273 w 6097360"/>
              <a:gd name="connsiteY4" fmla="*/ 0 h 6923386"/>
              <a:gd name="connsiteX5" fmla="*/ 6090509 w 6097360"/>
              <a:gd name="connsiteY5" fmla="*/ 6923386 h 6923386"/>
              <a:gd name="connsiteX6" fmla="*/ 18 w 6097360"/>
              <a:gd name="connsiteY6" fmla="*/ 6920021 h 6923386"/>
              <a:gd name="connsiteX0" fmla="*/ 18 w 6097360"/>
              <a:gd name="connsiteY0" fmla="*/ 6920021 h 6923386"/>
              <a:gd name="connsiteX1" fmla="*/ 933032 w 6097360"/>
              <a:gd name="connsiteY1" fmla="*/ 5166938 h 6923386"/>
              <a:gd name="connsiteX2" fmla="*/ 227352 w 6097360"/>
              <a:gd name="connsiteY2" fmla="*/ 3240833 h 6923386"/>
              <a:gd name="connsiteX3" fmla="*/ 1300778 w 6097360"/>
              <a:gd name="connsiteY3" fmla="*/ 27329 h 6923386"/>
              <a:gd name="connsiteX4" fmla="*/ 6097273 w 6097360"/>
              <a:gd name="connsiteY4" fmla="*/ 0 h 6923386"/>
              <a:gd name="connsiteX5" fmla="*/ 6090509 w 6097360"/>
              <a:gd name="connsiteY5" fmla="*/ 6923386 h 6923386"/>
              <a:gd name="connsiteX6" fmla="*/ 18 w 6097360"/>
              <a:gd name="connsiteY6" fmla="*/ 6920021 h 6923386"/>
              <a:gd name="connsiteX0" fmla="*/ 17 w 6127176"/>
              <a:gd name="connsiteY0" fmla="*/ 6930002 h 6931386"/>
              <a:gd name="connsiteX1" fmla="*/ 962848 w 6127176"/>
              <a:gd name="connsiteY1" fmla="*/ 5166938 h 6931386"/>
              <a:gd name="connsiteX2" fmla="*/ 257168 w 6127176"/>
              <a:gd name="connsiteY2" fmla="*/ 3240833 h 6931386"/>
              <a:gd name="connsiteX3" fmla="*/ 1330594 w 6127176"/>
              <a:gd name="connsiteY3" fmla="*/ 27329 h 6931386"/>
              <a:gd name="connsiteX4" fmla="*/ 6127089 w 6127176"/>
              <a:gd name="connsiteY4" fmla="*/ 0 h 6931386"/>
              <a:gd name="connsiteX5" fmla="*/ 6120325 w 6127176"/>
              <a:gd name="connsiteY5" fmla="*/ 6923386 h 6931386"/>
              <a:gd name="connsiteX6" fmla="*/ 17 w 6127176"/>
              <a:gd name="connsiteY6" fmla="*/ 6930002 h 6931386"/>
              <a:gd name="connsiteX0" fmla="*/ 17 w 6127176"/>
              <a:gd name="connsiteY0" fmla="*/ 6930002 h 6931386"/>
              <a:gd name="connsiteX1" fmla="*/ 962848 w 6127176"/>
              <a:gd name="connsiteY1" fmla="*/ 5166938 h 6931386"/>
              <a:gd name="connsiteX2" fmla="*/ 257168 w 6127176"/>
              <a:gd name="connsiteY2" fmla="*/ 3240833 h 6931386"/>
              <a:gd name="connsiteX3" fmla="*/ 1320655 w 6127176"/>
              <a:gd name="connsiteY3" fmla="*/ 27329 h 6931386"/>
              <a:gd name="connsiteX4" fmla="*/ 6127089 w 6127176"/>
              <a:gd name="connsiteY4" fmla="*/ 0 h 6931386"/>
              <a:gd name="connsiteX5" fmla="*/ 6120325 w 6127176"/>
              <a:gd name="connsiteY5" fmla="*/ 6923386 h 6931386"/>
              <a:gd name="connsiteX6" fmla="*/ 17 w 6127176"/>
              <a:gd name="connsiteY6" fmla="*/ 6930002 h 6931386"/>
              <a:gd name="connsiteX0" fmla="*/ 17 w 6127176"/>
              <a:gd name="connsiteY0" fmla="*/ 6930002 h 6931386"/>
              <a:gd name="connsiteX1" fmla="*/ 962848 w 6127176"/>
              <a:gd name="connsiteY1" fmla="*/ 5166938 h 6931386"/>
              <a:gd name="connsiteX2" fmla="*/ 257168 w 6127176"/>
              <a:gd name="connsiteY2" fmla="*/ 3240833 h 6931386"/>
              <a:gd name="connsiteX3" fmla="*/ 1300777 w 6127176"/>
              <a:gd name="connsiteY3" fmla="*/ 27329 h 6931386"/>
              <a:gd name="connsiteX4" fmla="*/ 6127089 w 6127176"/>
              <a:gd name="connsiteY4" fmla="*/ 0 h 6931386"/>
              <a:gd name="connsiteX5" fmla="*/ 6120325 w 6127176"/>
              <a:gd name="connsiteY5" fmla="*/ 6923386 h 6931386"/>
              <a:gd name="connsiteX6" fmla="*/ 17 w 6127176"/>
              <a:gd name="connsiteY6" fmla="*/ 6930002 h 6931386"/>
              <a:gd name="connsiteX0" fmla="*/ 17 w 6147055"/>
              <a:gd name="connsiteY0" fmla="*/ 6930002 h 6931386"/>
              <a:gd name="connsiteX1" fmla="*/ 982727 w 6147055"/>
              <a:gd name="connsiteY1" fmla="*/ 5166938 h 6931386"/>
              <a:gd name="connsiteX2" fmla="*/ 277047 w 6147055"/>
              <a:gd name="connsiteY2" fmla="*/ 3240833 h 6931386"/>
              <a:gd name="connsiteX3" fmla="*/ 1320656 w 6147055"/>
              <a:gd name="connsiteY3" fmla="*/ 27329 h 6931386"/>
              <a:gd name="connsiteX4" fmla="*/ 6146968 w 6147055"/>
              <a:gd name="connsiteY4" fmla="*/ 0 h 6931386"/>
              <a:gd name="connsiteX5" fmla="*/ 6140204 w 6147055"/>
              <a:gd name="connsiteY5" fmla="*/ 6923386 h 6931386"/>
              <a:gd name="connsiteX6" fmla="*/ 17 w 6147055"/>
              <a:gd name="connsiteY6" fmla="*/ 6930002 h 6931386"/>
              <a:gd name="connsiteX0" fmla="*/ 17 w 6147055"/>
              <a:gd name="connsiteY0" fmla="*/ 6930002 h 6931386"/>
              <a:gd name="connsiteX1" fmla="*/ 982727 w 6147055"/>
              <a:gd name="connsiteY1" fmla="*/ 5166938 h 6931386"/>
              <a:gd name="connsiteX2" fmla="*/ 387640 w 6147055"/>
              <a:gd name="connsiteY2" fmla="*/ 1828304 h 6931386"/>
              <a:gd name="connsiteX3" fmla="*/ 1320656 w 6147055"/>
              <a:gd name="connsiteY3" fmla="*/ 27329 h 6931386"/>
              <a:gd name="connsiteX4" fmla="*/ 6146968 w 6147055"/>
              <a:gd name="connsiteY4" fmla="*/ 0 h 6931386"/>
              <a:gd name="connsiteX5" fmla="*/ 6140204 w 6147055"/>
              <a:gd name="connsiteY5" fmla="*/ 6923386 h 6931386"/>
              <a:gd name="connsiteX6" fmla="*/ 17 w 6147055"/>
              <a:gd name="connsiteY6" fmla="*/ 6930002 h 6931386"/>
              <a:gd name="connsiteX0" fmla="*/ 17 w 6147055"/>
              <a:gd name="connsiteY0" fmla="*/ 6930002 h 6931386"/>
              <a:gd name="connsiteX1" fmla="*/ 982727 w 6147055"/>
              <a:gd name="connsiteY1" fmla="*/ 5166938 h 6931386"/>
              <a:gd name="connsiteX2" fmla="*/ 160926 w 6147055"/>
              <a:gd name="connsiteY2" fmla="*/ 1781220 h 6931386"/>
              <a:gd name="connsiteX3" fmla="*/ 1320656 w 6147055"/>
              <a:gd name="connsiteY3" fmla="*/ 27329 h 6931386"/>
              <a:gd name="connsiteX4" fmla="*/ 6146968 w 6147055"/>
              <a:gd name="connsiteY4" fmla="*/ 0 h 6931386"/>
              <a:gd name="connsiteX5" fmla="*/ 6140204 w 6147055"/>
              <a:gd name="connsiteY5" fmla="*/ 6923386 h 6931386"/>
              <a:gd name="connsiteX6" fmla="*/ 17 w 6147055"/>
              <a:gd name="connsiteY6" fmla="*/ 6930002 h 6931386"/>
              <a:gd name="connsiteX0" fmla="*/ 17 w 6147055"/>
              <a:gd name="connsiteY0" fmla="*/ 6930002 h 6931386"/>
              <a:gd name="connsiteX1" fmla="*/ 982727 w 6147055"/>
              <a:gd name="connsiteY1" fmla="*/ 5166938 h 6931386"/>
              <a:gd name="connsiteX2" fmla="*/ 160926 w 6147055"/>
              <a:gd name="connsiteY2" fmla="*/ 1781220 h 6931386"/>
              <a:gd name="connsiteX3" fmla="*/ 1116061 w 6147055"/>
              <a:gd name="connsiteY3" fmla="*/ 27329 h 6931386"/>
              <a:gd name="connsiteX4" fmla="*/ 6146968 w 6147055"/>
              <a:gd name="connsiteY4" fmla="*/ 0 h 6931386"/>
              <a:gd name="connsiteX5" fmla="*/ 6140204 w 6147055"/>
              <a:gd name="connsiteY5" fmla="*/ 6923386 h 6931386"/>
              <a:gd name="connsiteX6" fmla="*/ 17 w 6147055"/>
              <a:gd name="connsiteY6" fmla="*/ 6930002 h 6931386"/>
              <a:gd name="connsiteX0" fmla="*/ 17 w 6147055"/>
              <a:gd name="connsiteY0" fmla="*/ 6930002 h 6931386"/>
              <a:gd name="connsiteX1" fmla="*/ 982727 w 6147055"/>
              <a:gd name="connsiteY1" fmla="*/ 5166938 h 6931386"/>
              <a:gd name="connsiteX2" fmla="*/ 188574 w 6147055"/>
              <a:gd name="connsiteY2" fmla="*/ 1804763 h 6931386"/>
              <a:gd name="connsiteX3" fmla="*/ 1116061 w 6147055"/>
              <a:gd name="connsiteY3" fmla="*/ 27329 h 6931386"/>
              <a:gd name="connsiteX4" fmla="*/ 6146968 w 6147055"/>
              <a:gd name="connsiteY4" fmla="*/ 0 h 6931386"/>
              <a:gd name="connsiteX5" fmla="*/ 6140204 w 6147055"/>
              <a:gd name="connsiteY5" fmla="*/ 6923386 h 6931386"/>
              <a:gd name="connsiteX6" fmla="*/ 17 w 6147055"/>
              <a:gd name="connsiteY6" fmla="*/ 6930002 h 6931386"/>
              <a:gd name="connsiteX0" fmla="*/ 17 w 6147055"/>
              <a:gd name="connsiteY0" fmla="*/ 6930002 h 6931386"/>
              <a:gd name="connsiteX1" fmla="*/ 982727 w 6147055"/>
              <a:gd name="connsiteY1" fmla="*/ 5166938 h 6931386"/>
              <a:gd name="connsiteX2" fmla="*/ 188574 w 6147055"/>
              <a:gd name="connsiteY2" fmla="*/ 1804763 h 6931386"/>
              <a:gd name="connsiteX3" fmla="*/ 1116061 w 6147055"/>
              <a:gd name="connsiteY3" fmla="*/ 27329 h 6931386"/>
              <a:gd name="connsiteX4" fmla="*/ 6146968 w 6147055"/>
              <a:gd name="connsiteY4" fmla="*/ 0 h 6931386"/>
              <a:gd name="connsiteX5" fmla="*/ 6140204 w 6147055"/>
              <a:gd name="connsiteY5" fmla="*/ 6923386 h 6931386"/>
              <a:gd name="connsiteX6" fmla="*/ 17 w 6147055"/>
              <a:gd name="connsiteY6" fmla="*/ 6930002 h 6931386"/>
              <a:gd name="connsiteX0" fmla="*/ 17 w 6147055"/>
              <a:gd name="connsiteY0" fmla="*/ 6930002 h 6931386"/>
              <a:gd name="connsiteX1" fmla="*/ 982727 w 6147055"/>
              <a:gd name="connsiteY1" fmla="*/ 5166938 h 6931386"/>
              <a:gd name="connsiteX2" fmla="*/ 188574 w 6147055"/>
              <a:gd name="connsiteY2" fmla="*/ 1798877 h 6931386"/>
              <a:gd name="connsiteX3" fmla="*/ 1116061 w 6147055"/>
              <a:gd name="connsiteY3" fmla="*/ 27329 h 6931386"/>
              <a:gd name="connsiteX4" fmla="*/ 6146968 w 6147055"/>
              <a:gd name="connsiteY4" fmla="*/ 0 h 6931386"/>
              <a:gd name="connsiteX5" fmla="*/ 6140204 w 6147055"/>
              <a:gd name="connsiteY5" fmla="*/ 6923386 h 6931386"/>
              <a:gd name="connsiteX6" fmla="*/ 17 w 6147055"/>
              <a:gd name="connsiteY6" fmla="*/ 6930002 h 6931386"/>
              <a:gd name="connsiteX0" fmla="*/ 20 w 6147058"/>
              <a:gd name="connsiteY0" fmla="*/ 6930002 h 6931386"/>
              <a:gd name="connsiteX1" fmla="*/ 844489 w 6147058"/>
              <a:gd name="connsiteY1" fmla="*/ 3695554 h 6931386"/>
              <a:gd name="connsiteX2" fmla="*/ 188577 w 6147058"/>
              <a:gd name="connsiteY2" fmla="*/ 1798877 h 6931386"/>
              <a:gd name="connsiteX3" fmla="*/ 1116064 w 6147058"/>
              <a:gd name="connsiteY3" fmla="*/ 27329 h 6931386"/>
              <a:gd name="connsiteX4" fmla="*/ 6146971 w 6147058"/>
              <a:gd name="connsiteY4" fmla="*/ 0 h 6931386"/>
              <a:gd name="connsiteX5" fmla="*/ 6140207 w 6147058"/>
              <a:gd name="connsiteY5" fmla="*/ 6923386 h 6931386"/>
              <a:gd name="connsiteX6" fmla="*/ 20 w 6147058"/>
              <a:gd name="connsiteY6" fmla="*/ 6930002 h 6931386"/>
              <a:gd name="connsiteX0" fmla="*/ 21 w 6147059"/>
              <a:gd name="connsiteY0" fmla="*/ 6930002 h 6931386"/>
              <a:gd name="connsiteX1" fmla="*/ 822372 w 6147059"/>
              <a:gd name="connsiteY1" fmla="*/ 3701440 h 6931386"/>
              <a:gd name="connsiteX2" fmla="*/ 188578 w 6147059"/>
              <a:gd name="connsiteY2" fmla="*/ 1798877 h 6931386"/>
              <a:gd name="connsiteX3" fmla="*/ 1116065 w 6147059"/>
              <a:gd name="connsiteY3" fmla="*/ 27329 h 6931386"/>
              <a:gd name="connsiteX4" fmla="*/ 6146972 w 6147059"/>
              <a:gd name="connsiteY4" fmla="*/ 0 h 6931386"/>
              <a:gd name="connsiteX5" fmla="*/ 6140208 w 6147059"/>
              <a:gd name="connsiteY5" fmla="*/ 6923386 h 6931386"/>
              <a:gd name="connsiteX6" fmla="*/ 21 w 6147059"/>
              <a:gd name="connsiteY6" fmla="*/ 6930002 h 6931386"/>
              <a:gd name="connsiteX0" fmla="*/ 17 w 6285296"/>
              <a:gd name="connsiteY0" fmla="*/ 6941773 h 6942700"/>
              <a:gd name="connsiteX1" fmla="*/ 960609 w 6285296"/>
              <a:gd name="connsiteY1" fmla="*/ 3701440 h 6942700"/>
              <a:gd name="connsiteX2" fmla="*/ 326815 w 6285296"/>
              <a:gd name="connsiteY2" fmla="*/ 1798877 h 6942700"/>
              <a:gd name="connsiteX3" fmla="*/ 1254302 w 6285296"/>
              <a:gd name="connsiteY3" fmla="*/ 27329 h 6942700"/>
              <a:gd name="connsiteX4" fmla="*/ 6285209 w 6285296"/>
              <a:gd name="connsiteY4" fmla="*/ 0 h 6942700"/>
              <a:gd name="connsiteX5" fmla="*/ 6278445 w 6285296"/>
              <a:gd name="connsiteY5" fmla="*/ 6923386 h 6942700"/>
              <a:gd name="connsiteX6" fmla="*/ 17 w 6285296"/>
              <a:gd name="connsiteY6" fmla="*/ 6941773 h 6942700"/>
              <a:gd name="connsiteX0" fmla="*/ 17 w 6285296"/>
              <a:gd name="connsiteY0" fmla="*/ 6941773 h 6942700"/>
              <a:gd name="connsiteX1" fmla="*/ 982728 w 6285296"/>
              <a:gd name="connsiteY1" fmla="*/ 3724982 h 6942700"/>
              <a:gd name="connsiteX2" fmla="*/ 326815 w 6285296"/>
              <a:gd name="connsiteY2" fmla="*/ 1798877 h 6942700"/>
              <a:gd name="connsiteX3" fmla="*/ 1254302 w 6285296"/>
              <a:gd name="connsiteY3" fmla="*/ 27329 h 6942700"/>
              <a:gd name="connsiteX4" fmla="*/ 6285209 w 6285296"/>
              <a:gd name="connsiteY4" fmla="*/ 0 h 6942700"/>
              <a:gd name="connsiteX5" fmla="*/ 6278445 w 6285296"/>
              <a:gd name="connsiteY5" fmla="*/ 6923386 h 6942700"/>
              <a:gd name="connsiteX6" fmla="*/ 17 w 6285296"/>
              <a:gd name="connsiteY6" fmla="*/ 6941773 h 6942700"/>
              <a:gd name="connsiteX0" fmla="*/ 17 w 6285296"/>
              <a:gd name="connsiteY0" fmla="*/ 6941773 h 6942700"/>
              <a:gd name="connsiteX1" fmla="*/ 982728 w 6285296"/>
              <a:gd name="connsiteY1" fmla="*/ 3724982 h 6942700"/>
              <a:gd name="connsiteX2" fmla="*/ 315756 w 6285296"/>
              <a:gd name="connsiteY2" fmla="*/ 1787106 h 6942700"/>
              <a:gd name="connsiteX3" fmla="*/ 1254302 w 6285296"/>
              <a:gd name="connsiteY3" fmla="*/ 27329 h 6942700"/>
              <a:gd name="connsiteX4" fmla="*/ 6285209 w 6285296"/>
              <a:gd name="connsiteY4" fmla="*/ 0 h 6942700"/>
              <a:gd name="connsiteX5" fmla="*/ 6278445 w 6285296"/>
              <a:gd name="connsiteY5" fmla="*/ 6923386 h 6942700"/>
              <a:gd name="connsiteX6" fmla="*/ 17 w 6285296"/>
              <a:gd name="connsiteY6" fmla="*/ 6941773 h 6942700"/>
              <a:gd name="connsiteX0" fmla="*/ 17 w 6285296"/>
              <a:gd name="connsiteY0" fmla="*/ 6941773 h 6942700"/>
              <a:gd name="connsiteX1" fmla="*/ 982728 w 6285296"/>
              <a:gd name="connsiteY1" fmla="*/ 3724982 h 6942700"/>
              <a:gd name="connsiteX2" fmla="*/ 315756 w 6285296"/>
              <a:gd name="connsiteY2" fmla="*/ 1787106 h 6942700"/>
              <a:gd name="connsiteX3" fmla="*/ 1237713 w 6285296"/>
              <a:gd name="connsiteY3" fmla="*/ 21443 h 6942700"/>
              <a:gd name="connsiteX4" fmla="*/ 6285209 w 6285296"/>
              <a:gd name="connsiteY4" fmla="*/ 0 h 6942700"/>
              <a:gd name="connsiteX5" fmla="*/ 6278445 w 6285296"/>
              <a:gd name="connsiteY5" fmla="*/ 6923386 h 6942700"/>
              <a:gd name="connsiteX6" fmla="*/ 17 w 6285296"/>
              <a:gd name="connsiteY6" fmla="*/ 6941773 h 6942700"/>
              <a:gd name="connsiteX0" fmla="*/ 17 w 6285296"/>
              <a:gd name="connsiteY0" fmla="*/ 6941773 h 6942700"/>
              <a:gd name="connsiteX1" fmla="*/ 982728 w 6285296"/>
              <a:gd name="connsiteY1" fmla="*/ 3724982 h 6942700"/>
              <a:gd name="connsiteX2" fmla="*/ 326815 w 6285296"/>
              <a:gd name="connsiteY2" fmla="*/ 1787106 h 6942700"/>
              <a:gd name="connsiteX3" fmla="*/ 1237713 w 6285296"/>
              <a:gd name="connsiteY3" fmla="*/ 21443 h 6942700"/>
              <a:gd name="connsiteX4" fmla="*/ 6285209 w 6285296"/>
              <a:gd name="connsiteY4" fmla="*/ 0 h 6942700"/>
              <a:gd name="connsiteX5" fmla="*/ 6278445 w 6285296"/>
              <a:gd name="connsiteY5" fmla="*/ 6923386 h 6942700"/>
              <a:gd name="connsiteX6" fmla="*/ 17 w 6285296"/>
              <a:gd name="connsiteY6" fmla="*/ 6941773 h 6942700"/>
              <a:gd name="connsiteX0" fmla="*/ 17 w 6285296"/>
              <a:gd name="connsiteY0" fmla="*/ 6941773 h 6942700"/>
              <a:gd name="connsiteX1" fmla="*/ 982728 w 6285296"/>
              <a:gd name="connsiteY1" fmla="*/ 3724982 h 6942700"/>
              <a:gd name="connsiteX2" fmla="*/ 326815 w 6285296"/>
              <a:gd name="connsiteY2" fmla="*/ 1787106 h 6942700"/>
              <a:gd name="connsiteX3" fmla="*/ 1248774 w 6285296"/>
              <a:gd name="connsiteY3" fmla="*/ 21443 h 6942700"/>
              <a:gd name="connsiteX4" fmla="*/ 6285209 w 6285296"/>
              <a:gd name="connsiteY4" fmla="*/ 0 h 6942700"/>
              <a:gd name="connsiteX5" fmla="*/ 6278445 w 6285296"/>
              <a:gd name="connsiteY5" fmla="*/ 6923386 h 6942700"/>
              <a:gd name="connsiteX6" fmla="*/ 17 w 6285296"/>
              <a:gd name="connsiteY6" fmla="*/ 6941773 h 6942700"/>
              <a:gd name="connsiteX0" fmla="*/ 17 w 6285296"/>
              <a:gd name="connsiteY0" fmla="*/ 6941773 h 6942700"/>
              <a:gd name="connsiteX1" fmla="*/ 982728 w 6285296"/>
              <a:gd name="connsiteY1" fmla="*/ 3724982 h 6942700"/>
              <a:gd name="connsiteX2" fmla="*/ 326815 w 6285296"/>
              <a:gd name="connsiteY2" fmla="*/ 1787106 h 6942700"/>
              <a:gd name="connsiteX3" fmla="*/ 1259834 w 6285296"/>
              <a:gd name="connsiteY3" fmla="*/ 21443 h 6942700"/>
              <a:gd name="connsiteX4" fmla="*/ 6285209 w 6285296"/>
              <a:gd name="connsiteY4" fmla="*/ 0 h 6942700"/>
              <a:gd name="connsiteX5" fmla="*/ 6278445 w 6285296"/>
              <a:gd name="connsiteY5" fmla="*/ 6923386 h 6942700"/>
              <a:gd name="connsiteX6" fmla="*/ 17 w 6285296"/>
              <a:gd name="connsiteY6" fmla="*/ 6941773 h 6942700"/>
              <a:gd name="connsiteX0" fmla="*/ 17 w 6285296"/>
              <a:gd name="connsiteY0" fmla="*/ 6941773 h 6942700"/>
              <a:gd name="connsiteX1" fmla="*/ 982728 w 6285296"/>
              <a:gd name="connsiteY1" fmla="*/ 3724982 h 6942700"/>
              <a:gd name="connsiteX2" fmla="*/ 315756 w 6285296"/>
              <a:gd name="connsiteY2" fmla="*/ 1781221 h 6942700"/>
              <a:gd name="connsiteX3" fmla="*/ 1259834 w 6285296"/>
              <a:gd name="connsiteY3" fmla="*/ 21443 h 6942700"/>
              <a:gd name="connsiteX4" fmla="*/ 6285209 w 6285296"/>
              <a:gd name="connsiteY4" fmla="*/ 0 h 6942700"/>
              <a:gd name="connsiteX5" fmla="*/ 6278445 w 6285296"/>
              <a:gd name="connsiteY5" fmla="*/ 6923386 h 6942700"/>
              <a:gd name="connsiteX6" fmla="*/ 17 w 6285296"/>
              <a:gd name="connsiteY6" fmla="*/ 6941773 h 6942700"/>
              <a:gd name="connsiteX0" fmla="*/ 17 w 6285296"/>
              <a:gd name="connsiteY0" fmla="*/ 6941773 h 6942700"/>
              <a:gd name="connsiteX1" fmla="*/ 982728 w 6285296"/>
              <a:gd name="connsiteY1" fmla="*/ 3724982 h 6942700"/>
              <a:gd name="connsiteX2" fmla="*/ 315756 w 6285296"/>
              <a:gd name="connsiteY2" fmla="*/ 1804763 h 6942700"/>
              <a:gd name="connsiteX3" fmla="*/ 1259834 w 6285296"/>
              <a:gd name="connsiteY3" fmla="*/ 21443 h 6942700"/>
              <a:gd name="connsiteX4" fmla="*/ 6285209 w 6285296"/>
              <a:gd name="connsiteY4" fmla="*/ 0 h 6942700"/>
              <a:gd name="connsiteX5" fmla="*/ 6278445 w 6285296"/>
              <a:gd name="connsiteY5" fmla="*/ 6923386 h 6942700"/>
              <a:gd name="connsiteX6" fmla="*/ 17 w 6285296"/>
              <a:gd name="connsiteY6" fmla="*/ 6941773 h 694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5296" h="6942700">
                <a:moveTo>
                  <a:pt x="17" y="6941773"/>
                </a:moveTo>
                <a:cubicBezTo>
                  <a:pt x="-4798" y="6928467"/>
                  <a:pt x="980310" y="3748936"/>
                  <a:pt x="982728" y="3724982"/>
                </a:cubicBezTo>
                <a:cubicBezTo>
                  <a:pt x="999082" y="3748830"/>
                  <a:pt x="342945" y="1827614"/>
                  <a:pt x="315756" y="1804763"/>
                </a:cubicBezTo>
                <a:cubicBezTo>
                  <a:pt x="328772" y="1827409"/>
                  <a:pt x="1240639" y="34313"/>
                  <a:pt x="1259834" y="21443"/>
                </a:cubicBezTo>
                <a:cubicBezTo>
                  <a:pt x="1249211" y="48491"/>
                  <a:pt x="6282051" y="26613"/>
                  <a:pt x="6285209" y="0"/>
                </a:cubicBezTo>
                <a:cubicBezTo>
                  <a:pt x="6286267" y="24827"/>
                  <a:pt x="6277386" y="6515720"/>
                  <a:pt x="6278445" y="6923386"/>
                </a:cubicBezTo>
                <a:cubicBezTo>
                  <a:pt x="5962691" y="6916716"/>
                  <a:pt x="4064811" y="6948443"/>
                  <a:pt x="17" y="6941773"/>
                </a:cubicBezTo>
                <a:close/>
              </a:path>
            </a:pathLst>
          </a:custGeom>
          <a:solidFill>
            <a:schemeClr val="bg2"/>
          </a:solidFill>
        </p:spPr>
        <p:txBody>
          <a:bodyPr wrap="square" lIns="3200400" tIns="0" bIns="1463040" anchor="ctr" anchorCtr="0">
            <a:noAutofit/>
          </a:bodyPr>
          <a:lstStyle>
            <a:lvl1pPr marL="0" indent="0" algn="l">
              <a:buNone/>
              <a:defRPr sz="1600"/>
            </a:lvl1pPr>
          </a:lstStyle>
          <a:p>
            <a:r>
              <a:rPr lang="en-US" err="1"/>
              <a:t>Foto</a:t>
            </a:r>
            <a:r>
              <a:rPr lang="en-US"/>
              <a:t> </a:t>
            </a:r>
            <a:r>
              <a:rPr lang="en-US" err="1"/>
              <a:t>toevoegen</a:t>
            </a:r>
            <a:endParaRPr lang="en-US"/>
          </a:p>
        </p:txBody>
      </p:sp>
    </p:spTree>
    <p:extLst>
      <p:ext uri="{BB962C8B-B14F-4D97-AF65-F5344CB8AC3E}">
        <p14:creationId xmlns:p14="http://schemas.microsoft.com/office/powerpoint/2010/main" val="2868750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Voorpagina">
    <p:spTree>
      <p:nvGrpSpPr>
        <p:cNvPr id="1" name=""/>
        <p:cNvGrpSpPr/>
        <p:nvPr/>
      </p:nvGrpSpPr>
      <p:grpSpPr>
        <a:xfrm>
          <a:off x="0" y="0"/>
          <a:ext cx="0" cy="0"/>
          <a:chOff x="0" y="0"/>
          <a:chExt cx="0" cy="0"/>
        </a:xfrm>
      </p:grpSpPr>
      <p:sp>
        <p:nvSpPr>
          <p:cNvPr id="45" name="Picture Placeholder 9">
            <a:extLst>
              <a:ext uri="{FF2B5EF4-FFF2-40B4-BE49-F238E27FC236}">
                <a16:creationId xmlns:a16="http://schemas.microsoft.com/office/drawing/2014/main" id="{64182ACF-67A0-DBEC-5F82-EA9BB0684279}"/>
              </a:ext>
            </a:extLst>
          </p:cNvPr>
          <p:cNvSpPr>
            <a:spLocks noGrp="1"/>
          </p:cNvSpPr>
          <p:nvPr>
            <p:ph type="pic" sz="quarter" idx="15"/>
          </p:nvPr>
        </p:nvSpPr>
        <p:spPr>
          <a:xfrm>
            <a:off x="0" y="-32661"/>
            <a:ext cx="12194382" cy="6890661"/>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 name="connsiteX0" fmla="*/ 1291771 w 10007600"/>
              <a:gd name="connsiteY0" fmla="*/ 0 h 6884329"/>
              <a:gd name="connsiteX1" fmla="*/ 10007600 w 10007600"/>
              <a:gd name="connsiteY1" fmla="*/ 5450 h 6884329"/>
              <a:gd name="connsiteX2" fmla="*/ 2823029 w 10007600"/>
              <a:gd name="connsiteY2" fmla="*/ 6884329 h 6884329"/>
              <a:gd name="connsiteX3" fmla="*/ 0 w 10007600"/>
              <a:gd name="connsiteY3" fmla="*/ 6879771 h 6884329"/>
              <a:gd name="connsiteX4" fmla="*/ 0 w 10007600"/>
              <a:gd name="connsiteY4" fmla="*/ 3476171 h 6884329"/>
              <a:gd name="connsiteX5" fmla="*/ 1291771 w 10007600"/>
              <a:gd name="connsiteY5" fmla="*/ 0 h 6884329"/>
              <a:gd name="connsiteX0" fmla="*/ 1291771 w 10007600"/>
              <a:gd name="connsiteY0" fmla="*/ 0 h 6884329"/>
              <a:gd name="connsiteX1" fmla="*/ 10007600 w 10007600"/>
              <a:gd name="connsiteY1" fmla="*/ 5450 h 6884329"/>
              <a:gd name="connsiteX2" fmla="*/ 6267450 w 10007600"/>
              <a:gd name="connsiteY2" fmla="*/ 3576118 h 6884329"/>
              <a:gd name="connsiteX3" fmla="*/ 2823029 w 10007600"/>
              <a:gd name="connsiteY3" fmla="*/ 6884329 h 6884329"/>
              <a:gd name="connsiteX4" fmla="*/ 0 w 10007600"/>
              <a:gd name="connsiteY4" fmla="*/ 6879771 h 6884329"/>
              <a:gd name="connsiteX5" fmla="*/ 0 w 10007600"/>
              <a:gd name="connsiteY5" fmla="*/ 3476171 h 6884329"/>
              <a:gd name="connsiteX6" fmla="*/ 1291771 w 10007600"/>
              <a:gd name="connsiteY6" fmla="*/ 0 h 6884329"/>
              <a:gd name="connsiteX0" fmla="*/ 1291771 w 12192000"/>
              <a:gd name="connsiteY0" fmla="*/ 0 h 6884329"/>
              <a:gd name="connsiteX1" fmla="*/ 10007600 w 12192000"/>
              <a:gd name="connsiteY1" fmla="*/ 5450 h 6884329"/>
              <a:gd name="connsiteX2" fmla="*/ 12192000 w 12192000"/>
              <a:gd name="connsiteY2" fmla="*/ 2879967 h 6884329"/>
              <a:gd name="connsiteX3" fmla="*/ 2823029 w 12192000"/>
              <a:gd name="connsiteY3" fmla="*/ 6884329 h 6884329"/>
              <a:gd name="connsiteX4" fmla="*/ 0 w 12192000"/>
              <a:gd name="connsiteY4" fmla="*/ 6879771 h 6884329"/>
              <a:gd name="connsiteX5" fmla="*/ 0 w 12192000"/>
              <a:gd name="connsiteY5" fmla="*/ 3476171 h 6884329"/>
              <a:gd name="connsiteX6" fmla="*/ 1291771 w 12192000"/>
              <a:gd name="connsiteY6" fmla="*/ 0 h 6884329"/>
              <a:gd name="connsiteX0" fmla="*/ 1291771 w 12192000"/>
              <a:gd name="connsiteY0" fmla="*/ 0 h 6884329"/>
              <a:gd name="connsiteX1" fmla="*/ 12188825 w 12192000"/>
              <a:gd name="connsiteY1" fmla="*/ 34059 h 6884329"/>
              <a:gd name="connsiteX2" fmla="*/ 12192000 w 12192000"/>
              <a:gd name="connsiteY2" fmla="*/ 2879967 h 6884329"/>
              <a:gd name="connsiteX3" fmla="*/ 2823029 w 12192000"/>
              <a:gd name="connsiteY3" fmla="*/ 6884329 h 6884329"/>
              <a:gd name="connsiteX4" fmla="*/ 0 w 12192000"/>
              <a:gd name="connsiteY4" fmla="*/ 6879771 h 6884329"/>
              <a:gd name="connsiteX5" fmla="*/ 0 w 12192000"/>
              <a:gd name="connsiteY5" fmla="*/ 3476171 h 6884329"/>
              <a:gd name="connsiteX6" fmla="*/ 1291771 w 12192000"/>
              <a:gd name="connsiteY6" fmla="*/ 0 h 6884329"/>
              <a:gd name="connsiteX0" fmla="*/ 0 w 12195629"/>
              <a:gd name="connsiteY0" fmla="*/ 0 h 6874793"/>
              <a:gd name="connsiteX1" fmla="*/ 12192454 w 12195629"/>
              <a:gd name="connsiteY1" fmla="*/ 24523 h 6874793"/>
              <a:gd name="connsiteX2" fmla="*/ 12195629 w 12195629"/>
              <a:gd name="connsiteY2" fmla="*/ 2870431 h 6874793"/>
              <a:gd name="connsiteX3" fmla="*/ 2826658 w 12195629"/>
              <a:gd name="connsiteY3" fmla="*/ 6874793 h 6874793"/>
              <a:gd name="connsiteX4" fmla="*/ 3629 w 12195629"/>
              <a:gd name="connsiteY4" fmla="*/ 6870235 h 6874793"/>
              <a:gd name="connsiteX5" fmla="*/ 3629 w 12195629"/>
              <a:gd name="connsiteY5" fmla="*/ 3466635 h 6874793"/>
              <a:gd name="connsiteX6" fmla="*/ 0 w 12195629"/>
              <a:gd name="connsiteY6" fmla="*/ 0 h 6874793"/>
              <a:gd name="connsiteX0" fmla="*/ 0 w 12195629"/>
              <a:gd name="connsiteY0" fmla="*/ 4086 h 6878879"/>
              <a:gd name="connsiteX1" fmla="*/ 12182929 w 12195629"/>
              <a:gd name="connsiteY1" fmla="*/ 0 h 6878879"/>
              <a:gd name="connsiteX2" fmla="*/ 12195629 w 12195629"/>
              <a:gd name="connsiteY2" fmla="*/ 2874517 h 6878879"/>
              <a:gd name="connsiteX3" fmla="*/ 2826658 w 12195629"/>
              <a:gd name="connsiteY3" fmla="*/ 6878879 h 6878879"/>
              <a:gd name="connsiteX4" fmla="*/ 3629 w 12195629"/>
              <a:gd name="connsiteY4" fmla="*/ 6874321 h 6878879"/>
              <a:gd name="connsiteX5" fmla="*/ 3629 w 12195629"/>
              <a:gd name="connsiteY5" fmla="*/ 3470721 h 6878879"/>
              <a:gd name="connsiteX6" fmla="*/ 0 w 12195629"/>
              <a:gd name="connsiteY6" fmla="*/ 4086 h 6878879"/>
              <a:gd name="connsiteX0" fmla="*/ 0 w 12195629"/>
              <a:gd name="connsiteY0" fmla="*/ 4086 h 6878879"/>
              <a:gd name="connsiteX1" fmla="*/ 12182929 w 12195629"/>
              <a:gd name="connsiteY1" fmla="*/ 0 h 6878879"/>
              <a:gd name="connsiteX2" fmla="*/ 12195629 w 12195629"/>
              <a:gd name="connsiteY2" fmla="*/ 2874517 h 6878879"/>
              <a:gd name="connsiteX3" fmla="*/ 2731408 w 12195629"/>
              <a:gd name="connsiteY3" fmla="*/ 6878879 h 6878879"/>
              <a:gd name="connsiteX4" fmla="*/ 3629 w 12195629"/>
              <a:gd name="connsiteY4" fmla="*/ 6874321 h 6878879"/>
              <a:gd name="connsiteX5" fmla="*/ 3629 w 12195629"/>
              <a:gd name="connsiteY5" fmla="*/ 3470721 h 6878879"/>
              <a:gd name="connsiteX6" fmla="*/ 0 w 12195629"/>
              <a:gd name="connsiteY6" fmla="*/ 4086 h 6878879"/>
              <a:gd name="connsiteX0" fmla="*/ 0 w 12195629"/>
              <a:gd name="connsiteY0" fmla="*/ 4086 h 6878879"/>
              <a:gd name="connsiteX1" fmla="*/ 12182929 w 12195629"/>
              <a:gd name="connsiteY1" fmla="*/ 0 h 6878879"/>
              <a:gd name="connsiteX2" fmla="*/ 12195629 w 12195629"/>
              <a:gd name="connsiteY2" fmla="*/ 2874517 h 6878879"/>
              <a:gd name="connsiteX3" fmla="*/ 2607583 w 12195629"/>
              <a:gd name="connsiteY3" fmla="*/ 6878879 h 6878879"/>
              <a:gd name="connsiteX4" fmla="*/ 3629 w 12195629"/>
              <a:gd name="connsiteY4" fmla="*/ 6874321 h 6878879"/>
              <a:gd name="connsiteX5" fmla="*/ 3629 w 12195629"/>
              <a:gd name="connsiteY5" fmla="*/ 3470721 h 6878879"/>
              <a:gd name="connsiteX6" fmla="*/ 0 w 12195629"/>
              <a:gd name="connsiteY6" fmla="*/ 4086 h 6878879"/>
              <a:gd name="connsiteX0" fmla="*/ 0 w 12195629"/>
              <a:gd name="connsiteY0" fmla="*/ 4086 h 6878879"/>
              <a:gd name="connsiteX1" fmla="*/ 12182929 w 12195629"/>
              <a:gd name="connsiteY1" fmla="*/ 0 h 6878879"/>
              <a:gd name="connsiteX2" fmla="*/ 12195629 w 12195629"/>
              <a:gd name="connsiteY2" fmla="*/ 2874517 h 6878879"/>
              <a:gd name="connsiteX3" fmla="*/ 2750458 w 12195629"/>
              <a:gd name="connsiteY3" fmla="*/ 6878879 h 6878879"/>
              <a:gd name="connsiteX4" fmla="*/ 3629 w 12195629"/>
              <a:gd name="connsiteY4" fmla="*/ 6874321 h 6878879"/>
              <a:gd name="connsiteX5" fmla="*/ 3629 w 12195629"/>
              <a:gd name="connsiteY5" fmla="*/ 3470721 h 6878879"/>
              <a:gd name="connsiteX6" fmla="*/ 0 w 12195629"/>
              <a:gd name="connsiteY6" fmla="*/ 4086 h 6878879"/>
              <a:gd name="connsiteX0" fmla="*/ 0 w 12186104"/>
              <a:gd name="connsiteY0" fmla="*/ 4086 h 6878879"/>
              <a:gd name="connsiteX1" fmla="*/ 12182929 w 12186104"/>
              <a:gd name="connsiteY1" fmla="*/ 0 h 6878879"/>
              <a:gd name="connsiteX2" fmla="*/ 12186104 w 12186104"/>
              <a:gd name="connsiteY2" fmla="*/ 2874517 h 6878879"/>
              <a:gd name="connsiteX3" fmla="*/ 2750458 w 12186104"/>
              <a:gd name="connsiteY3" fmla="*/ 6878879 h 6878879"/>
              <a:gd name="connsiteX4" fmla="*/ 3629 w 12186104"/>
              <a:gd name="connsiteY4" fmla="*/ 6874321 h 6878879"/>
              <a:gd name="connsiteX5" fmla="*/ 3629 w 12186104"/>
              <a:gd name="connsiteY5" fmla="*/ 3470721 h 6878879"/>
              <a:gd name="connsiteX6" fmla="*/ 0 w 12186104"/>
              <a:gd name="connsiteY6" fmla="*/ 4086 h 6878879"/>
              <a:gd name="connsiteX0" fmla="*/ 0 w 12186104"/>
              <a:gd name="connsiteY0" fmla="*/ 4086 h 6878879"/>
              <a:gd name="connsiteX1" fmla="*/ 12182929 w 12186104"/>
              <a:gd name="connsiteY1" fmla="*/ 0 h 6878879"/>
              <a:gd name="connsiteX2" fmla="*/ 12186104 w 12186104"/>
              <a:gd name="connsiteY2" fmla="*/ 2893589 h 6878879"/>
              <a:gd name="connsiteX3" fmla="*/ 2750458 w 12186104"/>
              <a:gd name="connsiteY3" fmla="*/ 6878879 h 6878879"/>
              <a:gd name="connsiteX4" fmla="*/ 3629 w 12186104"/>
              <a:gd name="connsiteY4" fmla="*/ 6874321 h 6878879"/>
              <a:gd name="connsiteX5" fmla="*/ 3629 w 12186104"/>
              <a:gd name="connsiteY5" fmla="*/ 3470721 h 6878879"/>
              <a:gd name="connsiteX6" fmla="*/ 0 w 12186104"/>
              <a:gd name="connsiteY6" fmla="*/ 4086 h 6878879"/>
              <a:gd name="connsiteX0" fmla="*/ 0 w 12186104"/>
              <a:gd name="connsiteY0" fmla="*/ 4086 h 6878879"/>
              <a:gd name="connsiteX1" fmla="*/ 12182929 w 12186104"/>
              <a:gd name="connsiteY1" fmla="*/ 0 h 6878879"/>
              <a:gd name="connsiteX2" fmla="*/ 12186104 w 12186104"/>
              <a:gd name="connsiteY2" fmla="*/ 2893589 h 6878879"/>
              <a:gd name="connsiteX3" fmla="*/ 2788558 w 12186104"/>
              <a:gd name="connsiteY3" fmla="*/ 6878879 h 6878879"/>
              <a:gd name="connsiteX4" fmla="*/ 3629 w 12186104"/>
              <a:gd name="connsiteY4" fmla="*/ 6874321 h 6878879"/>
              <a:gd name="connsiteX5" fmla="*/ 3629 w 12186104"/>
              <a:gd name="connsiteY5" fmla="*/ 3470721 h 6878879"/>
              <a:gd name="connsiteX6" fmla="*/ 0 w 12186104"/>
              <a:gd name="connsiteY6" fmla="*/ 4086 h 6878879"/>
              <a:gd name="connsiteX0" fmla="*/ 0 w 12186104"/>
              <a:gd name="connsiteY0" fmla="*/ 4086 h 6883858"/>
              <a:gd name="connsiteX1" fmla="*/ 12182929 w 12186104"/>
              <a:gd name="connsiteY1" fmla="*/ 0 h 6883858"/>
              <a:gd name="connsiteX2" fmla="*/ 12186104 w 12186104"/>
              <a:gd name="connsiteY2" fmla="*/ 2893589 h 6883858"/>
              <a:gd name="connsiteX3" fmla="*/ 2788558 w 12186104"/>
              <a:gd name="connsiteY3" fmla="*/ 6878879 h 6883858"/>
              <a:gd name="connsiteX4" fmla="*/ 22679 w 12186104"/>
              <a:gd name="connsiteY4" fmla="*/ 6883858 h 6883858"/>
              <a:gd name="connsiteX5" fmla="*/ 3629 w 12186104"/>
              <a:gd name="connsiteY5" fmla="*/ 3470721 h 6883858"/>
              <a:gd name="connsiteX6" fmla="*/ 0 w 12186104"/>
              <a:gd name="connsiteY6" fmla="*/ 4086 h 6883858"/>
              <a:gd name="connsiteX0" fmla="*/ 0 w 12186104"/>
              <a:gd name="connsiteY0" fmla="*/ 4086 h 6883858"/>
              <a:gd name="connsiteX1" fmla="*/ 12182929 w 12186104"/>
              <a:gd name="connsiteY1" fmla="*/ 0 h 6883858"/>
              <a:gd name="connsiteX2" fmla="*/ 12186104 w 12186104"/>
              <a:gd name="connsiteY2" fmla="*/ 2893589 h 6883858"/>
              <a:gd name="connsiteX3" fmla="*/ 2788558 w 12186104"/>
              <a:gd name="connsiteY3" fmla="*/ 6878879 h 6883858"/>
              <a:gd name="connsiteX4" fmla="*/ 3629 w 12186104"/>
              <a:gd name="connsiteY4" fmla="*/ 6883858 h 6883858"/>
              <a:gd name="connsiteX5" fmla="*/ 3629 w 12186104"/>
              <a:gd name="connsiteY5" fmla="*/ 3470721 h 6883858"/>
              <a:gd name="connsiteX6" fmla="*/ 0 w 12186104"/>
              <a:gd name="connsiteY6" fmla="*/ 4086 h 6883858"/>
              <a:gd name="connsiteX0" fmla="*/ 0 w 12186104"/>
              <a:gd name="connsiteY0" fmla="*/ 4086 h 6883858"/>
              <a:gd name="connsiteX1" fmla="*/ 12182929 w 12186104"/>
              <a:gd name="connsiteY1" fmla="*/ 0 h 6883858"/>
              <a:gd name="connsiteX2" fmla="*/ 12186104 w 12186104"/>
              <a:gd name="connsiteY2" fmla="*/ 2893589 h 6883858"/>
              <a:gd name="connsiteX3" fmla="*/ 2788558 w 12186104"/>
              <a:gd name="connsiteY3" fmla="*/ 6878879 h 6883858"/>
              <a:gd name="connsiteX4" fmla="*/ 3629 w 12186104"/>
              <a:gd name="connsiteY4" fmla="*/ 6883858 h 6883858"/>
              <a:gd name="connsiteX5" fmla="*/ 3629 w 12186104"/>
              <a:gd name="connsiteY5" fmla="*/ 3470721 h 6883858"/>
              <a:gd name="connsiteX6" fmla="*/ 0 w 12186104"/>
              <a:gd name="connsiteY6" fmla="*/ 4086 h 6883858"/>
              <a:gd name="connsiteX0" fmla="*/ 0 w 12186104"/>
              <a:gd name="connsiteY0" fmla="*/ 4086 h 6890846"/>
              <a:gd name="connsiteX1" fmla="*/ 12182929 w 12186104"/>
              <a:gd name="connsiteY1" fmla="*/ 0 h 6890846"/>
              <a:gd name="connsiteX2" fmla="*/ 12186104 w 12186104"/>
              <a:gd name="connsiteY2" fmla="*/ 2893589 h 6890846"/>
              <a:gd name="connsiteX3" fmla="*/ 2770628 w 12186104"/>
              <a:gd name="connsiteY3" fmla="*/ 6890846 h 6890846"/>
              <a:gd name="connsiteX4" fmla="*/ 3629 w 12186104"/>
              <a:gd name="connsiteY4" fmla="*/ 6883858 h 6890846"/>
              <a:gd name="connsiteX5" fmla="*/ 3629 w 12186104"/>
              <a:gd name="connsiteY5" fmla="*/ 3470721 h 6890846"/>
              <a:gd name="connsiteX6" fmla="*/ 0 w 12186104"/>
              <a:gd name="connsiteY6" fmla="*/ 4086 h 6890846"/>
              <a:gd name="connsiteX0" fmla="*/ 0 w 12186104"/>
              <a:gd name="connsiteY0" fmla="*/ 4086 h 6890846"/>
              <a:gd name="connsiteX1" fmla="*/ 12182929 w 12186104"/>
              <a:gd name="connsiteY1" fmla="*/ 0 h 6890846"/>
              <a:gd name="connsiteX2" fmla="*/ 12186104 w 12186104"/>
              <a:gd name="connsiteY2" fmla="*/ 2893589 h 6890846"/>
              <a:gd name="connsiteX3" fmla="*/ 2770628 w 12186104"/>
              <a:gd name="connsiteY3" fmla="*/ 6890846 h 6890846"/>
              <a:gd name="connsiteX4" fmla="*/ 3629 w 12186104"/>
              <a:gd name="connsiteY4" fmla="*/ 6883859 h 6890846"/>
              <a:gd name="connsiteX5" fmla="*/ 3629 w 12186104"/>
              <a:gd name="connsiteY5" fmla="*/ 3470721 h 6890846"/>
              <a:gd name="connsiteX6" fmla="*/ 0 w 12186104"/>
              <a:gd name="connsiteY6" fmla="*/ 4086 h 6890846"/>
              <a:gd name="connsiteX0" fmla="*/ 0 w 12186104"/>
              <a:gd name="connsiteY0" fmla="*/ 4086 h 6883859"/>
              <a:gd name="connsiteX1" fmla="*/ 12182929 w 12186104"/>
              <a:gd name="connsiteY1" fmla="*/ 0 h 6883859"/>
              <a:gd name="connsiteX2" fmla="*/ 12186104 w 12186104"/>
              <a:gd name="connsiteY2" fmla="*/ 2893589 h 6883859"/>
              <a:gd name="connsiteX3" fmla="*/ 2718241 w 12186104"/>
              <a:gd name="connsiteY3" fmla="*/ 6883694 h 6883859"/>
              <a:gd name="connsiteX4" fmla="*/ 3629 w 12186104"/>
              <a:gd name="connsiteY4" fmla="*/ 6883859 h 6883859"/>
              <a:gd name="connsiteX5" fmla="*/ 3629 w 12186104"/>
              <a:gd name="connsiteY5" fmla="*/ 3470721 h 6883859"/>
              <a:gd name="connsiteX6" fmla="*/ 0 w 12186104"/>
              <a:gd name="connsiteY6" fmla="*/ 4086 h 6883859"/>
              <a:gd name="connsiteX0" fmla="*/ 0 w 12186104"/>
              <a:gd name="connsiteY0" fmla="*/ 4086 h 6888461"/>
              <a:gd name="connsiteX1" fmla="*/ 12182929 w 12186104"/>
              <a:gd name="connsiteY1" fmla="*/ 0 h 6888461"/>
              <a:gd name="connsiteX2" fmla="*/ 12186104 w 12186104"/>
              <a:gd name="connsiteY2" fmla="*/ 2893589 h 6888461"/>
              <a:gd name="connsiteX3" fmla="*/ 2751579 w 12186104"/>
              <a:gd name="connsiteY3" fmla="*/ 6888461 h 6888461"/>
              <a:gd name="connsiteX4" fmla="*/ 3629 w 12186104"/>
              <a:gd name="connsiteY4" fmla="*/ 6883859 h 6888461"/>
              <a:gd name="connsiteX5" fmla="*/ 3629 w 12186104"/>
              <a:gd name="connsiteY5" fmla="*/ 3470721 h 6888461"/>
              <a:gd name="connsiteX6" fmla="*/ 0 w 12186104"/>
              <a:gd name="connsiteY6" fmla="*/ 4086 h 6888461"/>
              <a:gd name="connsiteX0" fmla="*/ 1134 w 12187238"/>
              <a:gd name="connsiteY0" fmla="*/ 4086 h 6888627"/>
              <a:gd name="connsiteX1" fmla="*/ 12184063 w 12187238"/>
              <a:gd name="connsiteY1" fmla="*/ 0 h 6888627"/>
              <a:gd name="connsiteX2" fmla="*/ 12187238 w 12187238"/>
              <a:gd name="connsiteY2" fmla="*/ 2893589 h 6888627"/>
              <a:gd name="connsiteX3" fmla="*/ 2752713 w 12187238"/>
              <a:gd name="connsiteY3" fmla="*/ 6888461 h 6888627"/>
              <a:gd name="connsiteX4" fmla="*/ 0 w 12187238"/>
              <a:gd name="connsiteY4" fmla="*/ 6888627 h 6888627"/>
              <a:gd name="connsiteX5" fmla="*/ 4763 w 12187238"/>
              <a:gd name="connsiteY5" fmla="*/ 3470721 h 6888627"/>
              <a:gd name="connsiteX6" fmla="*/ 1134 w 12187238"/>
              <a:gd name="connsiteY6" fmla="*/ 4086 h 6888627"/>
              <a:gd name="connsiteX0" fmla="*/ 0 w 12190867"/>
              <a:gd name="connsiteY0" fmla="*/ 0 h 6894077"/>
              <a:gd name="connsiteX1" fmla="*/ 12187692 w 12190867"/>
              <a:gd name="connsiteY1" fmla="*/ 5450 h 6894077"/>
              <a:gd name="connsiteX2" fmla="*/ 12190867 w 12190867"/>
              <a:gd name="connsiteY2" fmla="*/ 2899039 h 6894077"/>
              <a:gd name="connsiteX3" fmla="*/ 2756342 w 12190867"/>
              <a:gd name="connsiteY3" fmla="*/ 6893911 h 6894077"/>
              <a:gd name="connsiteX4" fmla="*/ 3629 w 12190867"/>
              <a:gd name="connsiteY4" fmla="*/ 6894077 h 6894077"/>
              <a:gd name="connsiteX5" fmla="*/ 8392 w 12190867"/>
              <a:gd name="connsiteY5" fmla="*/ 3476171 h 6894077"/>
              <a:gd name="connsiteX6" fmla="*/ 0 w 12190867"/>
              <a:gd name="connsiteY6" fmla="*/ 0 h 6894077"/>
              <a:gd name="connsiteX0" fmla="*/ 1133 w 12192000"/>
              <a:gd name="connsiteY0" fmla="*/ 0 h 6894077"/>
              <a:gd name="connsiteX1" fmla="*/ 12188825 w 12192000"/>
              <a:gd name="connsiteY1" fmla="*/ 5450 h 6894077"/>
              <a:gd name="connsiteX2" fmla="*/ 12192000 w 12192000"/>
              <a:gd name="connsiteY2" fmla="*/ 2899039 h 6894077"/>
              <a:gd name="connsiteX3" fmla="*/ 2757475 w 12192000"/>
              <a:gd name="connsiteY3" fmla="*/ 6893911 h 6894077"/>
              <a:gd name="connsiteX4" fmla="*/ 0 w 12192000"/>
              <a:gd name="connsiteY4" fmla="*/ 6894077 h 6894077"/>
              <a:gd name="connsiteX5" fmla="*/ 9525 w 12192000"/>
              <a:gd name="connsiteY5" fmla="*/ 3476171 h 6894077"/>
              <a:gd name="connsiteX6" fmla="*/ 1133 w 12192000"/>
              <a:gd name="connsiteY6" fmla="*/ 0 h 6894077"/>
              <a:gd name="connsiteX0" fmla="*/ 1133 w 12192000"/>
              <a:gd name="connsiteY0" fmla="*/ 0 h 6894077"/>
              <a:gd name="connsiteX1" fmla="*/ 12188825 w 12192000"/>
              <a:gd name="connsiteY1" fmla="*/ 5450 h 6894077"/>
              <a:gd name="connsiteX2" fmla="*/ 12192000 w 12192000"/>
              <a:gd name="connsiteY2" fmla="*/ 2899039 h 6894077"/>
              <a:gd name="connsiteX3" fmla="*/ 2757475 w 12192000"/>
              <a:gd name="connsiteY3" fmla="*/ 6893911 h 6894077"/>
              <a:gd name="connsiteX4" fmla="*/ 0 w 12192000"/>
              <a:gd name="connsiteY4" fmla="*/ 6894077 h 6894077"/>
              <a:gd name="connsiteX5" fmla="*/ 9525 w 12192000"/>
              <a:gd name="connsiteY5" fmla="*/ 3476171 h 6894077"/>
              <a:gd name="connsiteX6" fmla="*/ 1133 w 12192000"/>
              <a:gd name="connsiteY6" fmla="*/ 0 h 6894077"/>
              <a:gd name="connsiteX0" fmla="*/ 1133 w 12192000"/>
              <a:gd name="connsiteY0" fmla="*/ 0 h 6896295"/>
              <a:gd name="connsiteX1" fmla="*/ 12188825 w 12192000"/>
              <a:gd name="connsiteY1" fmla="*/ 5450 h 6896295"/>
              <a:gd name="connsiteX2" fmla="*/ 12192000 w 12192000"/>
              <a:gd name="connsiteY2" fmla="*/ 2899039 h 6896295"/>
              <a:gd name="connsiteX3" fmla="*/ 2759856 w 12192000"/>
              <a:gd name="connsiteY3" fmla="*/ 6896295 h 6896295"/>
              <a:gd name="connsiteX4" fmla="*/ 0 w 12192000"/>
              <a:gd name="connsiteY4" fmla="*/ 6894077 h 6896295"/>
              <a:gd name="connsiteX5" fmla="*/ 9525 w 12192000"/>
              <a:gd name="connsiteY5" fmla="*/ 3476171 h 6896295"/>
              <a:gd name="connsiteX6" fmla="*/ 1133 w 12192000"/>
              <a:gd name="connsiteY6" fmla="*/ 0 h 6896295"/>
              <a:gd name="connsiteX0" fmla="*/ 1133 w 12192000"/>
              <a:gd name="connsiteY0" fmla="*/ 0 h 6901230"/>
              <a:gd name="connsiteX1" fmla="*/ 12188825 w 12192000"/>
              <a:gd name="connsiteY1" fmla="*/ 5450 h 6901230"/>
              <a:gd name="connsiteX2" fmla="*/ 12192000 w 12192000"/>
              <a:gd name="connsiteY2" fmla="*/ 2899039 h 6901230"/>
              <a:gd name="connsiteX3" fmla="*/ 2759856 w 12192000"/>
              <a:gd name="connsiteY3" fmla="*/ 6896295 h 6901230"/>
              <a:gd name="connsiteX4" fmla="*/ 0 w 12192000"/>
              <a:gd name="connsiteY4" fmla="*/ 6901230 h 6901230"/>
              <a:gd name="connsiteX5" fmla="*/ 9525 w 12192000"/>
              <a:gd name="connsiteY5" fmla="*/ 3476171 h 6901230"/>
              <a:gd name="connsiteX6" fmla="*/ 1133 w 12192000"/>
              <a:gd name="connsiteY6" fmla="*/ 0 h 6901230"/>
              <a:gd name="connsiteX0" fmla="*/ 3515 w 12194382"/>
              <a:gd name="connsiteY0" fmla="*/ 0 h 6898846"/>
              <a:gd name="connsiteX1" fmla="*/ 12191207 w 12194382"/>
              <a:gd name="connsiteY1" fmla="*/ 5450 h 6898846"/>
              <a:gd name="connsiteX2" fmla="*/ 12194382 w 12194382"/>
              <a:gd name="connsiteY2" fmla="*/ 2899039 h 6898846"/>
              <a:gd name="connsiteX3" fmla="*/ 2762238 w 12194382"/>
              <a:gd name="connsiteY3" fmla="*/ 6896295 h 6898846"/>
              <a:gd name="connsiteX4" fmla="*/ 0 w 12194382"/>
              <a:gd name="connsiteY4" fmla="*/ 6898846 h 6898846"/>
              <a:gd name="connsiteX5" fmla="*/ 11907 w 12194382"/>
              <a:gd name="connsiteY5" fmla="*/ 3476171 h 6898846"/>
              <a:gd name="connsiteX6" fmla="*/ 3515 w 12194382"/>
              <a:gd name="connsiteY6" fmla="*/ 0 h 6898846"/>
              <a:gd name="connsiteX0" fmla="*/ 3555 w 12194422"/>
              <a:gd name="connsiteY0" fmla="*/ 0 h 6898846"/>
              <a:gd name="connsiteX1" fmla="*/ 12191247 w 12194422"/>
              <a:gd name="connsiteY1" fmla="*/ 5450 h 6898846"/>
              <a:gd name="connsiteX2" fmla="*/ 12194422 w 12194422"/>
              <a:gd name="connsiteY2" fmla="*/ 2899039 h 6898846"/>
              <a:gd name="connsiteX3" fmla="*/ 2762278 w 12194422"/>
              <a:gd name="connsiteY3" fmla="*/ 6896295 h 6898846"/>
              <a:gd name="connsiteX4" fmla="*/ 40 w 12194422"/>
              <a:gd name="connsiteY4" fmla="*/ 6898846 h 6898846"/>
              <a:gd name="connsiteX5" fmla="*/ 11947 w 12194422"/>
              <a:gd name="connsiteY5" fmla="*/ 3476171 h 6898846"/>
              <a:gd name="connsiteX6" fmla="*/ 3555 w 12194422"/>
              <a:gd name="connsiteY6" fmla="*/ 0 h 6898846"/>
              <a:gd name="connsiteX0" fmla="*/ 3515 w 12194382"/>
              <a:gd name="connsiteY0" fmla="*/ 0 h 6898846"/>
              <a:gd name="connsiteX1" fmla="*/ 12191207 w 12194382"/>
              <a:gd name="connsiteY1" fmla="*/ 5450 h 6898846"/>
              <a:gd name="connsiteX2" fmla="*/ 12194382 w 12194382"/>
              <a:gd name="connsiteY2" fmla="*/ 2899039 h 6898846"/>
              <a:gd name="connsiteX3" fmla="*/ 2762238 w 12194382"/>
              <a:gd name="connsiteY3" fmla="*/ 6896295 h 6898846"/>
              <a:gd name="connsiteX4" fmla="*/ 0 w 12194382"/>
              <a:gd name="connsiteY4" fmla="*/ 6898846 h 6898846"/>
              <a:gd name="connsiteX5" fmla="*/ 11907 w 12194382"/>
              <a:gd name="connsiteY5" fmla="*/ 3476171 h 6898846"/>
              <a:gd name="connsiteX6" fmla="*/ 3515 w 12194382"/>
              <a:gd name="connsiteY6" fmla="*/ 0 h 6898846"/>
              <a:gd name="connsiteX0" fmla="*/ 3515 w 12194382"/>
              <a:gd name="connsiteY0" fmla="*/ 0 h 6898846"/>
              <a:gd name="connsiteX1" fmla="*/ 12191207 w 12194382"/>
              <a:gd name="connsiteY1" fmla="*/ 5450 h 6898846"/>
              <a:gd name="connsiteX2" fmla="*/ 12194382 w 12194382"/>
              <a:gd name="connsiteY2" fmla="*/ 2899039 h 6898846"/>
              <a:gd name="connsiteX3" fmla="*/ 2762238 w 12194382"/>
              <a:gd name="connsiteY3" fmla="*/ 6896295 h 6898846"/>
              <a:gd name="connsiteX4" fmla="*/ 0 w 12194382"/>
              <a:gd name="connsiteY4" fmla="*/ 6898846 h 6898846"/>
              <a:gd name="connsiteX5" fmla="*/ 4764 w 12194382"/>
              <a:gd name="connsiteY5" fmla="*/ 3476171 h 6898846"/>
              <a:gd name="connsiteX6" fmla="*/ 3515 w 12194382"/>
              <a:gd name="connsiteY6" fmla="*/ 0 h 6898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4382" h="6898846">
                <a:moveTo>
                  <a:pt x="3515" y="0"/>
                </a:moveTo>
                <a:lnTo>
                  <a:pt x="12191207" y="5450"/>
                </a:lnTo>
                <a:cubicBezTo>
                  <a:pt x="12192265" y="954086"/>
                  <a:pt x="12193324" y="1950403"/>
                  <a:pt x="12194382" y="2899039"/>
                </a:cubicBezTo>
                <a:lnTo>
                  <a:pt x="2762238" y="6896295"/>
                </a:lnTo>
                <a:lnTo>
                  <a:pt x="0" y="6898846"/>
                </a:lnTo>
                <a:cubicBezTo>
                  <a:pt x="1588" y="6710792"/>
                  <a:pt x="3176" y="4615473"/>
                  <a:pt x="4764" y="3476171"/>
                </a:cubicBezTo>
                <a:cubicBezTo>
                  <a:pt x="3554" y="2320626"/>
                  <a:pt x="4725" y="1155545"/>
                  <a:pt x="3515" y="0"/>
                </a:cubicBezTo>
                <a:close/>
              </a:path>
            </a:pathLst>
          </a:custGeom>
          <a:solidFill>
            <a:schemeClr val="bg2"/>
          </a:solidFill>
        </p:spPr>
        <p:txBody>
          <a:bodyPr wrap="square" lIns="3200400" tIns="0" bIns="1463040" anchor="ctr" anchorCtr="0">
            <a:noAutofit/>
          </a:bodyPr>
          <a:lstStyle>
            <a:lvl1pPr marL="0" indent="0" algn="l">
              <a:buNone/>
              <a:defRPr sz="2400"/>
            </a:lvl1pPr>
          </a:lstStyle>
          <a:p>
            <a:r>
              <a:rPr lang="en-US"/>
              <a:t>Click icon to add picture</a:t>
            </a:r>
          </a:p>
        </p:txBody>
      </p:sp>
      <p:pic>
        <p:nvPicPr>
          <p:cNvPr id="4" name="Afbeelding 3">
            <a:extLst>
              <a:ext uri="{FF2B5EF4-FFF2-40B4-BE49-F238E27FC236}">
                <a16:creationId xmlns:a16="http://schemas.microsoft.com/office/drawing/2014/main" id="{065E33AF-C8B1-12F9-0E07-B5B6CF8890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77646" y="-2433552"/>
            <a:ext cx="9314354" cy="9310601"/>
          </a:xfrm>
          <a:prstGeom prst="rect">
            <a:avLst/>
          </a:prstGeom>
        </p:spPr>
      </p:pic>
      <p:pic>
        <p:nvPicPr>
          <p:cNvPr id="22" name="Afbeelding 21">
            <a:extLst>
              <a:ext uri="{FF2B5EF4-FFF2-40B4-BE49-F238E27FC236}">
                <a16:creationId xmlns:a16="http://schemas.microsoft.com/office/drawing/2014/main" id="{9FBC9107-112B-8F9B-6F8D-62A33BE7777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12144" y="5240214"/>
            <a:ext cx="2379785" cy="2379785"/>
          </a:xfrm>
          <a:prstGeom prst="rect">
            <a:avLst/>
          </a:prstGeom>
        </p:spPr>
      </p:pic>
      <p:sp>
        <p:nvSpPr>
          <p:cNvPr id="2" name="Text Placeholder 6">
            <a:extLst>
              <a:ext uri="{FF2B5EF4-FFF2-40B4-BE49-F238E27FC236}">
                <a16:creationId xmlns:a16="http://schemas.microsoft.com/office/drawing/2014/main" id="{4359DA72-383A-E590-FC70-8123811A0FAD}"/>
              </a:ext>
            </a:extLst>
          </p:cNvPr>
          <p:cNvSpPr>
            <a:spLocks noGrp="1"/>
          </p:cNvSpPr>
          <p:nvPr>
            <p:ph type="body" sz="quarter" idx="17" hasCustomPrompt="1"/>
          </p:nvPr>
        </p:nvSpPr>
        <p:spPr>
          <a:xfrm>
            <a:off x="8792306" y="4547064"/>
            <a:ext cx="3116784" cy="1086017"/>
          </a:xfrm>
          <a:prstGeom prst="rect">
            <a:avLst/>
          </a:prstGeom>
          <a:noFill/>
        </p:spPr>
        <p:txBody>
          <a:bodyPr lIns="0" rIns="0"/>
          <a:lstStyle>
            <a:lvl1pPr marL="0" indent="0" algn="r">
              <a:buNone/>
              <a:defRPr sz="2400" b="1" i="0">
                <a:solidFill>
                  <a:schemeClr val="bg1"/>
                </a:solidFill>
                <a:latin typeface="+mj-lt"/>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a:t>HOOFDTITELS IN KAPITAAL</a:t>
            </a:r>
          </a:p>
        </p:txBody>
      </p:sp>
      <p:sp>
        <p:nvSpPr>
          <p:cNvPr id="3" name="Text Placeholder 36">
            <a:extLst>
              <a:ext uri="{FF2B5EF4-FFF2-40B4-BE49-F238E27FC236}">
                <a16:creationId xmlns:a16="http://schemas.microsoft.com/office/drawing/2014/main" id="{7E23FF21-94BD-DF32-7C74-4B0116C557FE}"/>
              </a:ext>
            </a:extLst>
          </p:cNvPr>
          <p:cNvSpPr>
            <a:spLocks noGrp="1"/>
          </p:cNvSpPr>
          <p:nvPr>
            <p:ph type="body" sz="quarter" idx="18" hasCustomPrompt="1"/>
          </p:nvPr>
        </p:nvSpPr>
        <p:spPr>
          <a:xfrm>
            <a:off x="6327568" y="5773837"/>
            <a:ext cx="5581522" cy="305377"/>
          </a:xfrm>
          <a:prstGeom prst="rect">
            <a:avLst/>
          </a:prstGeom>
        </p:spPr>
        <p:txBody>
          <a:bodyPr lIns="0" tIns="0" rIns="0" bIns="0" anchor="ctr" anchorCtr="0"/>
          <a:lstStyle>
            <a:lvl1pPr marL="0" indent="0" algn="r">
              <a:buNone/>
              <a:defRPr sz="1400">
                <a:solidFill>
                  <a:schemeClr val="bg1"/>
                </a:solidFill>
                <a:latin typeface="+mj-lt"/>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a:t>Click to add sub-title / date</a:t>
            </a:r>
          </a:p>
        </p:txBody>
      </p:sp>
    </p:spTree>
    <p:extLst>
      <p:ext uri="{BB962C8B-B14F-4D97-AF65-F5344CB8AC3E}">
        <p14:creationId xmlns:p14="http://schemas.microsoft.com/office/powerpoint/2010/main" val="1680267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Inhoudsopgave">
    <p:spTree>
      <p:nvGrpSpPr>
        <p:cNvPr id="1" name=""/>
        <p:cNvGrpSpPr/>
        <p:nvPr/>
      </p:nvGrpSpPr>
      <p:grpSpPr>
        <a:xfrm>
          <a:off x="0" y="0"/>
          <a:ext cx="0" cy="0"/>
          <a:chOff x="0" y="0"/>
          <a:chExt cx="0" cy="0"/>
        </a:xfrm>
      </p:grpSpPr>
      <p:sp>
        <p:nvSpPr>
          <p:cNvPr id="124" name="Titel 1">
            <a:extLst>
              <a:ext uri="{FF2B5EF4-FFF2-40B4-BE49-F238E27FC236}">
                <a16:creationId xmlns:a16="http://schemas.microsoft.com/office/drawing/2014/main" id="{B54FA2CA-3B8B-C0D5-73AE-3BB189A76B90}"/>
              </a:ext>
            </a:extLst>
          </p:cNvPr>
          <p:cNvSpPr>
            <a:spLocks noGrp="1"/>
          </p:cNvSpPr>
          <p:nvPr>
            <p:ph type="title" hasCustomPrompt="1"/>
          </p:nvPr>
        </p:nvSpPr>
        <p:spPr>
          <a:xfrm>
            <a:off x="654692" y="365125"/>
            <a:ext cx="10699108" cy="1325563"/>
          </a:xfrm>
        </p:spPr>
        <p:txBody>
          <a:bodyPr>
            <a:normAutofit/>
          </a:bodyPr>
          <a:lstStyle>
            <a:lvl1pPr>
              <a:defRPr sz="2400" b="1"/>
            </a:lvl1pPr>
          </a:lstStyle>
          <a:p>
            <a:r>
              <a:rPr lang="nl-NL"/>
              <a:t>HOOFDTITELS IN KAPITAAL</a:t>
            </a:r>
          </a:p>
        </p:txBody>
      </p:sp>
      <p:sp>
        <p:nvSpPr>
          <p:cNvPr id="60" name="Tijdelijke aanduiding voor tekst 12">
            <a:extLst>
              <a:ext uri="{FF2B5EF4-FFF2-40B4-BE49-F238E27FC236}">
                <a16:creationId xmlns:a16="http://schemas.microsoft.com/office/drawing/2014/main" id="{63D56C71-E628-9E84-9CE1-E2216203665D}"/>
              </a:ext>
            </a:extLst>
          </p:cNvPr>
          <p:cNvSpPr>
            <a:spLocks noGrp="1"/>
          </p:cNvSpPr>
          <p:nvPr>
            <p:ph type="body" sz="quarter" idx="20" hasCustomPrompt="1"/>
          </p:nvPr>
        </p:nvSpPr>
        <p:spPr>
          <a:xfrm>
            <a:off x="1400174" y="1574966"/>
            <a:ext cx="4066348" cy="323850"/>
          </a:xfrm>
        </p:spPr>
        <p:txBody>
          <a:bodyPr/>
          <a:lstStyle>
            <a:lvl1pPr marL="0" indent="0">
              <a:buNone/>
              <a:defRPr b="1"/>
            </a:lvl1pPr>
          </a:lstStyle>
          <a:p>
            <a:r>
              <a:rPr lang="nl-NL"/>
              <a:t>Titel</a:t>
            </a:r>
          </a:p>
        </p:txBody>
      </p:sp>
      <p:sp>
        <p:nvSpPr>
          <p:cNvPr id="61" name="Tijdelijke aanduiding voor tekst 13">
            <a:extLst>
              <a:ext uri="{FF2B5EF4-FFF2-40B4-BE49-F238E27FC236}">
                <a16:creationId xmlns:a16="http://schemas.microsoft.com/office/drawing/2014/main" id="{EE75A939-EA82-093E-3F64-AC31BF10EA46}"/>
              </a:ext>
            </a:extLst>
          </p:cNvPr>
          <p:cNvSpPr>
            <a:spLocks noGrp="1"/>
          </p:cNvSpPr>
          <p:nvPr>
            <p:ph type="body" sz="quarter" idx="21" hasCustomPrompt="1"/>
          </p:nvPr>
        </p:nvSpPr>
        <p:spPr>
          <a:xfrm>
            <a:off x="1400174" y="1912825"/>
            <a:ext cx="4066348" cy="193899"/>
          </a:xfrm>
        </p:spPr>
        <p:txBody>
          <a:bodyPr/>
          <a:lstStyle>
            <a:lvl1pPr marL="0" indent="0">
              <a:buNone/>
              <a:defRPr/>
            </a:lvl1pPr>
          </a:lstStyle>
          <a:p>
            <a:r>
              <a:rPr lang="nl-NL"/>
              <a:t>Tekst</a:t>
            </a:r>
          </a:p>
        </p:txBody>
      </p:sp>
      <p:sp>
        <p:nvSpPr>
          <p:cNvPr id="73" name="Tijdelijke aanduiding voor tekst 12">
            <a:extLst>
              <a:ext uri="{FF2B5EF4-FFF2-40B4-BE49-F238E27FC236}">
                <a16:creationId xmlns:a16="http://schemas.microsoft.com/office/drawing/2014/main" id="{CD53DE7D-6131-258A-7182-12068548D6BA}"/>
              </a:ext>
            </a:extLst>
          </p:cNvPr>
          <p:cNvSpPr>
            <a:spLocks noGrp="1"/>
          </p:cNvSpPr>
          <p:nvPr>
            <p:ph type="body" sz="quarter" idx="40" hasCustomPrompt="1"/>
          </p:nvPr>
        </p:nvSpPr>
        <p:spPr>
          <a:xfrm>
            <a:off x="1400174" y="2392612"/>
            <a:ext cx="4066348" cy="323850"/>
          </a:xfrm>
        </p:spPr>
        <p:txBody>
          <a:bodyPr/>
          <a:lstStyle>
            <a:lvl1pPr marL="0" indent="0">
              <a:buNone/>
              <a:defRPr b="1"/>
            </a:lvl1pPr>
          </a:lstStyle>
          <a:p>
            <a:r>
              <a:rPr lang="nl-NL"/>
              <a:t>Titel</a:t>
            </a:r>
          </a:p>
        </p:txBody>
      </p:sp>
      <p:sp>
        <p:nvSpPr>
          <p:cNvPr id="74" name="Tijdelijke aanduiding voor tekst 13">
            <a:extLst>
              <a:ext uri="{FF2B5EF4-FFF2-40B4-BE49-F238E27FC236}">
                <a16:creationId xmlns:a16="http://schemas.microsoft.com/office/drawing/2014/main" id="{962A8781-1BA2-0371-7884-21B01B55C4B3}"/>
              </a:ext>
            </a:extLst>
          </p:cNvPr>
          <p:cNvSpPr>
            <a:spLocks noGrp="1"/>
          </p:cNvSpPr>
          <p:nvPr>
            <p:ph type="body" sz="quarter" idx="41" hasCustomPrompt="1"/>
          </p:nvPr>
        </p:nvSpPr>
        <p:spPr>
          <a:xfrm>
            <a:off x="1400174" y="2730471"/>
            <a:ext cx="4066348" cy="193899"/>
          </a:xfrm>
        </p:spPr>
        <p:txBody>
          <a:bodyPr/>
          <a:lstStyle>
            <a:lvl1pPr marL="0" indent="0">
              <a:buNone/>
              <a:defRPr/>
            </a:lvl1pPr>
          </a:lstStyle>
          <a:p>
            <a:r>
              <a:rPr lang="nl-NL"/>
              <a:t>Tekst</a:t>
            </a:r>
          </a:p>
        </p:txBody>
      </p:sp>
      <p:sp>
        <p:nvSpPr>
          <p:cNvPr id="76" name="Tijdelijke aanduiding voor tekst 12">
            <a:extLst>
              <a:ext uri="{FF2B5EF4-FFF2-40B4-BE49-F238E27FC236}">
                <a16:creationId xmlns:a16="http://schemas.microsoft.com/office/drawing/2014/main" id="{CCAFA658-F818-19EC-EEB6-E7B375FA8A43}"/>
              </a:ext>
            </a:extLst>
          </p:cNvPr>
          <p:cNvSpPr>
            <a:spLocks noGrp="1"/>
          </p:cNvSpPr>
          <p:nvPr>
            <p:ph type="body" sz="quarter" idx="42" hasCustomPrompt="1"/>
          </p:nvPr>
        </p:nvSpPr>
        <p:spPr>
          <a:xfrm>
            <a:off x="1400174" y="3210258"/>
            <a:ext cx="4066348" cy="323850"/>
          </a:xfrm>
        </p:spPr>
        <p:txBody>
          <a:bodyPr/>
          <a:lstStyle>
            <a:lvl1pPr marL="0" indent="0">
              <a:buNone/>
              <a:defRPr b="1"/>
            </a:lvl1pPr>
          </a:lstStyle>
          <a:p>
            <a:r>
              <a:rPr lang="nl-NL"/>
              <a:t>Titel</a:t>
            </a:r>
          </a:p>
        </p:txBody>
      </p:sp>
      <p:sp>
        <p:nvSpPr>
          <p:cNvPr id="77" name="Tijdelijke aanduiding voor tekst 13">
            <a:extLst>
              <a:ext uri="{FF2B5EF4-FFF2-40B4-BE49-F238E27FC236}">
                <a16:creationId xmlns:a16="http://schemas.microsoft.com/office/drawing/2014/main" id="{FAA73C20-EAB2-2F0E-F8C3-5F364115B34F}"/>
              </a:ext>
            </a:extLst>
          </p:cNvPr>
          <p:cNvSpPr>
            <a:spLocks noGrp="1"/>
          </p:cNvSpPr>
          <p:nvPr>
            <p:ph type="body" sz="quarter" idx="43" hasCustomPrompt="1"/>
          </p:nvPr>
        </p:nvSpPr>
        <p:spPr>
          <a:xfrm>
            <a:off x="1400174" y="3548117"/>
            <a:ext cx="4066348" cy="193899"/>
          </a:xfrm>
        </p:spPr>
        <p:txBody>
          <a:bodyPr/>
          <a:lstStyle>
            <a:lvl1pPr marL="0" indent="0">
              <a:buNone/>
              <a:defRPr/>
            </a:lvl1pPr>
          </a:lstStyle>
          <a:p>
            <a:r>
              <a:rPr lang="nl-NL"/>
              <a:t>Tekst</a:t>
            </a:r>
          </a:p>
        </p:txBody>
      </p:sp>
      <p:sp>
        <p:nvSpPr>
          <p:cNvPr id="79" name="Tijdelijke aanduiding voor tekst 12">
            <a:extLst>
              <a:ext uri="{FF2B5EF4-FFF2-40B4-BE49-F238E27FC236}">
                <a16:creationId xmlns:a16="http://schemas.microsoft.com/office/drawing/2014/main" id="{9EDEEAF0-3F0B-12DD-3A3B-6ACD11301642}"/>
              </a:ext>
            </a:extLst>
          </p:cNvPr>
          <p:cNvSpPr>
            <a:spLocks noGrp="1"/>
          </p:cNvSpPr>
          <p:nvPr>
            <p:ph type="body" sz="quarter" idx="44" hasCustomPrompt="1"/>
          </p:nvPr>
        </p:nvSpPr>
        <p:spPr>
          <a:xfrm>
            <a:off x="1400174" y="4024801"/>
            <a:ext cx="4066348" cy="323850"/>
          </a:xfrm>
        </p:spPr>
        <p:txBody>
          <a:bodyPr/>
          <a:lstStyle>
            <a:lvl1pPr marL="0" indent="0">
              <a:buNone/>
              <a:defRPr b="1"/>
            </a:lvl1pPr>
          </a:lstStyle>
          <a:p>
            <a:r>
              <a:rPr lang="nl-NL"/>
              <a:t>Titel</a:t>
            </a:r>
          </a:p>
        </p:txBody>
      </p:sp>
      <p:sp>
        <p:nvSpPr>
          <p:cNvPr id="80" name="Tijdelijke aanduiding voor tekst 13">
            <a:extLst>
              <a:ext uri="{FF2B5EF4-FFF2-40B4-BE49-F238E27FC236}">
                <a16:creationId xmlns:a16="http://schemas.microsoft.com/office/drawing/2014/main" id="{BD6E3A29-8A2F-B3C3-D44E-91B144125353}"/>
              </a:ext>
            </a:extLst>
          </p:cNvPr>
          <p:cNvSpPr>
            <a:spLocks noGrp="1"/>
          </p:cNvSpPr>
          <p:nvPr>
            <p:ph type="body" sz="quarter" idx="45" hasCustomPrompt="1"/>
          </p:nvPr>
        </p:nvSpPr>
        <p:spPr>
          <a:xfrm>
            <a:off x="1400174" y="4362660"/>
            <a:ext cx="4066348" cy="193899"/>
          </a:xfrm>
        </p:spPr>
        <p:txBody>
          <a:bodyPr/>
          <a:lstStyle>
            <a:lvl1pPr marL="0" indent="0">
              <a:buNone/>
              <a:defRPr/>
            </a:lvl1pPr>
          </a:lstStyle>
          <a:p>
            <a:r>
              <a:rPr lang="nl-NL"/>
              <a:t>Tekst</a:t>
            </a:r>
          </a:p>
        </p:txBody>
      </p:sp>
      <p:sp>
        <p:nvSpPr>
          <p:cNvPr id="82" name="Tijdelijke aanduiding voor tekst 12">
            <a:extLst>
              <a:ext uri="{FF2B5EF4-FFF2-40B4-BE49-F238E27FC236}">
                <a16:creationId xmlns:a16="http://schemas.microsoft.com/office/drawing/2014/main" id="{9C1CF4AF-DF08-2A46-B899-36C63CC1AC65}"/>
              </a:ext>
            </a:extLst>
          </p:cNvPr>
          <p:cNvSpPr>
            <a:spLocks noGrp="1"/>
          </p:cNvSpPr>
          <p:nvPr>
            <p:ph type="body" sz="quarter" idx="46" hasCustomPrompt="1"/>
          </p:nvPr>
        </p:nvSpPr>
        <p:spPr>
          <a:xfrm>
            <a:off x="1400174" y="4836350"/>
            <a:ext cx="4066348" cy="323850"/>
          </a:xfrm>
        </p:spPr>
        <p:txBody>
          <a:bodyPr/>
          <a:lstStyle>
            <a:lvl1pPr marL="0" indent="0">
              <a:buNone/>
              <a:defRPr b="1"/>
            </a:lvl1pPr>
          </a:lstStyle>
          <a:p>
            <a:r>
              <a:rPr lang="nl-NL"/>
              <a:t>Titel</a:t>
            </a:r>
          </a:p>
        </p:txBody>
      </p:sp>
      <p:sp>
        <p:nvSpPr>
          <p:cNvPr id="83" name="Tijdelijke aanduiding voor tekst 13">
            <a:extLst>
              <a:ext uri="{FF2B5EF4-FFF2-40B4-BE49-F238E27FC236}">
                <a16:creationId xmlns:a16="http://schemas.microsoft.com/office/drawing/2014/main" id="{3C6339D6-869F-40FF-08A0-DF31AFA7CE8B}"/>
              </a:ext>
            </a:extLst>
          </p:cNvPr>
          <p:cNvSpPr>
            <a:spLocks noGrp="1"/>
          </p:cNvSpPr>
          <p:nvPr>
            <p:ph type="body" sz="quarter" idx="47" hasCustomPrompt="1"/>
          </p:nvPr>
        </p:nvSpPr>
        <p:spPr>
          <a:xfrm>
            <a:off x="1400174" y="5174209"/>
            <a:ext cx="4066348" cy="193899"/>
          </a:xfrm>
        </p:spPr>
        <p:txBody>
          <a:bodyPr/>
          <a:lstStyle>
            <a:lvl1pPr marL="0" indent="0">
              <a:buNone/>
              <a:defRPr/>
            </a:lvl1pPr>
          </a:lstStyle>
          <a:p>
            <a:r>
              <a:rPr lang="nl-NL"/>
              <a:t>Tekst</a:t>
            </a:r>
          </a:p>
        </p:txBody>
      </p:sp>
      <p:sp>
        <p:nvSpPr>
          <p:cNvPr id="85" name="Tijdelijke aanduiding voor tekst 12">
            <a:extLst>
              <a:ext uri="{FF2B5EF4-FFF2-40B4-BE49-F238E27FC236}">
                <a16:creationId xmlns:a16="http://schemas.microsoft.com/office/drawing/2014/main" id="{03D1F127-72B2-39C1-3F54-BECCA6B0C2C4}"/>
              </a:ext>
            </a:extLst>
          </p:cNvPr>
          <p:cNvSpPr>
            <a:spLocks noGrp="1"/>
          </p:cNvSpPr>
          <p:nvPr>
            <p:ph type="body" sz="quarter" idx="48" hasCustomPrompt="1"/>
          </p:nvPr>
        </p:nvSpPr>
        <p:spPr>
          <a:xfrm>
            <a:off x="1400174" y="5622906"/>
            <a:ext cx="4066348" cy="323850"/>
          </a:xfrm>
        </p:spPr>
        <p:txBody>
          <a:bodyPr/>
          <a:lstStyle>
            <a:lvl1pPr marL="0" indent="0">
              <a:buNone/>
              <a:defRPr b="1"/>
            </a:lvl1pPr>
          </a:lstStyle>
          <a:p>
            <a:r>
              <a:rPr lang="nl-NL"/>
              <a:t>Titel</a:t>
            </a:r>
          </a:p>
        </p:txBody>
      </p:sp>
      <p:sp>
        <p:nvSpPr>
          <p:cNvPr id="86" name="Tijdelijke aanduiding voor tekst 13">
            <a:extLst>
              <a:ext uri="{FF2B5EF4-FFF2-40B4-BE49-F238E27FC236}">
                <a16:creationId xmlns:a16="http://schemas.microsoft.com/office/drawing/2014/main" id="{D4535130-58D6-9536-0D3F-F9D02A0B8006}"/>
              </a:ext>
            </a:extLst>
          </p:cNvPr>
          <p:cNvSpPr>
            <a:spLocks noGrp="1"/>
          </p:cNvSpPr>
          <p:nvPr>
            <p:ph type="body" sz="quarter" idx="49" hasCustomPrompt="1"/>
          </p:nvPr>
        </p:nvSpPr>
        <p:spPr>
          <a:xfrm>
            <a:off x="1400174" y="5960765"/>
            <a:ext cx="4066348" cy="193899"/>
          </a:xfrm>
        </p:spPr>
        <p:txBody>
          <a:bodyPr/>
          <a:lstStyle>
            <a:lvl1pPr marL="0" indent="0">
              <a:buNone/>
              <a:defRPr/>
            </a:lvl1pPr>
          </a:lstStyle>
          <a:p>
            <a:r>
              <a:rPr lang="nl-NL"/>
              <a:t>Tekst</a:t>
            </a:r>
          </a:p>
        </p:txBody>
      </p:sp>
      <p:pic>
        <p:nvPicPr>
          <p:cNvPr id="125" name="Afbeelding 124">
            <a:extLst>
              <a:ext uri="{FF2B5EF4-FFF2-40B4-BE49-F238E27FC236}">
                <a16:creationId xmlns:a16="http://schemas.microsoft.com/office/drawing/2014/main" id="{17209006-0073-85D5-7DAE-93CAA36DD2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34696" y="4221769"/>
            <a:ext cx="2657303" cy="2656233"/>
          </a:xfrm>
          <a:prstGeom prst="rect">
            <a:avLst/>
          </a:prstGeom>
        </p:spPr>
      </p:pic>
      <p:pic>
        <p:nvPicPr>
          <p:cNvPr id="126" name="Afbeelding 125">
            <a:extLst>
              <a:ext uri="{FF2B5EF4-FFF2-40B4-BE49-F238E27FC236}">
                <a16:creationId xmlns:a16="http://schemas.microsoft.com/office/drawing/2014/main" id="{D4929AB0-84AA-9023-1F5B-A3599EFECB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26634" y="5895703"/>
            <a:ext cx="1397725" cy="1397725"/>
          </a:xfrm>
          <a:prstGeom prst="rect">
            <a:avLst/>
          </a:prstGeom>
        </p:spPr>
      </p:pic>
      <p:sp>
        <p:nvSpPr>
          <p:cNvPr id="151" name="Tijdelijke aanduiding voor tekst 12">
            <a:extLst>
              <a:ext uri="{FF2B5EF4-FFF2-40B4-BE49-F238E27FC236}">
                <a16:creationId xmlns:a16="http://schemas.microsoft.com/office/drawing/2014/main" id="{941F11D2-073F-BD9C-8EA5-9E95A8CCD3D5}"/>
              </a:ext>
            </a:extLst>
          </p:cNvPr>
          <p:cNvSpPr>
            <a:spLocks noGrp="1"/>
          </p:cNvSpPr>
          <p:nvPr>
            <p:ph type="body" sz="quarter" idx="50" hasCustomPrompt="1"/>
          </p:nvPr>
        </p:nvSpPr>
        <p:spPr>
          <a:xfrm>
            <a:off x="6753522" y="1579549"/>
            <a:ext cx="4066348" cy="323850"/>
          </a:xfrm>
        </p:spPr>
        <p:txBody>
          <a:bodyPr/>
          <a:lstStyle>
            <a:lvl1pPr marL="0" indent="0">
              <a:buNone/>
              <a:defRPr b="1"/>
            </a:lvl1pPr>
          </a:lstStyle>
          <a:p>
            <a:r>
              <a:rPr lang="nl-NL"/>
              <a:t>Titel</a:t>
            </a:r>
          </a:p>
        </p:txBody>
      </p:sp>
      <p:sp>
        <p:nvSpPr>
          <p:cNvPr id="152" name="Tijdelijke aanduiding voor tekst 13">
            <a:extLst>
              <a:ext uri="{FF2B5EF4-FFF2-40B4-BE49-F238E27FC236}">
                <a16:creationId xmlns:a16="http://schemas.microsoft.com/office/drawing/2014/main" id="{679527E0-C906-523A-51A9-A1C52A7C4000}"/>
              </a:ext>
            </a:extLst>
          </p:cNvPr>
          <p:cNvSpPr>
            <a:spLocks noGrp="1"/>
          </p:cNvSpPr>
          <p:nvPr>
            <p:ph type="body" sz="quarter" idx="51" hasCustomPrompt="1"/>
          </p:nvPr>
        </p:nvSpPr>
        <p:spPr>
          <a:xfrm>
            <a:off x="6753522" y="1917408"/>
            <a:ext cx="4066348" cy="193899"/>
          </a:xfrm>
        </p:spPr>
        <p:txBody>
          <a:bodyPr/>
          <a:lstStyle>
            <a:lvl1pPr marL="0" indent="0">
              <a:buNone/>
              <a:defRPr/>
            </a:lvl1pPr>
          </a:lstStyle>
          <a:p>
            <a:r>
              <a:rPr lang="nl-NL"/>
              <a:t>Tekst</a:t>
            </a:r>
          </a:p>
        </p:txBody>
      </p:sp>
      <p:sp>
        <p:nvSpPr>
          <p:cNvPr id="153" name="Tijdelijke aanduiding voor tekst 12">
            <a:extLst>
              <a:ext uri="{FF2B5EF4-FFF2-40B4-BE49-F238E27FC236}">
                <a16:creationId xmlns:a16="http://schemas.microsoft.com/office/drawing/2014/main" id="{E5D1841D-0954-8179-C9DB-CB0F7722538C}"/>
              </a:ext>
            </a:extLst>
          </p:cNvPr>
          <p:cNvSpPr>
            <a:spLocks noGrp="1"/>
          </p:cNvSpPr>
          <p:nvPr>
            <p:ph type="body" sz="quarter" idx="52" hasCustomPrompt="1"/>
          </p:nvPr>
        </p:nvSpPr>
        <p:spPr>
          <a:xfrm>
            <a:off x="6753522" y="2397195"/>
            <a:ext cx="4066348" cy="323850"/>
          </a:xfrm>
        </p:spPr>
        <p:txBody>
          <a:bodyPr/>
          <a:lstStyle>
            <a:lvl1pPr marL="0" indent="0">
              <a:buNone/>
              <a:defRPr b="1"/>
            </a:lvl1pPr>
          </a:lstStyle>
          <a:p>
            <a:r>
              <a:rPr lang="nl-NL"/>
              <a:t>Titel</a:t>
            </a:r>
          </a:p>
        </p:txBody>
      </p:sp>
      <p:sp>
        <p:nvSpPr>
          <p:cNvPr id="154" name="Tijdelijke aanduiding voor tekst 13">
            <a:extLst>
              <a:ext uri="{FF2B5EF4-FFF2-40B4-BE49-F238E27FC236}">
                <a16:creationId xmlns:a16="http://schemas.microsoft.com/office/drawing/2014/main" id="{635B2BA6-BECB-FC41-3E65-17DD6A8C5806}"/>
              </a:ext>
            </a:extLst>
          </p:cNvPr>
          <p:cNvSpPr>
            <a:spLocks noGrp="1"/>
          </p:cNvSpPr>
          <p:nvPr>
            <p:ph type="body" sz="quarter" idx="53" hasCustomPrompt="1"/>
          </p:nvPr>
        </p:nvSpPr>
        <p:spPr>
          <a:xfrm>
            <a:off x="6753522" y="2735054"/>
            <a:ext cx="4066348" cy="193899"/>
          </a:xfrm>
        </p:spPr>
        <p:txBody>
          <a:bodyPr/>
          <a:lstStyle>
            <a:lvl1pPr marL="0" indent="0">
              <a:buNone/>
              <a:defRPr/>
            </a:lvl1pPr>
          </a:lstStyle>
          <a:p>
            <a:r>
              <a:rPr lang="nl-NL"/>
              <a:t>Tekst</a:t>
            </a:r>
          </a:p>
        </p:txBody>
      </p:sp>
      <p:sp>
        <p:nvSpPr>
          <p:cNvPr id="155" name="Tijdelijke aanduiding voor tekst 12">
            <a:extLst>
              <a:ext uri="{FF2B5EF4-FFF2-40B4-BE49-F238E27FC236}">
                <a16:creationId xmlns:a16="http://schemas.microsoft.com/office/drawing/2014/main" id="{75D44AAF-A3CB-3A4B-8FD5-DACC5F1439D1}"/>
              </a:ext>
            </a:extLst>
          </p:cNvPr>
          <p:cNvSpPr>
            <a:spLocks noGrp="1"/>
          </p:cNvSpPr>
          <p:nvPr>
            <p:ph type="body" sz="quarter" idx="54" hasCustomPrompt="1"/>
          </p:nvPr>
        </p:nvSpPr>
        <p:spPr>
          <a:xfrm>
            <a:off x="6753522" y="3214841"/>
            <a:ext cx="4066348" cy="323850"/>
          </a:xfrm>
        </p:spPr>
        <p:txBody>
          <a:bodyPr/>
          <a:lstStyle>
            <a:lvl1pPr marL="0" indent="0">
              <a:buNone/>
              <a:defRPr b="1"/>
            </a:lvl1pPr>
          </a:lstStyle>
          <a:p>
            <a:r>
              <a:rPr lang="nl-NL"/>
              <a:t>Titel</a:t>
            </a:r>
          </a:p>
        </p:txBody>
      </p:sp>
      <p:sp>
        <p:nvSpPr>
          <p:cNvPr id="156" name="Tijdelijke aanduiding voor tekst 13">
            <a:extLst>
              <a:ext uri="{FF2B5EF4-FFF2-40B4-BE49-F238E27FC236}">
                <a16:creationId xmlns:a16="http://schemas.microsoft.com/office/drawing/2014/main" id="{DF5C7397-2781-FE4C-EAAF-907716334E52}"/>
              </a:ext>
            </a:extLst>
          </p:cNvPr>
          <p:cNvSpPr>
            <a:spLocks noGrp="1"/>
          </p:cNvSpPr>
          <p:nvPr>
            <p:ph type="body" sz="quarter" idx="55" hasCustomPrompt="1"/>
          </p:nvPr>
        </p:nvSpPr>
        <p:spPr>
          <a:xfrm>
            <a:off x="6753522" y="3552700"/>
            <a:ext cx="4066348" cy="193899"/>
          </a:xfrm>
        </p:spPr>
        <p:txBody>
          <a:bodyPr/>
          <a:lstStyle>
            <a:lvl1pPr marL="0" indent="0">
              <a:buNone/>
              <a:defRPr/>
            </a:lvl1pPr>
          </a:lstStyle>
          <a:p>
            <a:r>
              <a:rPr lang="nl-NL"/>
              <a:t>Tekst</a:t>
            </a:r>
          </a:p>
        </p:txBody>
      </p:sp>
      <p:sp>
        <p:nvSpPr>
          <p:cNvPr id="157" name="Tijdelijke aanduiding voor tekst 12">
            <a:extLst>
              <a:ext uri="{FF2B5EF4-FFF2-40B4-BE49-F238E27FC236}">
                <a16:creationId xmlns:a16="http://schemas.microsoft.com/office/drawing/2014/main" id="{2567D909-7B33-3801-936F-9FEEC9D99A05}"/>
              </a:ext>
            </a:extLst>
          </p:cNvPr>
          <p:cNvSpPr>
            <a:spLocks noGrp="1"/>
          </p:cNvSpPr>
          <p:nvPr>
            <p:ph type="body" sz="quarter" idx="56" hasCustomPrompt="1"/>
          </p:nvPr>
        </p:nvSpPr>
        <p:spPr>
          <a:xfrm>
            <a:off x="6753522" y="4029384"/>
            <a:ext cx="4066348" cy="323850"/>
          </a:xfrm>
        </p:spPr>
        <p:txBody>
          <a:bodyPr/>
          <a:lstStyle>
            <a:lvl1pPr marL="0" indent="0">
              <a:buNone/>
              <a:defRPr b="1"/>
            </a:lvl1pPr>
          </a:lstStyle>
          <a:p>
            <a:r>
              <a:rPr lang="nl-NL"/>
              <a:t>Titel</a:t>
            </a:r>
          </a:p>
        </p:txBody>
      </p:sp>
      <p:sp>
        <p:nvSpPr>
          <p:cNvPr id="158" name="Tijdelijke aanduiding voor tekst 13">
            <a:extLst>
              <a:ext uri="{FF2B5EF4-FFF2-40B4-BE49-F238E27FC236}">
                <a16:creationId xmlns:a16="http://schemas.microsoft.com/office/drawing/2014/main" id="{C5673A9A-D9FA-F8BD-B999-46A6BA9D31EE}"/>
              </a:ext>
            </a:extLst>
          </p:cNvPr>
          <p:cNvSpPr>
            <a:spLocks noGrp="1"/>
          </p:cNvSpPr>
          <p:nvPr>
            <p:ph type="body" sz="quarter" idx="57" hasCustomPrompt="1"/>
          </p:nvPr>
        </p:nvSpPr>
        <p:spPr>
          <a:xfrm>
            <a:off x="6753522" y="4367243"/>
            <a:ext cx="4066348" cy="193899"/>
          </a:xfrm>
        </p:spPr>
        <p:txBody>
          <a:bodyPr/>
          <a:lstStyle>
            <a:lvl1pPr marL="0" indent="0">
              <a:buNone/>
              <a:defRPr/>
            </a:lvl1pPr>
          </a:lstStyle>
          <a:p>
            <a:r>
              <a:rPr lang="nl-NL"/>
              <a:t>Tekst</a:t>
            </a:r>
          </a:p>
        </p:txBody>
      </p:sp>
      <p:sp>
        <p:nvSpPr>
          <p:cNvPr id="159" name="Tijdelijke aanduiding voor tekst 12">
            <a:extLst>
              <a:ext uri="{FF2B5EF4-FFF2-40B4-BE49-F238E27FC236}">
                <a16:creationId xmlns:a16="http://schemas.microsoft.com/office/drawing/2014/main" id="{DDD53874-840E-161C-93C3-6B0F5B38B42E}"/>
              </a:ext>
            </a:extLst>
          </p:cNvPr>
          <p:cNvSpPr>
            <a:spLocks noGrp="1"/>
          </p:cNvSpPr>
          <p:nvPr>
            <p:ph type="body" sz="quarter" idx="58" hasCustomPrompt="1"/>
          </p:nvPr>
        </p:nvSpPr>
        <p:spPr>
          <a:xfrm>
            <a:off x="6753522" y="4840933"/>
            <a:ext cx="4066348" cy="323850"/>
          </a:xfrm>
        </p:spPr>
        <p:txBody>
          <a:bodyPr/>
          <a:lstStyle>
            <a:lvl1pPr marL="0" indent="0">
              <a:buNone/>
              <a:defRPr b="1"/>
            </a:lvl1pPr>
          </a:lstStyle>
          <a:p>
            <a:r>
              <a:rPr lang="nl-NL"/>
              <a:t>Titel</a:t>
            </a:r>
          </a:p>
        </p:txBody>
      </p:sp>
      <p:sp>
        <p:nvSpPr>
          <p:cNvPr id="160" name="Tijdelijke aanduiding voor tekst 13">
            <a:extLst>
              <a:ext uri="{FF2B5EF4-FFF2-40B4-BE49-F238E27FC236}">
                <a16:creationId xmlns:a16="http://schemas.microsoft.com/office/drawing/2014/main" id="{6478A0D9-91CF-2E58-A636-EAB1B539DEC3}"/>
              </a:ext>
            </a:extLst>
          </p:cNvPr>
          <p:cNvSpPr>
            <a:spLocks noGrp="1"/>
          </p:cNvSpPr>
          <p:nvPr>
            <p:ph type="body" sz="quarter" idx="59" hasCustomPrompt="1"/>
          </p:nvPr>
        </p:nvSpPr>
        <p:spPr>
          <a:xfrm>
            <a:off x="6753522" y="5178792"/>
            <a:ext cx="4066348" cy="193899"/>
          </a:xfrm>
        </p:spPr>
        <p:txBody>
          <a:bodyPr/>
          <a:lstStyle>
            <a:lvl1pPr marL="0" indent="0">
              <a:buNone/>
              <a:defRPr/>
            </a:lvl1pPr>
          </a:lstStyle>
          <a:p>
            <a:r>
              <a:rPr lang="nl-NL"/>
              <a:t>Tekst</a:t>
            </a:r>
          </a:p>
        </p:txBody>
      </p:sp>
      <p:sp>
        <p:nvSpPr>
          <p:cNvPr id="161" name="Tijdelijke aanduiding voor tekst 12">
            <a:extLst>
              <a:ext uri="{FF2B5EF4-FFF2-40B4-BE49-F238E27FC236}">
                <a16:creationId xmlns:a16="http://schemas.microsoft.com/office/drawing/2014/main" id="{4D9FC796-FD63-F878-21E3-0C388794C3B2}"/>
              </a:ext>
            </a:extLst>
          </p:cNvPr>
          <p:cNvSpPr>
            <a:spLocks noGrp="1"/>
          </p:cNvSpPr>
          <p:nvPr>
            <p:ph type="body" sz="quarter" idx="60" hasCustomPrompt="1"/>
          </p:nvPr>
        </p:nvSpPr>
        <p:spPr>
          <a:xfrm>
            <a:off x="6753522" y="5627489"/>
            <a:ext cx="4066348" cy="323850"/>
          </a:xfrm>
        </p:spPr>
        <p:txBody>
          <a:bodyPr/>
          <a:lstStyle>
            <a:lvl1pPr marL="0" indent="0">
              <a:buNone/>
              <a:defRPr b="1"/>
            </a:lvl1pPr>
          </a:lstStyle>
          <a:p>
            <a:r>
              <a:rPr lang="nl-NL"/>
              <a:t>Titel</a:t>
            </a:r>
          </a:p>
        </p:txBody>
      </p:sp>
      <p:sp>
        <p:nvSpPr>
          <p:cNvPr id="162" name="Tijdelijke aanduiding voor tekst 13">
            <a:extLst>
              <a:ext uri="{FF2B5EF4-FFF2-40B4-BE49-F238E27FC236}">
                <a16:creationId xmlns:a16="http://schemas.microsoft.com/office/drawing/2014/main" id="{0DE254D2-A227-AE42-E651-2054C66ED870}"/>
              </a:ext>
            </a:extLst>
          </p:cNvPr>
          <p:cNvSpPr>
            <a:spLocks noGrp="1"/>
          </p:cNvSpPr>
          <p:nvPr>
            <p:ph type="body" sz="quarter" idx="61" hasCustomPrompt="1"/>
          </p:nvPr>
        </p:nvSpPr>
        <p:spPr>
          <a:xfrm>
            <a:off x="6753522" y="5965348"/>
            <a:ext cx="4066348" cy="193899"/>
          </a:xfrm>
        </p:spPr>
        <p:txBody>
          <a:bodyPr/>
          <a:lstStyle>
            <a:lvl1pPr marL="0" indent="0">
              <a:buNone/>
              <a:defRPr/>
            </a:lvl1pPr>
          </a:lstStyle>
          <a:p>
            <a:r>
              <a:rPr lang="nl-NL"/>
              <a:t>Tekst</a:t>
            </a:r>
          </a:p>
        </p:txBody>
      </p:sp>
      <p:sp>
        <p:nvSpPr>
          <p:cNvPr id="173" name="Tijdelijke aanduiding voor tekst 172">
            <a:extLst>
              <a:ext uri="{FF2B5EF4-FFF2-40B4-BE49-F238E27FC236}">
                <a16:creationId xmlns:a16="http://schemas.microsoft.com/office/drawing/2014/main" id="{4DF0B1DD-BF51-EB87-4922-9725288A3457}"/>
              </a:ext>
            </a:extLst>
          </p:cNvPr>
          <p:cNvSpPr>
            <a:spLocks noGrp="1"/>
          </p:cNvSpPr>
          <p:nvPr>
            <p:ph type="body" sz="quarter" idx="62" hasCustomPrompt="1"/>
          </p:nvPr>
        </p:nvSpPr>
        <p:spPr>
          <a:xfrm>
            <a:off x="661742" y="1574966"/>
            <a:ext cx="588962" cy="288000"/>
          </a:xfrm>
          <a:solidFill>
            <a:schemeClr val="accent2"/>
          </a:solidFill>
          <a:ln>
            <a:noFill/>
          </a:ln>
        </p:spPr>
        <p:txBody>
          <a:bodyPr>
            <a:normAutofit/>
          </a:bodyPr>
          <a:lstStyle>
            <a:lvl1pPr marL="0" indent="0" algn="ctr">
              <a:buNone/>
              <a:defRPr>
                <a:solidFill>
                  <a:schemeClr val="bg2"/>
                </a:solidFill>
              </a:defRPr>
            </a:lvl1pPr>
          </a:lstStyle>
          <a:p>
            <a:pPr lvl="0"/>
            <a:r>
              <a:rPr lang="nl-NL"/>
              <a:t>00</a:t>
            </a:r>
          </a:p>
        </p:txBody>
      </p:sp>
      <p:sp>
        <p:nvSpPr>
          <p:cNvPr id="174" name="Tijdelijke aanduiding voor tekst 172">
            <a:extLst>
              <a:ext uri="{FF2B5EF4-FFF2-40B4-BE49-F238E27FC236}">
                <a16:creationId xmlns:a16="http://schemas.microsoft.com/office/drawing/2014/main" id="{5D5DAF2F-B4DE-3A5E-CFE4-8056EC56C9AD}"/>
              </a:ext>
            </a:extLst>
          </p:cNvPr>
          <p:cNvSpPr>
            <a:spLocks noGrp="1"/>
          </p:cNvSpPr>
          <p:nvPr>
            <p:ph type="body" sz="quarter" idx="63" hasCustomPrompt="1"/>
          </p:nvPr>
        </p:nvSpPr>
        <p:spPr>
          <a:xfrm>
            <a:off x="661742" y="2395420"/>
            <a:ext cx="588962" cy="288000"/>
          </a:xfrm>
          <a:solidFill>
            <a:schemeClr val="accent2"/>
          </a:solidFill>
          <a:ln>
            <a:noFill/>
          </a:ln>
        </p:spPr>
        <p:txBody>
          <a:bodyPr>
            <a:normAutofit/>
          </a:bodyPr>
          <a:lstStyle>
            <a:lvl1pPr marL="0" indent="0" algn="ctr">
              <a:buNone/>
              <a:defRPr>
                <a:solidFill>
                  <a:schemeClr val="bg2"/>
                </a:solidFill>
              </a:defRPr>
            </a:lvl1pPr>
          </a:lstStyle>
          <a:p>
            <a:pPr lvl="0"/>
            <a:r>
              <a:rPr lang="nl-NL"/>
              <a:t>00</a:t>
            </a:r>
          </a:p>
        </p:txBody>
      </p:sp>
      <p:sp>
        <p:nvSpPr>
          <p:cNvPr id="175" name="Tijdelijke aanduiding voor tekst 172">
            <a:extLst>
              <a:ext uri="{FF2B5EF4-FFF2-40B4-BE49-F238E27FC236}">
                <a16:creationId xmlns:a16="http://schemas.microsoft.com/office/drawing/2014/main" id="{C26BF1B9-123D-1C2E-C278-67AD81522A1E}"/>
              </a:ext>
            </a:extLst>
          </p:cNvPr>
          <p:cNvSpPr>
            <a:spLocks noGrp="1"/>
          </p:cNvSpPr>
          <p:nvPr>
            <p:ph type="body" sz="quarter" idx="64" hasCustomPrompt="1"/>
          </p:nvPr>
        </p:nvSpPr>
        <p:spPr>
          <a:xfrm>
            <a:off x="676590" y="3213510"/>
            <a:ext cx="588962" cy="288000"/>
          </a:xfrm>
          <a:solidFill>
            <a:schemeClr val="accent2"/>
          </a:solidFill>
          <a:ln>
            <a:noFill/>
          </a:ln>
        </p:spPr>
        <p:txBody>
          <a:bodyPr>
            <a:normAutofit/>
          </a:bodyPr>
          <a:lstStyle>
            <a:lvl1pPr marL="0" indent="0" algn="ctr">
              <a:buNone/>
              <a:defRPr>
                <a:solidFill>
                  <a:schemeClr val="bg2"/>
                </a:solidFill>
              </a:defRPr>
            </a:lvl1pPr>
          </a:lstStyle>
          <a:p>
            <a:pPr lvl="0"/>
            <a:r>
              <a:rPr lang="nl-NL"/>
              <a:t>00</a:t>
            </a:r>
          </a:p>
        </p:txBody>
      </p:sp>
      <p:sp>
        <p:nvSpPr>
          <p:cNvPr id="176" name="Tijdelijke aanduiding voor tekst 172">
            <a:extLst>
              <a:ext uri="{FF2B5EF4-FFF2-40B4-BE49-F238E27FC236}">
                <a16:creationId xmlns:a16="http://schemas.microsoft.com/office/drawing/2014/main" id="{7E711A6C-6148-A089-24EF-DC6A8946EE2B}"/>
              </a:ext>
            </a:extLst>
          </p:cNvPr>
          <p:cNvSpPr>
            <a:spLocks noGrp="1"/>
          </p:cNvSpPr>
          <p:nvPr>
            <p:ph type="body" sz="quarter" idx="65" hasCustomPrompt="1"/>
          </p:nvPr>
        </p:nvSpPr>
        <p:spPr>
          <a:xfrm>
            <a:off x="676590" y="4024801"/>
            <a:ext cx="588962" cy="288000"/>
          </a:xfrm>
          <a:solidFill>
            <a:schemeClr val="accent2"/>
          </a:solidFill>
          <a:ln>
            <a:noFill/>
          </a:ln>
        </p:spPr>
        <p:txBody>
          <a:bodyPr>
            <a:normAutofit/>
          </a:bodyPr>
          <a:lstStyle>
            <a:lvl1pPr marL="0" indent="0" algn="ctr">
              <a:buNone/>
              <a:defRPr>
                <a:solidFill>
                  <a:schemeClr val="bg2"/>
                </a:solidFill>
              </a:defRPr>
            </a:lvl1pPr>
          </a:lstStyle>
          <a:p>
            <a:pPr lvl="0"/>
            <a:r>
              <a:rPr lang="nl-NL"/>
              <a:t>00</a:t>
            </a:r>
          </a:p>
        </p:txBody>
      </p:sp>
      <p:sp>
        <p:nvSpPr>
          <p:cNvPr id="177" name="Tijdelijke aanduiding voor tekst 172">
            <a:extLst>
              <a:ext uri="{FF2B5EF4-FFF2-40B4-BE49-F238E27FC236}">
                <a16:creationId xmlns:a16="http://schemas.microsoft.com/office/drawing/2014/main" id="{02006B92-4F71-5806-4B69-A38C7334BD6C}"/>
              </a:ext>
            </a:extLst>
          </p:cNvPr>
          <p:cNvSpPr>
            <a:spLocks noGrp="1"/>
          </p:cNvSpPr>
          <p:nvPr>
            <p:ph type="body" sz="quarter" idx="66" hasCustomPrompt="1"/>
          </p:nvPr>
        </p:nvSpPr>
        <p:spPr>
          <a:xfrm>
            <a:off x="676590" y="4836092"/>
            <a:ext cx="588962" cy="288000"/>
          </a:xfrm>
          <a:solidFill>
            <a:schemeClr val="accent2"/>
          </a:solidFill>
          <a:ln>
            <a:noFill/>
          </a:ln>
        </p:spPr>
        <p:txBody>
          <a:bodyPr>
            <a:normAutofit/>
          </a:bodyPr>
          <a:lstStyle>
            <a:lvl1pPr marL="0" indent="0" algn="ctr">
              <a:buNone/>
              <a:defRPr>
                <a:solidFill>
                  <a:schemeClr val="bg2"/>
                </a:solidFill>
              </a:defRPr>
            </a:lvl1pPr>
          </a:lstStyle>
          <a:p>
            <a:pPr lvl="0"/>
            <a:r>
              <a:rPr lang="nl-NL"/>
              <a:t>00</a:t>
            </a:r>
          </a:p>
        </p:txBody>
      </p:sp>
      <p:sp>
        <p:nvSpPr>
          <p:cNvPr id="178" name="Tijdelijke aanduiding voor tekst 172">
            <a:extLst>
              <a:ext uri="{FF2B5EF4-FFF2-40B4-BE49-F238E27FC236}">
                <a16:creationId xmlns:a16="http://schemas.microsoft.com/office/drawing/2014/main" id="{24DD6F73-7871-09A4-5D50-78526AF22287}"/>
              </a:ext>
            </a:extLst>
          </p:cNvPr>
          <p:cNvSpPr>
            <a:spLocks noGrp="1"/>
          </p:cNvSpPr>
          <p:nvPr>
            <p:ph type="body" sz="quarter" idx="67" hasCustomPrompt="1"/>
          </p:nvPr>
        </p:nvSpPr>
        <p:spPr>
          <a:xfrm>
            <a:off x="676590" y="5622906"/>
            <a:ext cx="588962" cy="288000"/>
          </a:xfrm>
          <a:solidFill>
            <a:schemeClr val="accent2"/>
          </a:solidFill>
          <a:ln>
            <a:noFill/>
          </a:ln>
        </p:spPr>
        <p:txBody>
          <a:bodyPr>
            <a:normAutofit/>
          </a:bodyPr>
          <a:lstStyle>
            <a:lvl1pPr marL="0" indent="0" algn="ctr">
              <a:buNone/>
              <a:defRPr>
                <a:solidFill>
                  <a:schemeClr val="bg2"/>
                </a:solidFill>
              </a:defRPr>
            </a:lvl1pPr>
          </a:lstStyle>
          <a:p>
            <a:pPr lvl="0"/>
            <a:r>
              <a:rPr lang="nl-NL"/>
              <a:t>00</a:t>
            </a:r>
          </a:p>
        </p:txBody>
      </p:sp>
      <p:sp>
        <p:nvSpPr>
          <p:cNvPr id="179" name="Tijdelijke aanduiding voor tekst 172">
            <a:extLst>
              <a:ext uri="{FF2B5EF4-FFF2-40B4-BE49-F238E27FC236}">
                <a16:creationId xmlns:a16="http://schemas.microsoft.com/office/drawing/2014/main" id="{5AB1A202-F1F7-6B85-5A92-369BF3860DC5}"/>
              </a:ext>
            </a:extLst>
          </p:cNvPr>
          <p:cNvSpPr>
            <a:spLocks noGrp="1"/>
          </p:cNvSpPr>
          <p:nvPr>
            <p:ph type="body" sz="quarter" idx="68" hasCustomPrompt="1"/>
          </p:nvPr>
        </p:nvSpPr>
        <p:spPr>
          <a:xfrm>
            <a:off x="5998679" y="1571202"/>
            <a:ext cx="588962" cy="288000"/>
          </a:xfrm>
          <a:solidFill>
            <a:schemeClr val="accent2"/>
          </a:solidFill>
          <a:ln>
            <a:noFill/>
          </a:ln>
        </p:spPr>
        <p:txBody>
          <a:bodyPr>
            <a:normAutofit/>
          </a:bodyPr>
          <a:lstStyle>
            <a:lvl1pPr marL="0" indent="0" algn="ctr">
              <a:buNone/>
              <a:defRPr>
                <a:solidFill>
                  <a:schemeClr val="bg2"/>
                </a:solidFill>
              </a:defRPr>
            </a:lvl1pPr>
          </a:lstStyle>
          <a:p>
            <a:pPr lvl="0"/>
            <a:r>
              <a:rPr lang="nl-NL"/>
              <a:t>00</a:t>
            </a:r>
          </a:p>
        </p:txBody>
      </p:sp>
      <p:sp>
        <p:nvSpPr>
          <p:cNvPr id="180" name="Tijdelijke aanduiding voor tekst 172">
            <a:extLst>
              <a:ext uri="{FF2B5EF4-FFF2-40B4-BE49-F238E27FC236}">
                <a16:creationId xmlns:a16="http://schemas.microsoft.com/office/drawing/2014/main" id="{79D067AD-C5C6-1C86-40FC-FD57F5C9610F}"/>
              </a:ext>
            </a:extLst>
          </p:cNvPr>
          <p:cNvSpPr>
            <a:spLocks noGrp="1"/>
          </p:cNvSpPr>
          <p:nvPr>
            <p:ph type="body" sz="quarter" idx="69" hasCustomPrompt="1"/>
          </p:nvPr>
        </p:nvSpPr>
        <p:spPr>
          <a:xfrm>
            <a:off x="5991629" y="2389292"/>
            <a:ext cx="588962" cy="288000"/>
          </a:xfrm>
          <a:solidFill>
            <a:schemeClr val="accent2"/>
          </a:solidFill>
          <a:ln>
            <a:noFill/>
          </a:ln>
        </p:spPr>
        <p:txBody>
          <a:bodyPr>
            <a:normAutofit/>
          </a:bodyPr>
          <a:lstStyle>
            <a:lvl1pPr marL="0" indent="0" algn="ctr">
              <a:buNone/>
              <a:defRPr>
                <a:solidFill>
                  <a:schemeClr val="bg2"/>
                </a:solidFill>
              </a:defRPr>
            </a:lvl1pPr>
          </a:lstStyle>
          <a:p>
            <a:pPr lvl="0"/>
            <a:r>
              <a:rPr lang="nl-NL"/>
              <a:t>00</a:t>
            </a:r>
          </a:p>
        </p:txBody>
      </p:sp>
      <p:sp>
        <p:nvSpPr>
          <p:cNvPr id="181" name="Tijdelijke aanduiding voor tekst 172">
            <a:extLst>
              <a:ext uri="{FF2B5EF4-FFF2-40B4-BE49-F238E27FC236}">
                <a16:creationId xmlns:a16="http://schemas.microsoft.com/office/drawing/2014/main" id="{E1908F91-C5CC-46F8-BC37-FE38D6AA029F}"/>
              </a:ext>
            </a:extLst>
          </p:cNvPr>
          <p:cNvSpPr>
            <a:spLocks noGrp="1"/>
          </p:cNvSpPr>
          <p:nvPr>
            <p:ph type="body" sz="quarter" idx="70" hasCustomPrompt="1"/>
          </p:nvPr>
        </p:nvSpPr>
        <p:spPr>
          <a:xfrm>
            <a:off x="5991629" y="3214841"/>
            <a:ext cx="588962" cy="288000"/>
          </a:xfrm>
          <a:solidFill>
            <a:schemeClr val="accent2"/>
          </a:solidFill>
          <a:ln>
            <a:noFill/>
          </a:ln>
        </p:spPr>
        <p:txBody>
          <a:bodyPr>
            <a:normAutofit/>
          </a:bodyPr>
          <a:lstStyle>
            <a:lvl1pPr marL="0" indent="0" algn="ctr">
              <a:buNone/>
              <a:defRPr>
                <a:solidFill>
                  <a:schemeClr val="bg2"/>
                </a:solidFill>
              </a:defRPr>
            </a:lvl1pPr>
          </a:lstStyle>
          <a:p>
            <a:pPr lvl="0"/>
            <a:r>
              <a:rPr lang="nl-NL"/>
              <a:t>00</a:t>
            </a:r>
          </a:p>
        </p:txBody>
      </p:sp>
      <p:sp>
        <p:nvSpPr>
          <p:cNvPr id="182" name="Tijdelijke aanduiding voor tekst 172">
            <a:extLst>
              <a:ext uri="{FF2B5EF4-FFF2-40B4-BE49-F238E27FC236}">
                <a16:creationId xmlns:a16="http://schemas.microsoft.com/office/drawing/2014/main" id="{C662443E-42E8-09A6-7739-38F6A0A8E008}"/>
              </a:ext>
            </a:extLst>
          </p:cNvPr>
          <p:cNvSpPr>
            <a:spLocks noGrp="1"/>
          </p:cNvSpPr>
          <p:nvPr>
            <p:ph type="body" sz="quarter" idx="71" hasCustomPrompt="1"/>
          </p:nvPr>
        </p:nvSpPr>
        <p:spPr>
          <a:xfrm>
            <a:off x="5998679" y="4024801"/>
            <a:ext cx="588962" cy="288000"/>
          </a:xfrm>
          <a:solidFill>
            <a:schemeClr val="accent2"/>
          </a:solidFill>
          <a:ln>
            <a:noFill/>
          </a:ln>
        </p:spPr>
        <p:txBody>
          <a:bodyPr>
            <a:normAutofit/>
          </a:bodyPr>
          <a:lstStyle>
            <a:lvl1pPr marL="0" indent="0" algn="ctr">
              <a:buNone/>
              <a:defRPr>
                <a:solidFill>
                  <a:schemeClr val="bg2"/>
                </a:solidFill>
              </a:defRPr>
            </a:lvl1pPr>
          </a:lstStyle>
          <a:p>
            <a:pPr lvl="0"/>
            <a:r>
              <a:rPr lang="nl-NL"/>
              <a:t>00</a:t>
            </a:r>
          </a:p>
        </p:txBody>
      </p:sp>
      <p:sp>
        <p:nvSpPr>
          <p:cNvPr id="183" name="Tijdelijke aanduiding voor tekst 172">
            <a:extLst>
              <a:ext uri="{FF2B5EF4-FFF2-40B4-BE49-F238E27FC236}">
                <a16:creationId xmlns:a16="http://schemas.microsoft.com/office/drawing/2014/main" id="{356070AE-C795-83CE-C2AC-D5404F4022AE}"/>
              </a:ext>
            </a:extLst>
          </p:cNvPr>
          <p:cNvSpPr>
            <a:spLocks noGrp="1"/>
          </p:cNvSpPr>
          <p:nvPr>
            <p:ph type="body" sz="quarter" idx="72" hasCustomPrompt="1"/>
          </p:nvPr>
        </p:nvSpPr>
        <p:spPr>
          <a:xfrm>
            <a:off x="5998679" y="4850350"/>
            <a:ext cx="588962" cy="288000"/>
          </a:xfrm>
          <a:solidFill>
            <a:schemeClr val="accent2"/>
          </a:solidFill>
          <a:ln>
            <a:noFill/>
          </a:ln>
        </p:spPr>
        <p:txBody>
          <a:bodyPr>
            <a:normAutofit/>
          </a:bodyPr>
          <a:lstStyle>
            <a:lvl1pPr marL="0" indent="0" algn="ctr">
              <a:buNone/>
              <a:defRPr>
                <a:solidFill>
                  <a:schemeClr val="bg2"/>
                </a:solidFill>
              </a:defRPr>
            </a:lvl1pPr>
          </a:lstStyle>
          <a:p>
            <a:pPr lvl="0"/>
            <a:r>
              <a:rPr lang="nl-NL"/>
              <a:t>00</a:t>
            </a:r>
          </a:p>
        </p:txBody>
      </p:sp>
      <p:sp>
        <p:nvSpPr>
          <p:cNvPr id="184" name="Tijdelijke aanduiding voor tekst 172">
            <a:extLst>
              <a:ext uri="{FF2B5EF4-FFF2-40B4-BE49-F238E27FC236}">
                <a16:creationId xmlns:a16="http://schemas.microsoft.com/office/drawing/2014/main" id="{C85F4271-F06E-3D98-0BD9-30702F4654C8}"/>
              </a:ext>
            </a:extLst>
          </p:cNvPr>
          <p:cNvSpPr>
            <a:spLocks noGrp="1"/>
          </p:cNvSpPr>
          <p:nvPr>
            <p:ph type="body" sz="quarter" idx="73" hasCustomPrompt="1"/>
          </p:nvPr>
        </p:nvSpPr>
        <p:spPr>
          <a:xfrm>
            <a:off x="5991629" y="5607703"/>
            <a:ext cx="588962" cy="288000"/>
          </a:xfrm>
          <a:solidFill>
            <a:schemeClr val="accent2"/>
          </a:solidFill>
          <a:ln>
            <a:noFill/>
          </a:ln>
        </p:spPr>
        <p:txBody>
          <a:bodyPr>
            <a:normAutofit/>
          </a:bodyPr>
          <a:lstStyle>
            <a:lvl1pPr marL="0" indent="0" algn="ctr">
              <a:buNone/>
              <a:defRPr>
                <a:solidFill>
                  <a:schemeClr val="bg2"/>
                </a:solidFill>
              </a:defRPr>
            </a:lvl1pPr>
          </a:lstStyle>
          <a:p>
            <a:pPr lvl="0"/>
            <a:r>
              <a:rPr lang="nl-NL"/>
              <a:t>00</a:t>
            </a:r>
          </a:p>
        </p:txBody>
      </p:sp>
    </p:spTree>
    <p:extLst>
      <p:ext uri="{BB962C8B-B14F-4D97-AF65-F5344CB8AC3E}">
        <p14:creationId xmlns:p14="http://schemas.microsoft.com/office/powerpoint/2010/main" val="2751403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Inhoudsopgave">
    <p:spTree>
      <p:nvGrpSpPr>
        <p:cNvPr id="1" name=""/>
        <p:cNvGrpSpPr/>
        <p:nvPr/>
      </p:nvGrpSpPr>
      <p:grpSpPr>
        <a:xfrm>
          <a:off x="0" y="0"/>
          <a:ext cx="0" cy="0"/>
          <a:chOff x="0" y="0"/>
          <a:chExt cx="0" cy="0"/>
        </a:xfrm>
      </p:grpSpPr>
      <p:sp>
        <p:nvSpPr>
          <p:cNvPr id="124" name="Titel 1">
            <a:extLst>
              <a:ext uri="{FF2B5EF4-FFF2-40B4-BE49-F238E27FC236}">
                <a16:creationId xmlns:a16="http://schemas.microsoft.com/office/drawing/2014/main" id="{B54FA2CA-3B8B-C0D5-73AE-3BB189A76B90}"/>
              </a:ext>
            </a:extLst>
          </p:cNvPr>
          <p:cNvSpPr>
            <a:spLocks noGrp="1"/>
          </p:cNvSpPr>
          <p:nvPr>
            <p:ph type="title" hasCustomPrompt="1"/>
          </p:nvPr>
        </p:nvSpPr>
        <p:spPr>
          <a:xfrm>
            <a:off x="654692" y="365125"/>
            <a:ext cx="10699108" cy="1325563"/>
          </a:xfrm>
        </p:spPr>
        <p:txBody>
          <a:bodyPr>
            <a:normAutofit/>
          </a:bodyPr>
          <a:lstStyle>
            <a:lvl1pPr>
              <a:defRPr sz="2400" b="1"/>
            </a:lvl1pPr>
          </a:lstStyle>
          <a:p>
            <a:r>
              <a:rPr lang="nl-NL"/>
              <a:t>HOOFDTITELS IN KAPITAAL</a:t>
            </a:r>
          </a:p>
        </p:txBody>
      </p:sp>
      <p:sp>
        <p:nvSpPr>
          <p:cNvPr id="60" name="Tijdelijke aanduiding voor tekst 12">
            <a:extLst>
              <a:ext uri="{FF2B5EF4-FFF2-40B4-BE49-F238E27FC236}">
                <a16:creationId xmlns:a16="http://schemas.microsoft.com/office/drawing/2014/main" id="{63D56C71-E628-9E84-9CE1-E2216203665D}"/>
              </a:ext>
            </a:extLst>
          </p:cNvPr>
          <p:cNvSpPr>
            <a:spLocks noGrp="1"/>
          </p:cNvSpPr>
          <p:nvPr>
            <p:ph type="body" sz="quarter" idx="20" hasCustomPrompt="1"/>
          </p:nvPr>
        </p:nvSpPr>
        <p:spPr>
          <a:xfrm>
            <a:off x="1400174" y="1574966"/>
            <a:ext cx="4066348" cy="323850"/>
          </a:xfrm>
        </p:spPr>
        <p:txBody>
          <a:bodyPr/>
          <a:lstStyle>
            <a:lvl1pPr marL="0" indent="0">
              <a:buNone/>
              <a:defRPr b="1"/>
            </a:lvl1pPr>
          </a:lstStyle>
          <a:p>
            <a:r>
              <a:rPr lang="nl-NL"/>
              <a:t>Titel</a:t>
            </a:r>
          </a:p>
        </p:txBody>
      </p:sp>
      <p:sp>
        <p:nvSpPr>
          <p:cNvPr id="61" name="Tijdelijke aanduiding voor tekst 13">
            <a:extLst>
              <a:ext uri="{FF2B5EF4-FFF2-40B4-BE49-F238E27FC236}">
                <a16:creationId xmlns:a16="http://schemas.microsoft.com/office/drawing/2014/main" id="{EE75A939-EA82-093E-3F64-AC31BF10EA46}"/>
              </a:ext>
            </a:extLst>
          </p:cNvPr>
          <p:cNvSpPr>
            <a:spLocks noGrp="1"/>
          </p:cNvSpPr>
          <p:nvPr>
            <p:ph type="body" sz="quarter" idx="21" hasCustomPrompt="1"/>
          </p:nvPr>
        </p:nvSpPr>
        <p:spPr>
          <a:xfrm>
            <a:off x="1400174" y="1912825"/>
            <a:ext cx="4066348" cy="193899"/>
          </a:xfrm>
        </p:spPr>
        <p:txBody>
          <a:bodyPr/>
          <a:lstStyle>
            <a:lvl1pPr marL="0" indent="0">
              <a:buNone/>
              <a:defRPr/>
            </a:lvl1pPr>
          </a:lstStyle>
          <a:p>
            <a:r>
              <a:rPr lang="nl-NL"/>
              <a:t>Tekst</a:t>
            </a:r>
          </a:p>
        </p:txBody>
      </p:sp>
      <p:sp>
        <p:nvSpPr>
          <p:cNvPr id="73" name="Tijdelijke aanduiding voor tekst 12">
            <a:extLst>
              <a:ext uri="{FF2B5EF4-FFF2-40B4-BE49-F238E27FC236}">
                <a16:creationId xmlns:a16="http://schemas.microsoft.com/office/drawing/2014/main" id="{CD53DE7D-6131-258A-7182-12068548D6BA}"/>
              </a:ext>
            </a:extLst>
          </p:cNvPr>
          <p:cNvSpPr>
            <a:spLocks noGrp="1"/>
          </p:cNvSpPr>
          <p:nvPr>
            <p:ph type="body" sz="quarter" idx="40" hasCustomPrompt="1"/>
          </p:nvPr>
        </p:nvSpPr>
        <p:spPr>
          <a:xfrm>
            <a:off x="1400174" y="2392612"/>
            <a:ext cx="4066348" cy="323850"/>
          </a:xfrm>
        </p:spPr>
        <p:txBody>
          <a:bodyPr/>
          <a:lstStyle>
            <a:lvl1pPr marL="0" indent="0">
              <a:buNone/>
              <a:defRPr b="1"/>
            </a:lvl1pPr>
          </a:lstStyle>
          <a:p>
            <a:r>
              <a:rPr lang="nl-NL"/>
              <a:t>Titel</a:t>
            </a:r>
          </a:p>
        </p:txBody>
      </p:sp>
      <p:sp>
        <p:nvSpPr>
          <p:cNvPr id="74" name="Tijdelijke aanduiding voor tekst 13">
            <a:extLst>
              <a:ext uri="{FF2B5EF4-FFF2-40B4-BE49-F238E27FC236}">
                <a16:creationId xmlns:a16="http://schemas.microsoft.com/office/drawing/2014/main" id="{962A8781-1BA2-0371-7884-21B01B55C4B3}"/>
              </a:ext>
            </a:extLst>
          </p:cNvPr>
          <p:cNvSpPr>
            <a:spLocks noGrp="1"/>
          </p:cNvSpPr>
          <p:nvPr>
            <p:ph type="body" sz="quarter" idx="41" hasCustomPrompt="1"/>
          </p:nvPr>
        </p:nvSpPr>
        <p:spPr>
          <a:xfrm>
            <a:off x="1400174" y="2730471"/>
            <a:ext cx="4066348" cy="193899"/>
          </a:xfrm>
        </p:spPr>
        <p:txBody>
          <a:bodyPr/>
          <a:lstStyle>
            <a:lvl1pPr marL="0" indent="0">
              <a:buNone/>
              <a:defRPr/>
            </a:lvl1pPr>
          </a:lstStyle>
          <a:p>
            <a:r>
              <a:rPr lang="nl-NL"/>
              <a:t>Tekst</a:t>
            </a:r>
          </a:p>
        </p:txBody>
      </p:sp>
      <p:sp>
        <p:nvSpPr>
          <p:cNvPr id="76" name="Tijdelijke aanduiding voor tekst 12">
            <a:extLst>
              <a:ext uri="{FF2B5EF4-FFF2-40B4-BE49-F238E27FC236}">
                <a16:creationId xmlns:a16="http://schemas.microsoft.com/office/drawing/2014/main" id="{CCAFA658-F818-19EC-EEB6-E7B375FA8A43}"/>
              </a:ext>
            </a:extLst>
          </p:cNvPr>
          <p:cNvSpPr>
            <a:spLocks noGrp="1"/>
          </p:cNvSpPr>
          <p:nvPr>
            <p:ph type="body" sz="quarter" idx="42" hasCustomPrompt="1"/>
          </p:nvPr>
        </p:nvSpPr>
        <p:spPr>
          <a:xfrm>
            <a:off x="1400174" y="3210258"/>
            <a:ext cx="4066348" cy="323850"/>
          </a:xfrm>
        </p:spPr>
        <p:txBody>
          <a:bodyPr/>
          <a:lstStyle>
            <a:lvl1pPr marL="0" indent="0">
              <a:buNone/>
              <a:defRPr b="1"/>
            </a:lvl1pPr>
          </a:lstStyle>
          <a:p>
            <a:r>
              <a:rPr lang="nl-NL"/>
              <a:t>Titel</a:t>
            </a:r>
          </a:p>
        </p:txBody>
      </p:sp>
      <p:sp>
        <p:nvSpPr>
          <p:cNvPr id="77" name="Tijdelijke aanduiding voor tekst 13">
            <a:extLst>
              <a:ext uri="{FF2B5EF4-FFF2-40B4-BE49-F238E27FC236}">
                <a16:creationId xmlns:a16="http://schemas.microsoft.com/office/drawing/2014/main" id="{FAA73C20-EAB2-2F0E-F8C3-5F364115B34F}"/>
              </a:ext>
            </a:extLst>
          </p:cNvPr>
          <p:cNvSpPr>
            <a:spLocks noGrp="1"/>
          </p:cNvSpPr>
          <p:nvPr>
            <p:ph type="body" sz="quarter" idx="43" hasCustomPrompt="1"/>
          </p:nvPr>
        </p:nvSpPr>
        <p:spPr>
          <a:xfrm>
            <a:off x="1400174" y="3548117"/>
            <a:ext cx="4066348" cy="193899"/>
          </a:xfrm>
        </p:spPr>
        <p:txBody>
          <a:bodyPr/>
          <a:lstStyle>
            <a:lvl1pPr marL="0" indent="0">
              <a:buNone/>
              <a:defRPr/>
            </a:lvl1pPr>
          </a:lstStyle>
          <a:p>
            <a:r>
              <a:rPr lang="nl-NL"/>
              <a:t>Tekst</a:t>
            </a:r>
          </a:p>
        </p:txBody>
      </p:sp>
      <p:sp>
        <p:nvSpPr>
          <p:cNvPr id="79" name="Tijdelijke aanduiding voor tekst 12">
            <a:extLst>
              <a:ext uri="{FF2B5EF4-FFF2-40B4-BE49-F238E27FC236}">
                <a16:creationId xmlns:a16="http://schemas.microsoft.com/office/drawing/2014/main" id="{9EDEEAF0-3F0B-12DD-3A3B-6ACD11301642}"/>
              </a:ext>
            </a:extLst>
          </p:cNvPr>
          <p:cNvSpPr>
            <a:spLocks noGrp="1"/>
          </p:cNvSpPr>
          <p:nvPr>
            <p:ph type="body" sz="quarter" idx="44" hasCustomPrompt="1"/>
          </p:nvPr>
        </p:nvSpPr>
        <p:spPr>
          <a:xfrm>
            <a:off x="1400174" y="4024801"/>
            <a:ext cx="4066348" cy="323850"/>
          </a:xfrm>
        </p:spPr>
        <p:txBody>
          <a:bodyPr/>
          <a:lstStyle>
            <a:lvl1pPr marL="0" indent="0">
              <a:buNone/>
              <a:defRPr b="1"/>
            </a:lvl1pPr>
          </a:lstStyle>
          <a:p>
            <a:r>
              <a:rPr lang="nl-NL"/>
              <a:t>Titel</a:t>
            </a:r>
          </a:p>
        </p:txBody>
      </p:sp>
      <p:sp>
        <p:nvSpPr>
          <p:cNvPr id="80" name="Tijdelijke aanduiding voor tekst 13">
            <a:extLst>
              <a:ext uri="{FF2B5EF4-FFF2-40B4-BE49-F238E27FC236}">
                <a16:creationId xmlns:a16="http://schemas.microsoft.com/office/drawing/2014/main" id="{BD6E3A29-8A2F-B3C3-D44E-91B144125353}"/>
              </a:ext>
            </a:extLst>
          </p:cNvPr>
          <p:cNvSpPr>
            <a:spLocks noGrp="1"/>
          </p:cNvSpPr>
          <p:nvPr>
            <p:ph type="body" sz="quarter" idx="45" hasCustomPrompt="1"/>
          </p:nvPr>
        </p:nvSpPr>
        <p:spPr>
          <a:xfrm>
            <a:off x="1400174" y="4362660"/>
            <a:ext cx="4066348" cy="193899"/>
          </a:xfrm>
        </p:spPr>
        <p:txBody>
          <a:bodyPr/>
          <a:lstStyle>
            <a:lvl1pPr marL="0" indent="0">
              <a:buNone/>
              <a:defRPr/>
            </a:lvl1pPr>
          </a:lstStyle>
          <a:p>
            <a:r>
              <a:rPr lang="nl-NL"/>
              <a:t>Tekst</a:t>
            </a:r>
          </a:p>
        </p:txBody>
      </p:sp>
      <p:sp>
        <p:nvSpPr>
          <p:cNvPr id="82" name="Tijdelijke aanduiding voor tekst 12">
            <a:extLst>
              <a:ext uri="{FF2B5EF4-FFF2-40B4-BE49-F238E27FC236}">
                <a16:creationId xmlns:a16="http://schemas.microsoft.com/office/drawing/2014/main" id="{9C1CF4AF-DF08-2A46-B899-36C63CC1AC65}"/>
              </a:ext>
            </a:extLst>
          </p:cNvPr>
          <p:cNvSpPr>
            <a:spLocks noGrp="1"/>
          </p:cNvSpPr>
          <p:nvPr>
            <p:ph type="body" sz="quarter" idx="46" hasCustomPrompt="1"/>
          </p:nvPr>
        </p:nvSpPr>
        <p:spPr>
          <a:xfrm>
            <a:off x="1400174" y="4836350"/>
            <a:ext cx="4066348" cy="323850"/>
          </a:xfrm>
        </p:spPr>
        <p:txBody>
          <a:bodyPr/>
          <a:lstStyle>
            <a:lvl1pPr marL="0" indent="0">
              <a:buNone/>
              <a:defRPr b="1"/>
            </a:lvl1pPr>
          </a:lstStyle>
          <a:p>
            <a:r>
              <a:rPr lang="nl-NL"/>
              <a:t>Titel</a:t>
            </a:r>
          </a:p>
        </p:txBody>
      </p:sp>
      <p:sp>
        <p:nvSpPr>
          <p:cNvPr id="83" name="Tijdelijke aanduiding voor tekst 13">
            <a:extLst>
              <a:ext uri="{FF2B5EF4-FFF2-40B4-BE49-F238E27FC236}">
                <a16:creationId xmlns:a16="http://schemas.microsoft.com/office/drawing/2014/main" id="{3C6339D6-869F-40FF-08A0-DF31AFA7CE8B}"/>
              </a:ext>
            </a:extLst>
          </p:cNvPr>
          <p:cNvSpPr>
            <a:spLocks noGrp="1"/>
          </p:cNvSpPr>
          <p:nvPr>
            <p:ph type="body" sz="quarter" idx="47" hasCustomPrompt="1"/>
          </p:nvPr>
        </p:nvSpPr>
        <p:spPr>
          <a:xfrm>
            <a:off x="1400174" y="5174209"/>
            <a:ext cx="4066348" cy="193899"/>
          </a:xfrm>
        </p:spPr>
        <p:txBody>
          <a:bodyPr/>
          <a:lstStyle>
            <a:lvl1pPr marL="0" indent="0">
              <a:buNone/>
              <a:defRPr/>
            </a:lvl1pPr>
          </a:lstStyle>
          <a:p>
            <a:r>
              <a:rPr lang="nl-NL"/>
              <a:t>Tekst</a:t>
            </a:r>
          </a:p>
        </p:txBody>
      </p:sp>
      <p:sp>
        <p:nvSpPr>
          <p:cNvPr id="85" name="Tijdelijke aanduiding voor tekst 12">
            <a:extLst>
              <a:ext uri="{FF2B5EF4-FFF2-40B4-BE49-F238E27FC236}">
                <a16:creationId xmlns:a16="http://schemas.microsoft.com/office/drawing/2014/main" id="{03D1F127-72B2-39C1-3F54-BECCA6B0C2C4}"/>
              </a:ext>
            </a:extLst>
          </p:cNvPr>
          <p:cNvSpPr>
            <a:spLocks noGrp="1"/>
          </p:cNvSpPr>
          <p:nvPr>
            <p:ph type="body" sz="quarter" idx="48" hasCustomPrompt="1"/>
          </p:nvPr>
        </p:nvSpPr>
        <p:spPr>
          <a:xfrm>
            <a:off x="1400174" y="5622906"/>
            <a:ext cx="4066348" cy="323850"/>
          </a:xfrm>
        </p:spPr>
        <p:txBody>
          <a:bodyPr/>
          <a:lstStyle>
            <a:lvl1pPr marL="0" indent="0">
              <a:buNone/>
              <a:defRPr b="1"/>
            </a:lvl1pPr>
          </a:lstStyle>
          <a:p>
            <a:r>
              <a:rPr lang="nl-NL"/>
              <a:t>Titel</a:t>
            </a:r>
          </a:p>
        </p:txBody>
      </p:sp>
      <p:sp>
        <p:nvSpPr>
          <p:cNvPr id="86" name="Tijdelijke aanduiding voor tekst 13">
            <a:extLst>
              <a:ext uri="{FF2B5EF4-FFF2-40B4-BE49-F238E27FC236}">
                <a16:creationId xmlns:a16="http://schemas.microsoft.com/office/drawing/2014/main" id="{D4535130-58D6-9536-0D3F-F9D02A0B8006}"/>
              </a:ext>
            </a:extLst>
          </p:cNvPr>
          <p:cNvSpPr>
            <a:spLocks noGrp="1"/>
          </p:cNvSpPr>
          <p:nvPr>
            <p:ph type="body" sz="quarter" idx="49" hasCustomPrompt="1"/>
          </p:nvPr>
        </p:nvSpPr>
        <p:spPr>
          <a:xfrm>
            <a:off x="1400174" y="5960765"/>
            <a:ext cx="4066348" cy="193899"/>
          </a:xfrm>
        </p:spPr>
        <p:txBody>
          <a:bodyPr/>
          <a:lstStyle>
            <a:lvl1pPr marL="0" indent="0">
              <a:buNone/>
              <a:defRPr/>
            </a:lvl1pPr>
          </a:lstStyle>
          <a:p>
            <a:r>
              <a:rPr lang="nl-NL"/>
              <a:t>Tekst</a:t>
            </a:r>
          </a:p>
        </p:txBody>
      </p:sp>
      <p:pic>
        <p:nvPicPr>
          <p:cNvPr id="125" name="Afbeelding 124">
            <a:extLst>
              <a:ext uri="{FF2B5EF4-FFF2-40B4-BE49-F238E27FC236}">
                <a16:creationId xmlns:a16="http://schemas.microsoft.com/office/drawing/2014/main" id="{17209006-0073-85D5-7DAE-93CAA36DD2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34696" y="4221769"/>
            <a:ext cx="2657303" cy="2656233"/>
          </a:xfrm>
          <a:prstGeom prst="rect">
            <a:avLst/>
          </a:prstGeom>
        </p:spPr>
      </p:pic>
      <p:pic>
        <p:nvPicPr>
          <p:cNvPr id="126" name="Afbeelding 125">
            <a:extLst>
              <a:ext uri="{FF2B5EF4-FFF2-40B4-BE49-F238E27FC236}">
                <a16:creationId xmlns:a16="http://schemas.microsoft.com/office/drawing/2014/main" id="{D4929AB0-84AA-9023-1F5B-A3599EFECB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26634" y="5895703"/>
            <a:ext cx="1397725" cy="1397725"/>
          </a:xfrm>
          <a:prstGeom prst="rect">
            <a:avLst/>
          </a:prstGeom>
        </p:spPr>
      </p:pic>
      <p:sp>
        <p:nvSpPr>
          <p:cNvPr id="2" name="Tijdelijke aanduiding voor inhoud 2">
            <a:extLst>
              <a:ext uri="{FF2B5EF4-FFF2-40B4-BE49-F238E27FC236}">
                <a16:creationId xmlns:a16="http://schemas.microsoft.com/office/drawing/2014/main" id="{3B6D091B-76DB-533D-8A02-752EB61D18D2}"/>
              </a:ext>
            </a:extLst>
          </p:cNvPr>
          <p:cNvSpPr>
            <a:spLocks noGrp="1"/>
          </p:cNvSpPr>
          <p:nvPr>
            <p:ph idx="10" hasCustomPrompt="1"/>
          </p:nvPr>
        </p:nvSpPr>
        <p:spPr>
          <a:xfrm>
            <a:off x="6096000" y="1844304"/>
            <a:ext cx="5257800" cy="4051399"/>
          </a:xfrm>
          <a:prstGeom prst="rect">
            <a:avLst/>
          </a:prstGeom>
        </p:spPr>
        <p:txBody>
          <a:bodyPr/>
          <a:lstStyle>
            <a:lvl1pPr marL="0" indent="0">
              <a:lnSpc>
                <a:spcPct val="150000"/>
              </a:lnSpc>
              <a:buFontTx/>
              <a:buNone/>
              <a:defRPr sz="1400" b="0">
                <a:solidFill>
                  <a:srgbClr val="000000"/>
                </a:solidFill>
              </a:defRPr>
            </a:lvl1pPr>
            <a:lvl2pPr marL="685800" indent="-228600">
              <a:lnSpc>
                <a:spcPct val="150000"/>
              </a:lnSpc>
              <a:buFontTx/>
              <a:buBlip>
                <a:blip r:embed="rId4"/>
              </a:buBlip>
              <a:defRPr sz="1200" b="0">
                <a:solidFill>
                  <a:srgbClr val="000000"/>
                </a:solidFill>
              </a:defRPr>
            </a:lvl2pPr>
            <a:lvl3pPr marL="1143000" indent="-228600">
              <a:lnSpc>
                <a:spcPct val="150000"/>
              </a:lnSpc>
              <a:buFontTx/>
              <a:buBlip>
                <a:blip r:embed="rId4"/>
              </a:buBlip>
              <a:defRPr sz="1200" b="0">
                <a:solidFill>
                  <a:srgbClr val="000000"/>
                </a:solidFill>
              </a:defRPr>
            </a:lvl3pPr>
            <a:lvl4pPr marL="1600200" indent="-228600">
              <a:lnSpc>
                <a:spcPct val="150000"/>
              </a:lnSpc>
              <a:buFontTx/>
              <a:buBlip>
                <a:blip r:embed="rId4"/>
              </a:buBlip>
              <a:defRPr sz="1200" b="0">
                <a:solidFill>
                  <a:srgbClr val="000000"/>
                </a:solidFill>
              </a:defRPr>
            </a:lvl4pPr>
            <a:lvl5pPr marL="2057400" indent="-228600">
              <a:lnSpc>
                <a:spcPct val="150000"/>
              </a:lnSpc>
              <a:buFontTx/>
              <a:buBlip>
                <a:blip r:embed="rId4"/>
              </a:buBlip>
              <a:defRPr sz="1200" b="0">
                <a:solidFill>
                  <a:srgbClr val="000000"/>
                </a:solidFill>
              </a:defRPr>
            </a:lvl5pPr>
          </a:lstStyle>
          <a:p>
            <a:pPr lvl="0"/>
            <a:r>
              <a:rPr lang="nl-NL"/>
              <a:t>Object</a:t>
            </a:r>
          </a:p>
        </p:txBody>
      </p:sp>
      <p:sp>
        <p:nvSpPr>
          <p:cNvPr id="3" name="Tijdelijke aanduiding voor tekst 172">
            <a:extLst>
              <a:ext uri="{FF2B5EF4-FFF2-40B4-BE49-F238E27FC236}">
                <a16:creationId xmlns:a16="http://schemas.microsoft.com/office/drawing/2014/main" id="{0DEFA4B6-42EC-1098-368D-124F23670237}"/>
              </a:ext>
            </a:extLst>
          </p:cNvPr>
          <p:cNvSpPr>
            <a:spLocks noGrp="1"/>
          </p:cNvSpPr>
          <p:nvPr>
            <p:ph type="body" sz="quarter" idx="62" hasCustomPrompt="1"/>
          </p:nvPr>
        </p:nvSpPr>
        <p:spPr>
          <a:xfrm>
            <a:off x="661742" y="1578697"/>
            <a:ext cx="588962" cy="288000"/>
          </a:xfrm>
          <a:solidFill>
            <a:schemeClr val="accent2"/>
          </a:solidFill>
          <a:ln>
            <a:noFill/>
          </a:ln>
        </p:spPr>
        <p:txBody>
          <a:bodyPr>
            <a:normAutofit/>
          </a:bodyPr>
          <a:lstStyle>
            <a:lvl1pPr marL="0" indent="0" algn="ctr">
              <a:buNone/>
              <a:defRPr>
                <a:solidFill>
                  <a:schemeClr val="bg2"/>
                </a:solidFill>
              </a:defRPr>
            </a:lvl1pPr>
          </a:lstStyle>
          <a:p>
            <a:pPr lvl="0"/>
            <a:r>
              <a:rPr lang="nl-NL"/>
              <a:t>00</a:t>
            </a:r>
          </a:p>
        </p:txBody>
      </p:sp>
      <p:sp>
        <p:nvSpPr>
          <p:cNvPr id="4" name="Tijdelijke aanduiding voor tekst 172">
            <a:extLst>
              <a:ext uri="{FF2B5EF4-FFF2-40B4-BE49-F238E27FC236}">
                <a16:creationId xmlns:a16="http://schemas.microsoft.com/office/drawing/2014/main" id="{45C30BEA-55F1-A969-FC67-6D94A7227848}"/>
              </a:ext>
            </a:extLst>
          </p:cNvPr>
          <p:cNvSpPr>
            <a:spLocks noGrp="1"/>
          </p:cNvSpPr>
          <p:nvPr>
            <p:ph type="body" sz="quarter" idx="63" hasCustomPrompt="1"/>
          </p:nvPr>
        </p:nvSpPr>
        <p:spPr>
          <a:xfrm>
            <a:off x="657184" y="2396343"/>
            <a:ext cx="588962" cy="288000"/>
          </a:xfrm>
          <a:solidFill>
            <a:schemeClr val="accent2"/>
          </a:solidFill>
          <a:ln>
            <a:noFill/>
          </a:ln>
        </p:spPr>
        <p:txBody>
          <a:bodyPr>
            <a:normAutofit/>
          </a:bodyPr>
          <a:lstStyle>
            <a:lvl1pPr marL="0" indent="0" algn="ctr">
              <a:buNone/>
              <a:defRPr>
                <a:solidFill>
                  <a:schemeClr val="bg2"/>
                </a:solidFill>
              </a:defRPr>
            </a:lvl1pPr>
          </a:lstStyle>
          <a:p>
            <a:pPr lvl="0"/>
            <a:r>
              <a:rPr lang="nl-NL"/>
              <a:t>00</a:t>
            </a:r>
          </a:p>
        </p:txBody>
      </p:sp>
      <p:sp>
        <p:nvSpPr>
          <p:cNvPr id="5" name="Tijdelijke aanduiding voor tekst 172">
            <a:extLst>
              <a:ext uri="{FF2B5EF4-FFF2-40B4-BE49-F238E27FC236}">
                <a16:creationId xmlns:a16="http://schemas.microsoft.com/office/drawing/2014/main" id="{C8B5BE3A-2E41-1620-8CC7-2B38C3364001}"/>
              </a:ext>
            </a:extLst>
          </p:cNvPr>
          <p:cNvSpPr>
            <a:spLocks noGrp="1"/>
          </p:cNvSpPr>
          <p:nvPr>
            <p:ph type="body" sz="quarter" idx="64" hasCustomPrompt="1"/>
          </p:nvPr>
        </p:nvSpPr>
        <p:spPr>
          <a:xfrm>
            <a:off x="654692" y="3212843"/>
            <a:ext cx="588962" cy="288000"/>
          </a:xfrm>
          <a:solidFill>
            <a:schemeClr val="accent2"/>
          </a:solidFill>
          <a:ln>
            <a:noFill/>
          </a:ln>
        </p:spPr>
        <p:txBody>
          <a:bodyPr>
            <a:normAutofit/>
          </a:bodyPr>
          <a:lstStyle>
            <a:lvl1pPr marL="0" indent="0" algn="ctr">
              <a:buNone/>
              <a:defRPr>
                <a:solidFill>
                  <a:schemeClr val="bg2"/>
                </a:solidFill>
              </a:defRPr>
            </a:lvl1pPr>
          </a:lstStyle>
          <a:p>
            <a:pPr lvl="0"/>
            <a:r>
              <a:rPr lang="nl-NL"/>
              <a:t>00</a:t>
            </a:r>
          </a:p>
        </p:txBody>
      </p:sp>
      <p:sp>
        <p:nvSpPr>
          <p:cNvPr id="6" name="Tijdelijke aanduiding voor tekst 172">
            <a:extLst>
              <a:ext uri="{FF2B5EF4-FFF2-40B4-BE49-F238E27FC236}">
                <a16:creationId xmlns:a16="http://schemas.microsoft.com/office/drawing/2014/main" id="{BF26FF5D-2886-AB9C-BF1F-3BD482FA0E18}"/>
              </a:ext>
            </a:extLst>
          </p:cNvPr>
          <p:cNvSpPr>
            <a:spLocks noGrp="1"/>
          </p:cNvSpPr>
          <p:nvPr>
            <p:ph type="body" sz="quarter" idx="65" hasCustomPrompt="1"/>
          </p:nvPr>
        </p:nvSpPr>
        <p:spPr>
          <a:xfrm>
            <a:off x="661742" y="4024801"/>
            <a:ext cx="588962" cy="288000"/>
          </a:xfrm>
          <a:solidFill>
            <a:schemeClr val="accent2"/>
          </a:solidFill>
          <a:ln>
            <a:noFill/>
          </a:ln>
        </p:spPr>
        <p:txBody>
          <a:bodyPr>
            <a:normAutofit/>
          </a:bodyPr>
          <a:lstStyle>
            <a:lvl1pPr marL="0" indent="0" algn="ctr">
              <a:buNone/>
              <a:defRPr>
                <a:solidFill>
                  <a:schemeClr val="bg2"/>
                </a:solidFill>
              </a:defRPr>
            </a:lvl1pPr>
          </a:lstStyle>
          <a:p>
            <a:pPr lvl="0"/>
            <a:r>
              <a:rPr lang="nl-NL"/>
              <a:t>00</a:t>
            </a:r>
          </a:p>
        </p:txBody>
      </p:sp>
      <p:sp>
        <p:nvSpPr>
          <p:cNvPr id="7" name="Tijdelijke aanduiding voor tekst 172">
            <a:extLst>
              <a:ext uri="{FF2B5EF4-FFF2-40B4-BE49-F238E27FC236}">
                <a16:creationId xmlns:a16="http://schemas.microsoft.com/office/drawing/2014/main" id="{F8A65AA0-C861-B5F9-AAEE-866AB24BD39E}"/>
              </a:ext>
            </a:extLst>
          </p:cNvPr>
          <p:cNvSpPr>
            <a:spLocks noGrp="1"/>
          </p:cNvSpPr>
          <p:nvPr>
            <p:ph type="body" sz="quarter" idx="66" hasCustomPrompt="1"/>
          </p:nvPr>
        </p:nvSpPr>
        <p:spPr>
          <a:xfrm>
            <a:off x="661742" y="4823410"/>
            <a:ext cx="588962" cy="288000"/>
          </a:xfrm>
          <a:solidFill>
            <a:schemeClr val="accent2"/>
          </a:solidFill>
          <a:ln>
            <a:noFill/>
          </a:ln>
        </p:spPr>
        <p:txBody>
          <a:bodyPr>
            <a:normAutofit/>
          </a:bodyPr>
          <a:lstStyle>
            <a:lvl1pPr marL="0" indent="0" algn="ctr">
              <a:buNone/>
              <a:defRPr>
                <a:solidFill>
                  <a:schemeClr val="bg2"/>
                </a:solidFill>
              </a:defRPr>
            </a:lvl1pPr>
          </a:lstStyle>
          <a:p>
            <a:pPr lvl="0"/>
            <a:r>
              <a:rPr lang="nl-NL"/>
              <a:t>00</a:t>
            </a:r>
          </a:p>
        </p:txBody>
      </p:sp>
      <p:sp>
        <p:nvSpPr>
          <p:cNvPr id="8" name="Tijdelijke aanduiding voor tekst 172">
            <a:extLst>
              <a:ext uri="{FF2B5EF4-FFF2-40B4-BE49-F238E27FC236}">
                <a16:creationId xmlns:a16="http://schemas.microsoft.com/office/drawing/2014/main" id="{45BC0DFA-2A46-BE80-41D9-F09DB832FDF1}"/>
              </a:ext>
            </a:extLst>
          </p:cNvPr>
          <p:cNvSpPr>
            <a:spLocks noGrp="1"/>
          </p:cNvSpPr>
          <p:nvPr>
            <p:ph type="body" sz="quarter" idx="67" hasCustomPrompt="1"/>
          </p:nvPr>
        </p:nvSpPr>
        <p:spPr>
          <a:xfrm>
            <a:off x="661742" y="5629253"/>
            <a:ext cx="588962" cy="288000"/>
          </a:xfrm>
          <a:solidFill>
            <a:schemeClr val="accent2"/>
          </a:solidFill>
          <a:ln>
            <a:noFill/>
          </a:ln>
        </p:spPr>
        <p:txBody>
          <a:bodyPr>
            <a:normAutofit/>
          </a:bodyPr>
          <a:lstStyle>
            <a:lvl1pPr marL="0" indent="0" algn="ctr">
              <a:buNone/>
              <a:defRPr>
                <a:solidFill>
                  <a:schemeClr val="bg2"/>
                </a:solidFill>
              </a:defRPr>
            </a:lvl1pPr>
          </a:lstStyle>
          <a:p>
            <a:pPr lvl="0"/>
            <a:r>
              <a:rPr lang="nl-NL"/>
              <a:t>00</a:t>
            </a:r>
          </a:p>
        </p:txBody>
      </p:sp>
    </p:spTree>
    <p:extLst>
      <p:ext uri="{BB962C8B-B14F-4D97-AF65-F5344CB8AC3E}">
        <p14:creationId xmlns:p14="http://schemas.microsoft.com/office/powerpoint/2010/main" val="2474482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breaker">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C8F0AEE-244A-DDF5-085B-EAE92F6F8D3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6855236" cy="6858000"/>
          </a:xfrm>
          <a:prstGeom prst="rect">
            <a:avLst/>
          </a:prstGeom>
        </p:spPr>
      </p:pic>
      <p:sp>
        <p:nvSpPr>
          <p:cNvPr id="3" name="Picture Placeholder 9">
            <a:extLst>
              <a:ext uri="{FF2B5EF4-FFF2-40B4-BE49-F238E27FC236}">
                <a16:creationId xmlns:a16="http://schemas.microsoft.com/office/drawing/2014/main" id="{0F1FFE86-5EA0-E9FB-F1FA-26A3374E0537}"/>
              </a:ext>
            </a:extLst>
          </p:cNvPr>
          <p:cNvSpPr>
            <a:spLocks noGrp="1"/>
          </p:cNvSpPr>
          <p:nvPr>
            <p:ph type="pic" sz="quarter" idx="15"/>
          </p:nvPr>
        </p:nvSpPr>
        <p:spPr>
          <a:xfrm>
            <a:off x="2161174" y="0"/>
            <a:ext cx="10039650" cy="6858000"/>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 name="connsiteX0" fmla="*/ 1291771 w 10007600"/>
              <a:gd name="connsiteY0" fmla="*/ 0 h 6884329"/>
              <a:gd name="connsiteX1" fmla="*/ 10007600 w 10007600"/>
              <a:gd name="connsiteY1" fmla="*/ 5450 h 6884329"/>
              <a:gd name="connsiteX2" fmla="*/ 2823029 w 10007600"/>
              <a:gd name="connsiteY2" fmla="*/ 6884329 h 6884329"/>
              <a:gd name="connsiteX3" fmla="*/ 0 w 10007600"/>
              <a:gd name="connsiteY3" fmla="*/ 6879771 h 6884329"/>
              <a:gd name="connsiteX4" fmla="*/ 0 w 10007600"/>
              <a:gd name="connsiteY4" fmla="*/ 3476171 h 6884329"/>
              <a:gd name="connsiteX5" fmla="*/ 1291771 w 10007600"/>
              <a:gd name="connsiteY5" fmla="*/ 0 h 6884329"/>
              <a:gd name="connsiteX0" fmla="*/ 1291771 w 10007600"/>
              <a:gd name="connsiteY0" fmla="*/ 0 h 6884329"/>
              <a:gd name="connsiteX1" fmla="*/ 10007600 w 10007600"/>
              <a:gd name="connsiteY1" fmla="*/ 5450 h 6884329"/>
              <a:gd name="connsiteX2" fmla="*/ 6267450 w 10007600"/>
              <a:gd name="connsiteY2" fmla="*/ 3576118 h 6884329"/>
              <a:gd name="connsiteX3" fmla="*/ 2823029 w 10007600"/>
              <a:gd name="connsiteY3" fmla="*/ 6884329 h 6884329"/>
              <a:gd name="connsiteX4" fmla="*/ 0 w 10007600"/>
              <a:gd name="connsiteY4" fmla="*/ 6879771 h 6884329"/>
              <a:gd name="connsiteX5" fmla="*/ 0 w 10007600"/>
              <a:gd name="connsiteY5" fmla="*/ 3476171 h 6884329"/>
              <a:gd name="connsiteX6" fmla="*/ 1291771 w 10007600"/>
              <a:gd name="connsiteY6" fmla="*/ 0 h 6884329"/>
              <a:gd name="connsiteX0" fmla="*/ 1291771 w 12192000"/>
              <a:gd name="connsiteY0" fmla="*/ 0 h 6884329"/>
              <a:gd name="connsiteX1" fmla="*/ 10007600 w 12192000"/>
              <a:gd name="connsiteY1" fmla="*/ 5450 h 6884329"/>
              <a:gd name="connsiteX2" fmla="*/ 12192000 w 12192000"/>
              <a:gd name="connsiteY2" fmla="*/ 2879967 h 6884329"/>
              <a:gd name="connsiteX3" fmla="*/ 2823029 w 12192000"/>
              <a:gd name="connsiteY3" fmla="*/ 6884329 h 6884329"/>
              <a:gd name="connsiteX4" fmla="*/ 0 w 12192000"/>
              <a:gd name="connsiteY4" fmla="*/ 6879771 h 6884329"/>
              <a:gd name="connsiteX5" fmla="*/ 0 w 12192000"/>
              <a:gd name="connsiteY5" fmla="*/ 3476171 h 6884329"/>
              <a:gd name="connsiteX6" fmla="*/ 1291771 w 12192000"/>
              <a:gd name="connsiteY6" fmla="*/ 0 h 6884329"/>
              <a:gd name="connsiteX0" fmla="*/ 1291771 w 12192000"/>
              <a:gd name="connsiteY0" fmla="*/ 0 h 6884329"/>
              <a:gd name="connsiteX1" fmla="*/ 12188825 w 12192000"/>
              <a:gd name="connsiteY1" fmla="*/ 34059 h 6884329"/>
              <a:gd name="connsiteX2" fmla="*/ 12192000 w 12192000"/>
              <a:gd name="connsiteY2" fmla="*/ 2879967 h 6884329"/>
              <a:gd name="connsiteX3" fmla="*/ 2823029 w 12192000"/>
              <a:gd name="connsiteY3" fmla="*/ 6884329 h 6884329"/>
              <a:gd name="connsiteX4" fmla="*/ 0 w 12192000"/>
              <a:gd name="connsiteY4" fmla="*/ 6879771 h 6884329"/>
              <a:gd name="connsiteX5" fmla="*/ 0 w 12192000"/>
              <a:gd name="connsiteY5" fmla="*/ 3476171 h 6884329"/>
              <a:gd name="connsiteX6" fmla="*/ 1291771 w 12192000"/>
              <a:gd name="connsiteY6" fmla="*/ 0 h 6884329"/>
              <a:gd name="connsiteX0" fmla="*/ 0 w 12195629"/>
              <a:gd name="connsiteY0" fmla="*/ 0 h 6874793"/>
              <a:gd name="connsiteX1" fmla="*/ 12192454 w 12195629"/>
              <a:gd name="connsiteY1" fmla="*/ 24523 h 6874793"/>
              <a:gd name="connsiteX2" fmla="*/ 12195629 w 12195629"/>
              <a:gd name="connsiteY2" fmla="*/ 2870431 h 6874793"/>
              <a:gd name="connsiteX3" fmla="*/ 2826658 w 12195629"/>
              <a:gd name="connsiteY3" fmla="*/ 6874793 h 6874793"/>
              <a:gd name="connsiteX4" fmla="*/ 3629 w 12195629"/>
              <a:gd name="connsiteY4" fmla="*/ 6870235 h 6874793"/>
              <a:gd name="connsiteX5" fmla="*/ 3629 w 12195629"/>
              <a:gd name="connsiteY5" fmla="*/ 3466635 h 6874793"/>
              <a:gd name="connsiteX6" fmla="*/ 0 w 12195629"/>
              <a:gd name="connsiteY6" fmla="*/ 0 h 6874793"/>
              <a:gd name="connsiteX0" fmla="*/ 0 w 12195629"/>
              <a:gd name="connsiteY0" fmla="*/ 4086 h 6878879"/>
              <a:gd name="connsiteX1" fmla="*/ 12182929 w 12195629"/>
              <a:gd name="connsiteY1" fmla="*/ 0 h 6878879"/>
              <a:gd name="connsiteX2" fmla="*/ 12195629 w 12195629"/>
              <a:gd name="connsiteY2" fmla="*/ 2874517 h 6878879"/>
              <a:gd name="connsiteX3" fmla="*/ 2826658 w 12195629"/>
              <a:gd name="connsiteY3" fmla="*/ 6878879 h 6878879"/>
              <a:gd name="connsiteX4" fmla="*/ 3629 w 12195629"/>
              <a:gd name="connsiteY4" fmla="*/ 6874321 h 6878879"/>
              <a:gd name="connsiteX5" fmla="*/ 3629 w 12195629"/>
              <a:gd name="connsiteY5" fmla="*/ 3470721 h 6878879"/>
              <a:gd name="connsiteX6" fmla="*/ 0 w 12195629"/>
              <a:gd name="connsiteY6" fmla="*/ 4086 h 6878879"/>
              <a:gd name="connsiteX0" fmla="*/ 0 w 12195629"/>
              <a:gd name="connsiteY0" fmla="*/ 4086 h 6878879"/>
              <a:gd name="connsiteX1" fmla="*/ 12182929 w 12195629"/>
              <a:gd name="connsiteY1" fmla="*/ 0 h 6878879"/>
              <a:gd name="connsiteX2" fmla="*/ 12195629 w 12195629"/>
              <a:gd name="connsiteY2" fmla="*/ 2874517 h 6878879"/>
              <a:gd name="connsiteX3" fmla="*/ 2731408 w 12195629"/>
              <a:gd name="connsiteY3" fmla="*/ 6878879 h 6878879"/>
              <a:gd name="connsiteX4" fmla="*/ 3629 w 12195629"/>
              <a:gd name="connsiteY4" fmla="*/ 6874321 h 6878879"/>
              <a:gd name="connsiteX5" fmla="*/ 3629 w 12195629"/>
              <a:gd name="connsiteY5" fmla="*/ 3470721 h 6878879"/>
              <a:gd name="connsiteX6" fmla="*/ 0 w 12195629"/>
              <a:gd name="connsiteY6" fmla="*/ 4086 h 6878879"/>
              <a:gd name="connsiteX0" fmla="*/ 0 w 12195629"/>
              <a:gd name="connsiteY0" fmla="*/ 4086 h 6878879"/>
              <a:gd name="connsiteX1" fmla="*/ 12182929 w 12195629"/>
              <a:gd name="connsiteY1" fmla="*/ 0 h 6878879"/>
              <a:gd name="connsiteX2" fmla="*/ 12195629 w 12195629"/>
              <a:gd name="connsiteY2" fmla="*/ 2874517 h 6878879"/>
              <a:gd name="connsiteX3" fmla="*/ 2607583 w 12195629"/>
              <a:gd name="connsiteY3" fmla="*/ 6878879 h 6878879"/>
              <a:gd name="connsiteX4" fmla="*/ 3629 w 12195629"/>
              <a:gd name="connsiteY4" fmla="*/ 6874321 h 6878879"/>
              <a:gd name="connsiteX5" fmla="*/ 3629 w 12195629"/>
              <a:gd name="connsiteY5" fmla="*/ 3470721 h 6878879"/>
              <a:gd name="connsiteX6" fmla="*/ 0 w 12195629"/>
              <a:gd name="connsiteY6" fmla="*/ 4086 h 6878879"/>
              <a:gd name="connsiteX0" fmla="*/ 0 w 12195629"/>
              <a:gd name="connsiteY0" fmla="*/ 4086 h 6878879"/>
              <a:gd name="connsiteX1" fmla="*/ 12182929 w 12195629"/>
              <a:gd name="connsiteY1" fmla="*/ 0 h 6878879"/>
              <a:gd name="connsiteX2" fmla="*/ 12195629 w 12195629"/>
              <a:gd name="connsiteY2" fmla="*/ 2874517 h 6878879"/>
              <a:gd name="connsiteX3" fmla="*/ 2750458 w 12195629"/>
              <a:gd name="connsiteY3" fmla="*/ 6878879 h 6878879"/>
              <a:gd name="connsiteX4" fmla="*/ 3629 w 12195629"/>
              <a:gd name="connsiteY4" fmla="*/ 6874321 h 6878879"/>
              <a:gd name="connsiteX5" fmla="*/ 3629 w 12195629"/>
              <a:gd name="connsiteY5" fmla="*/ 3470721 h 6878879"/>
              <a:gd name="connsiteX6" fmla="*/ 0 w 12195629"/>
              <a:gd name="connsiteY6" fmla="*/ 4086 h 6878879"/>
              <a:gd name="connsiteX0" fmla="*/ 0 w 12186104"/>
              <a:gd name="connsiteY0" fmla="*/ 4086 h 6878879"/>
              <a:gd name="connsiteX1" fmla="*/ 12182929 w 12186104"/>
              <a:gd name="connsiteY1" fmla="*/ 0 h 6878879"/>
              <a:gd name="connsiteX2" fmla="*/ 12186104 w 12186104"/>
              <a:gd name="connsiteY2" fmla="*/ 2874517 h 6878879"/>
              <a:gd name="connsiteX3" fmla="*/ 2750458 w 12186104"/>
              <a:gd name="connsiteY3" fmla="*/ 6878879 h 6878879"/>
              <a:gd name="connsiteX4" fmla="*/ 3629 w 12186104"/>
              <a:gd name="connsiteY4" fmla="*/ 6874321 h 6878879"/>
              <a:gd name="connsiteX5" fmla="*/ 3629 w 12186104"/>
              <a:gd name="connsiteY5" fmla="*/ 3470721 h 6878879"/>
              <a:gd name="connsiteX6" fmla="*/ 0 w 12186104"/>
              <a:gd name="connsiteY6" fmla="*/ 4086 h 6878879"/>
              <a:gd name="connsiteX0" fmla="*/ 0 w 12186104"/>
              <a:gd name="connsiteY0" fmla="*/ 4086 h 6878879"/>
              <a:gd name="connsiteX1" fmla="*/ 12182929 w 12186104"/>
              <a:gd name="connsiteY1" fmla="*/ 0 h 6878879"/>
              <a:gd name="connsiteX2" fmla="*/ 12186104 w 12186104"/>
              <a:gd name="connsiteY2" fmla="*/ 2893589 h 6878879"/>
              <a:gd name="connsiteX3" fmla="*/ 2750458 w 12186104"/>
              <a:gd name="connsiteY3" fmla="*/ 6878879 h 6878879"/>
              <a:gd name="connsiteX4" fmla="*/ 3629 w 12186104"/>
              <a:gd name="connsiteY4" fmla="*/ 6874321 h 6878879"/>
              <a:gd name="connsiteX5" fmla="*/ 3629 w 12186104"/>
              <a:gd name="connsiteY5" fmla="*/ 3470721 h 6878879"/>
              <a:gd name="connsiteX6" fmla="*/ 0 w 12186104"/>
              <a:gd name="connsiteY6" fmla="*/ 4086 h 6878879"/>
              <a:gd name="connsiteX0" fmla="*/ 0 w 12186104"/>
              <a:gd name="connsiteY0" fmla="*/ 4086 h 6878879"/>
              <a:gd name="connsiteX1" fmla="*/ 12182929 w 12186104"/>
              <a:gd name="connsiteY1" fmla="*/ 0 h 6878879"/>
              <a:gd name="connsiteX2" fmla="*/ 12186104 w 12186104"/>
              <a:gd name="connsiteY2" fmla="*/ 2893589 h 6878879"/>
              <a:gd name="connsiteX3" fmla="*/ 2788558 w 12186104"/>
              <a:gd name="connsiteY3" fmla="*/ 6878879 h 6878879"/>
              <a:gd name="connsiteX4" fmla="*/ 3629 w 12186104"/>
              <a:gd name="connsiteY4" fmla="*/ 6874321 h 6878879"/>
              <a:gd name="connsiteX5" fmla="*/ 3629 w 12186104"/>
              <a:gd name="connsiteY5" fmla="*/ 3470721 h 6878879"/>
              <a:gd name="connsiteX6" fmla="*/ 0 w 12186104"/>
              <a:gd name="connsiteY6" fmla="*/ 4086 h 6878879"/>
              <a:gd name="connsiteX0" fmla="*/ 0 w 12186104"/>
              <a:gd name="connsiteY0" fmla="*/ 4086 h 6883858"/>
              <a:gd name="connsiteX1" fmla="*/ 12182929 w 12186104"/>
              <a:gd name="connsiteY1" fmla="*/ 0 h 6883858"/>
              <a:gd name="connsiteX2" fmla="*/ 12186104 w 12186104"/>
              <a:gd name="connsiteY2" fmla="*/ 2893589 h 6883858"/>
              <a:gd name="connsiteX3" fmla="*/ 2788558 w 12186104"/>
              <a:gd name="connsiteY3" fmla="*/ 6878879 h 6883858"/>
              <a:gd name="connsiteX4" fmla="*/ 22679 w 12186104"/>
              <a:gd name="connsiteY4" fmla="*/ 6883858 h 6883858"/>
              <a:gd name="connsiteX5" fmla="*/ 3629 w 12186104"/>
              <a:gd name="connsiteY5" fmla="*/ 3470721 h 6883858"/>
              <a:gd name="connsiteX6" fmla="*/ 0 w 12186104"/>
              <a:gd name="connsiteY6" fmla="*/ 4086 h 6883858"/>
              <a:gd name="connsiteX0" fmla="*/ 0 w 12186104"/>
              <a:gd name="connsiteY0" fmla="*/ 4086 h 6883858"/>
              <a:gd name="connsiteX1" fmla="*/ 12182929 w 12186104"/>
              <a:gd name="connsiteY1" fmla="*/ 0 h 6883858"/>
              <a:gd name="connsiteX2" fmla="*/ 12186104 w 12186104"/>
              <a:gd name="connsiteY2" fmla="*/ 2893589 h 6883858"/>
              <a:gd name="connsiteX3" fmla="*/ 2788558 w 12186104"/>
              <a:gd name="connsiteY3" fmla="*/ 6878879 h 6883858"/>
              <a:gd name="connsiteX4" fmla="*/ 3629 w 12186104"/>
              <a:gd name="connsiteY4" fmla="*/ 6883858 h 6883858"/>
              <a:gd name="connsiteX5" fmla="*/ 3629 w 12186104"/>
              <a:gd name="connsiteY5" fmla="*/ 3470721 h 6883858"/>
              <a:gd name="connsiteX6" fmla="*/ 0 w 12186104"/>
              <a:gd name="connsiteY6" fmla="*/ 4086 h 6883858"/>
              <a:gd name="connsiteX0" fmla="*/ 0 w 12186104"/>
              <a:gd name="connsiteY0" fmla="*/ 4086 h 6883858"/>
              <a:gd name="connsiteX1" fmla="*/ 12182929 w 12186104"/>
              <a:gd name="connsiteY1" fmla="*/ 0 h 6883858"/>
              <a:gd name="connsiteX2" fmla="*/ 12186104 w 12186104"/>
              <a:gd name="connsiteY2" fmla="*/ 2893589 h 6883858"/>
              <a:gd name="connsiteX3" fmla="*/ 2788558 w 12186104"/>
              <a:gd name="connsiteY3" fmla="*/ 6878879 h 6883858"/>
              <a:gd name="connsiteX4" fmla="*/ 3629 w 12186104"/>
              <a:gd name="connsiteY4" fmla="*/ 6883858 h 6883858"/>
              <a:gd name="connsiteX5" fmla="*/ 3629 w 12186104"/>
              <a:gd name="connsiteY5" fmla="*/ 3470721 h 6883858"/>
              <a:gd name="connsiteX6" fmla="*/ 0 w 12186104"/>
              <a:gd name="connsiteY6" fmla="*/ 4086 h 6883858"/>
              <a:gd name="connsiteX0" fmla="*/ 0 w 12186104"/>
              <a:gd name="connsiteY0" fmla="*/ 4086 h 6890846"/>
              <a:gd name="connsiteX1" fmla="*/ 12182929 w 12186104"/>
              <a:gd name="connsiteY1" fmla="*/ 0 h 6890846"/>
              <a:gd name="connsiteX2" fmla="*/ 12186104 w 12186104"/>
              <a:gd name="connsiteY2" fmla="*/ 2893589 h 6890846"/>
              <a:gd name="connsiteX3" fmla="*/ 2770628 w 12186104"/>
              <a:gd name="connsiteY3" fmla="*/ 6890846 h 6890846"/>
              <a:gd name="connsiteX4" fmla="*/ 3629 w 12186104"/>
              <a:gd name="connsiteY4" fmla="*/ 6883858 h 6890846"/>
              <a:gd name="connsiteX5" fmla="*/ 3629 w 12186104"/>
              <a:gd name="connsiteY5" fmla="*/ 3470721 h 6890846"/>
              <a:gd name="connsiteX6" fmla="*/ 0 w 12186104"/>
              <a:gd name="connsiteY6" fmla="*/ 4086 h 6890846"/>
              <a:gd name="connsiteX0" fmla="*/ 0 w 12186104"/>
              <a:gd name="connsiteY0" fmla="*/ 4086 h 6890846"/>
              <a:gd name="connsiteX1" fmla="*/ 12182929 w 12186104"/>
              <a:gd name="connsiteY1" fmla="*/ 0 h 6890846"/>
              <a:gd name="connsiteX2" fmla="*/ 12186104 w 12186104"/>
              <a:gd name="connsiteY2" fmla="*/ 2893589 h 6890846"/>
              <a:gd name="connsiteX3" fmla="*/ 2770628 w 12186104"/>
              <a:gd name="connsiteY3" fmla="*/ 6890846 h 6890846"/>
              <a:gd name="connsiteX4" fmla="*/ 3629 w 12186104"/>
              <a:gd name="connsiteY4" fmla="*/ 6883859 h 6890846"/>
              <a:gd name="connsiteX5" fmla="*/ 3629 w 12186104"/>
              <a:gd name="connsiteY5" fmla="*/ 3470721 h 6890846"/>
              <a:gd name="connsiteX6" fmla="*/ 0 w 12186104"/>
              <a:gd name="connsiteY6" fmla="*/ 4086 h 6890846"/>
              <a:gd name="connsiteX0" fmla="*/ 0 w 12186104"/>
              <a:gd name="connsiteY0" fmla="*/ 4086 h 6883859"/>
              <a:gd name="connsiteX1" fmla="*/ 12182929 w 12186104"/>
              <a:gd name="connsiteY1" fmla="*/ 0 h 6883859"/>
              <a:gd name="connsiteX2" fmla="*/ 12186104 w 12186104"/>
              <a:gd name="connsiteY2" fmla="*/ 2893589 h 6883859"/>
              <a:gd name="connsiteX3" fmla="*/ 2718241 w 12186104"/>
              <a:gd name="connsiteY3" fmla="*/ 6883694 h 6883859"/>
              <a:gd name="connsiteX4" fmla="*/ 3629 w 12186104"/>
              <a:gd name="connsiteY4" fmla="*/ 6883859 h 6883859"/>
              <a:gd name="connsiteX5" fmla="*/ 3629 w 12186104"/>
              <a:gd name="connsiteY5" fmla="*/ 3470721 h 6883859"/>
              <a:gd name="connsiteX6" fmla="*/ 0 w 12186104"/>
              <a:gd name="connsiteY6" fmla="*/ 4086 h 6883859"/>
              <a:gd name="connsiteX0" fmla="*/ 0 w 12186104"/>
              <a:gd name="connsiteY0" fmla="*/ 4086 h 6888461"/>
              <a:gd name="connsiteX1" fmla="*/ 12182929 w 12186104"/>
              <a:gd name="connsiteY1" fmla="*/ 0 h 6888461"/>
              <a:gd name="connsiteX2" fmla="*/ 12186104 w 12186104"/>
              <a:gd name="connsiteY2" fmla="*/ 2893589 h 6888461"/>
              <a:gd name="connsiteX3" fmla="*/ 2751579 w 12186104"/>
              <a:gd name="connsiteY3" fmla="*/ 6888461 h 6888461"/>
              <a:gd name="connsiteX4" fmla="*/ 3629 w 12186104"/>
              <a:gd name="connsiteY4" fmla="*/ 6883859 h 6888461"/>
              <a:gd name="connsiteX5" fmla="*/ 3629 w 12186104"/>
              <a:gd name="connsiteY5" fmla="*/ 3470721 h 6888461"/>
              <a:gd name="connsiteX6" fmla="*/ 0 w 12186104"/>
              <a:gd name="connsiteY6" fmla="*/ 4086 h 6888461"/>
              <a:gd name="connsiteX0" fmla="*/ 1134 w 12187238"/>
              <a:gd name="connsiteY0" fmla="*/ 4086 h 6888627"/>
              <a:gd name="connsiteX1" fmla="*/ 12184063 w 12187238"/>
              <a:gd name="connsiteY1" fmla="*/ 0 h 6888627"/>
              <a:gd name="connsiteX2" fmla="*/ 12187238 w 12187238"/>
              <a:gd name="connsiteY2" fmla="*/ 2893589 h 6888627"/>
              <a:gd name="connsiteX3" fmla="*/ 2752713 w 12187238"/>
              <a:gd name="connsiteY3" fmla="*/ 6888461 h 6888627"/>
              <a:gd name="connsiteX4" fmla="*/ 0 w 12187238"/>
              <a:gd name="connsiteY4" fmla="*/ 6888627 h 6888627"/>
              <a:gd name="connsiteX5" fmla="*/ 4763 w 12187238"/>
              <a:gd name="connsiteY5" fmla="*/ 3470721 h 6888627"/>
              <a:gd name="connsiteX6" fmla="*/ 1134 w 12187238"/>
              <a:gd name="connsiteY6" fmla="*/ 4086 h 6888627"/>
              <a:gd name="connsiteX0" fmla="*/ 0 w 12190867"/>
              <a:gd name="connsiteY0" fmla="*/ 0 h 6894077"/>
              <a:gd name="connsiteX1" fmla="*/ 12187692 w 12190867"/>
              <a:gd name="connsiteY1" fmla="*/ 5450 h 6894077"/>
              <a:gd name="connsiteX2" fmla="*/ 12190867 w 12190867"/>
              <a:gd name="connsiteY2" fmla="*/ 2899039 h 6894077"/>
              <a:gd name="connsiteX3" fmla="*/ 2756342 w 12190867"/>
              <a:gd name="connsiteY3" fmla="*/ 6893911 h 6894077"/>
              <a:gd name="connsiteX4" fmla="*/ 3629 w 12190867"/>
              <a:gd name="connsiteY4" fmla="*/ 6894077 h 6894077"/>
              <a:gd name="connsiteX5" fmla="*/ 8392 w 12190867"/>
              <a:gd name="connsiteY5" fmla="*/ 3476171 h 6894077"/>
              <a:gd name="connsiteX6" fmla="*/ 0 w 12190867"/>
              <a:gd name="connsiteY6" fmla="*/ 0 h 6894077"/>
              <a:gd name="connsiteX0" fmla="*/ 1133 w 12192000"/>
              <a:gd name="connsiteY0" fmla="*/ 0 h 6894077"/>
              <a:gd name="connsiteX1" fmla="*/ 12188825 w 12192000"/>
              <a:gd name="connsiteY1" fmla="*/ 5450 h 6894077"/>
              <a:gd name="connsiteX2" fmla="*/ 12192000 w 12192000"/>
              <a:gd name="connsiteY2" fmla="*/ 2899039 h 6894077"/>
              <a:gd name="connsiteX3" fmla="*/ 2757475 w 12192000"/>
              <a:gd name="connsiteY3" fmla="*/ 6893911 h 6894077"/>
              <a:gd name="connsiteX4" fmla="*/ 0 w 12192000"/>
              <a:gd name="connsiteY4" fmla="*/ 6894077 h 6894077"/>
              <a:gd name="connsiteX5" fmla="*/ 9525 w 12192000"/>
              <a:gd name="connsiteY5" fmla="*/ 3476171 h 6894077"/>
              <a:gd name="connsiteX6" fmla="*/ 1133 w 12192000"/>
              <a:gd name="connsiteY6" fmla="*/ 0 h 6894077"/>
              <a:gd name="connsiteX0" fmla="*/ 1133 w 12192000"/>
              <a:gd name="connsiteY0" fmla="*/ 0 h 6894077"/>
              <a:gd name="connsiteX1" fmla="*/ 12188825 w 12192000"/>
              <a:gd name="connsiteY1" fmla="*/ 5450 h 6894077"/>
              <a:gd name="connsiteX2" fmla="*/ 12192000 w 12192000"/>
              <a:gd name="connsiteY2" fmla="*/ 2899039 h 6894077"/>
              <a:gd name="connsiteX3" fmla="*/ 2757475 w 12192000"/>
              <a:gd name="connsiteY3" fmla="*/ 6893911 h 6894077"/>
              <a:gd name="connsiteX4" fmla="*/ 0 w 12192000"/>
              <a:gd name="connsiteY4" fmla="*/ 6894077 h 6894077"/>
              <a:gd name="connsiteX5" fmla="*/ 9525 w 12192000"/>
              <a:gd name="connsiteY5" fmla="*/ 3476171 h 6894077"/>
              <a:gd name="connsiteX6" fmla="*/ 1133 w 12192000"/>
              <a:gd name="connsiteY6" fmla="*/ 0 h 6894077"/>
              <a:gd name="connsiteX0" fmla="*/ 1133 w 12192000"/>
              <a:gd name="connsiteY0" fmla="*/ 0 h 6896295"/>
              <a:gd name="connsiteX1" fmla="*/ 12188825 w 12192000"/>
              <a:gd name="connsiteY1" fmla="*/ 5450 h 6896295"/>
              <a:gd name="connsiteX2" fmla="*/ 12192000 w 12192000"/>
              <a:gd name="connsiteY2" fmla="*/ 2899039 h 6896295"/>
              <a:gd name="connsiteX3" fmla="*/ 2759856 w 12192000"/>
              <a:gd name="connsiteY3" fmla="*/ 6896295 h 6896295"/>
              <a:gd name="connsiteX4" fmla="*/ 0 w 12192000"/>
              <a:gd name="connsiteY4" fmla="*/ 6894077 h 6896295"/>
              <a:gd name="connsiteX5" fmla="*/ 9525 w 12192000"/>
              <a:gd name="connsiteY5" fmla="*/ 3476171 h 6896295"/>
              <a:gd name="connsiteX6" fmla="*/ 1133 w 12192000"/>
              <a:gd name="connsiteY6" fmla="*/ 0 h 6896295"/>
              <a:gd name="connsiteX0" fmla="*/ 1133 w 12192000"/>
              <a:gd name="connsiteY0" fmla="*/ 0 h 6901230"/>
              <a:gd name="connsiteX1" fmla="*/ 12188825 w 12192000"/>
              <a:gd name="connsiteY1" fmla="*/ 5450 h 6901230"/>
              <a:gd name="connsiteX2" fmla="*/ 12192000 w 12192000"/>
              <a:gd name="connsiteY2" fmla="*/ 2899039 h 6901230"/>
              <a:gd name="connsiteX3" fmla="*/ 2759856 w 12192000"/>
              <a:gd name="connsiteY3" fmla="*/ 6896295 h 6901230"/>
              <a:gd name="connsiteX4" fmla="*/ 0 w 12192000"/>
              <a:gd name="connsiteY4" fmla="*/ 6901230 h 6901230"/>
              <a:gd name="connsiteX5" fmla="*/ 9525 w 12192000"/>
              <a:gd name="connsiteY5" fmla="*/ 3476171 h 6901230"/>
              <a:gd name="connsiteX6" fmla="*/ 1133 w 12192000"/>
              <a:gd name="connsiteY6" fmla="*/ 0 h 6901230"/>
              <a:gd name="connsiteX0" fmla="*/ 3515 w 12194382"/>
              <a:gd name="connsiteY0" fmla="*/ 0 h 6898846"/>
              <a:gd name="connsiteX1" fmla="*/ 12191207 w 12194382"/>
              <a:gd name="connsiteY1" fmla="*/ 5450 h 6898846"/>
              <a:gd name="connsiteX2" fmla="*/ 12194382 w 12194382"/>
              <a:gd name="connsiteY2" fmla="*/ 2899039 h 6898846"/>
              <a:gd name="connsiteX3" fmla="*/ 2762238 w 12194382"/>
              <a:gd name="connsiteY3" fmla="*/ 6896295 h 6898846"/>
              <a:gd name="connsiteX4" fmla="*/ 0 w 12194382"/>
              <a:gd name="connsiteY4" fmla="*/ 6898846 h 6898846"/>
              <a:gd name="connsiteX5" fmla="*/ 11907 w 12194382"/>
              <a:gd name="connsiteY5" fmla="*/ 3476171 h 6898846"/>
              <a:gd name="connsiteX6" fmla="*/ 3515 w 12194382"/>
              <a:gd name="connsiteY6" fmla="*/ 0 h 6898846"/>
              <a:gd name="connsiteX0" fmla="*/ 3555 w 12194422"/>
              <a:gd name="connsiteY0" fmla="*/ 0 h 6898846"/>
              <a:gd name="connsiteX1" fmla="*/ 12191247 w 12194422"/>
              <a:gd name="connsiteY1" fmla="*/ 5450 h 6898846"/>
              <a:gd name="connsiteX2" fmla="*/ 12194422 w 12194422"/>
              <a:gd name="connsiteY2" fmla="*/ 2899039 h 6898846"/>
              <a:gd name="connsiteX3" fmla="*/ 2762278 w 12194422"/>
              <a:gd name="connsiteY3" fmla="*/ 6896295 h 6898846"/>
              <a:gd name="connsiteX4" fmla="*/ 40 w 12194422"/>
              <a:gd name="connsiteY4" fmla="*/ 6898846 h 6898846"/>
              <a:gd name="connsiteX5" fmla="*/ 11947 w 12194422"/>
              <a:gd name="connsiteY5" fmla="*/ 3476171 h 6898846"/>
              <a:gd name="connsiteX6" fmla="*/ 3555 w 12194422"/>
              <a:gd name="connsiteY6" fmla="*/ 0 h 6898846"/>
              <a:gd name="connsiteX0" fmla="*/ 3515 w 12194382"/>
              <a:gd name="connsiteY0" fmla="*/ 0 h 6898846"/>
              <a:gd name="connsiteX1" fmla="*/ 12191207 w 12194382"/>
              <a:gd name="connsiteY1" fmla="*/ 5450 h 6898846"/>
              <a:gd name="connsiteX2" fmla="*/ 12194382 w 12194382"/>
              <a:gd name="connsiteY2" fmla="*/ 2899039 h 6898846"/>
              <a:gd name="connsiteX3" fmla="*/ 2762238 w 12194382"/>
              <a:gd name="connsiteY3" fmla="*/ 6896295 h 6898846"/>
              <a:gd name="connsiteX4" fmla="*/ 0 w 12194382"/>
              <a:gd name="connsiteY4" fmla="*/ 6898846 h 6898846"/>
              <a:gd name="connsiteX5" fmla="*/ 11907 w 12194382"/>
              <a:gd name="connsiteY5" fmla="*/ 3476171 h 6898846"/>
              <a:gd name="connsiteX6" fmla="*/ 3515 w 12194382"/>
              <a:gd name="connsiteY6" fmla="*/ 0 h 6898846"/>
              <a:gd name="connsiteX0" fmla="*/ 3515 w 12194382"/>
              <a:gd name="connsiteY0" fmla="*/ 0 h 6898846"/>
              <a:gd name="connsiteX1" fmla="*/ 12191207 w 12194382"/>
              <a:gd name="connsiteY1" fmla="*/ 5450 h 6898846"/>
              <a:gd name="connsiteX2" fmla="*/ 12194382 w 12194382"/>
              <a:gd name="connsiteY2" fmla="*/ 2899039 h 6898846"/>
              <a:gd name="connsiteX3" fmla="*/ 2762238 w 12194382"/>
              <a:gd name="connsiteY3" fmla="*/ 6896295 h 6898846"/>
              <a:gd name="connsiteX4" fmla="*/ 0 w 12194382"/>
              <a:gd name="connsiteY4" fmla="*/ 6898846 h 6898846"/>
              <a:gd name="connsiteX5" fmla="*/ 4764 w 12194382"/>
              <a:gd name="connsiteY5" fmla="*/ 3476171 h 6898846"/>
              <a:gd name="connsiteX6" fmla="*/ 3515 w 12194382"/>
              <a:gd name="connsiteY6" fmla="*/ 0 h 6898846"/>
              <a:gd name="connsiteX0" fmla="*/ 3515 w 12191207"/>
              <a:gd name="connsiteY0" fmla="*/ 0 h 7018727"/>
              <a:gd name="connsiteX1" fmla="*/ 12191207 w 12191207"/>
              <a:gd name="connsiteY1" fmla="*/ 5450 h 7018727"/>
              <a:gd name="connsiteX2" fmla="*/ 11032332 w 12191207"/>
              <a:gd name="connsiteY2" fmla="*/ 7018727 h 7018727"/>
              <a:gd name="connsiteX3" fmla="*/ 2762238 w 12191207"/>
              <a:gd name="connsiteY3" fmla="*/ 6896295 h 7018727"/>
              <a:gd name="connsiteX4" fmla="*/ 0 w 12191207"/>
              <a:gd name="connsiteY4" fmla="*/ 6898846 h 7018727"/>
              <a:gd name="connsiteX5" fmla="*/ 4764 w 12191207"/>
              <a:gd name="connsiteY5" fmla="*/ 3476171 h 7018727"/>
              <a:gd name="connsiteX6" fmla="*/ 3515 w 12191207"/>
              <a:gd name="connsiteY6" fmla="*/ 0 h 7018727"/>
              <a:gd name="connsiteX0" fmla="*/ 3515 w 11032332"/>
              <a:gd name="connsiteY0" fmla="*/ 0 h 7018727"/>
              <a:gd name="connsiteX1" fmla="*/ 10448132 w 11032332"/>
              <a:gd name="connsiteY1" fmla="*/ 1359607 h 7018727"/>
              <a:gd name="connsiteX2" fmla="*/ 11032332 w 11032332"/>
              <a:gd name="connsiteY2" fmla="*/ 7018727 h 7018727"/>
              <a:gd name="connsiteX3" fmla="*/ 2762238 w 11032332"/>
              <a:gd name="connsiteY3" fmla="*/ 6896295 h 7018727"/>
              <a:gd name="connsiteX4" fmla="*/ 0 w 11032332"/>
              <a:gd name="connsiteY4" fmla="*/ 6898846 h 7018727"/>
              <a:gd name="connsiteX5" fmla="*/ 4764 w 11032332"/>
              <a:gd name="connsiteY5" fmla="*/ 3476171 h 7018727"/>
              <a:gd name="connsiteX6" fmla="*/ 3515 w 11032332"/>
              <a:gd name="connsiteY6" fmla="*/ 0 h 7018727"/>
              <a:gd name="connsiteX0" fmla="*/ 3515 w 11038773"/>
              <a:gd name="connsiteY0" fmla="*/ 0 h 7018727"/>
              <a:gd name="connsiteX1" fmla="*/ 11038682 w 11038773"/>
              <a:gd name="connsiteY1" fmla="*/ 129423 h 7018727"/>
              <a:gd name="connsiteX2" fmla="*/ 11032332 w 11038773"/>
              <a:gd name="connsiteY2" fmla="*/ 7018727 h 7018727"/>
              <a:gd name="connsiteX3" fmla="*/ 2762238 w 11038773"/>
              <a:gd name="connsiteY3" fmla="*/ 6896295 h 7018727"/>
              <a:gd name="connsiteX4" fmla="*/ 0 w 11038773"/>
              <a:gd name="connsiteY4" fmla="*/ 6898846 h 7018727"/>
              <a:gd name="connsiteX5" fmla="*/ 4764 w 11038773"/>
              <a:gd name="connsiteY5" fmla="*/ 3476171 h 7018727"/>
              <a:gd name="connsiteX6" fmla="*/ 3515 w 11038773"/>
              <a:gd name="connsiteY6" fmla="*/ 0 h 7018727"/>
              <a:gd name="connsiteX0" fmla="*/ 1651340 w 11038773"/>
              <a:gd name="connsiteY0" fmla="*/ 604873 h 6889304"/>
              <a:gd name="connsiteX1" fmla="*/ 11038682 w 11038773"/>
              <a:gd name="connsiteY1" fmla="*/ 0 h 6889304"/>
              <a:gd name="connsiteX2" fmla="*/ 11032332 w 11038773"/>
              <a:gd name="connsiteY2" fmla="*/ 6889304 h 6889304"/>
              <a:gd name="connsiteX3" fmla="*/ 2762238 w 11038773"/>
              <a:gd name="connsiteY3" fmla="*/ 6766872 h 6889304"/>
              <a:gd name="connsiteX4" fmla="*/ 0 w 11038773"/>
              <a:gd name="connsiteY4" fmla="*/ 6769423 h 6889304"/>
              <a:gd name="connsiteX5" fmla="*/ 4764 w 11038773"/>
              <a:gd name="connsiteY5" fmla="*/ 3346748 h 6889304"/>
              <a:gd name="connsiteX6" fmla="*/ 1651340 w 11038773"/>
              <a:gd name="connsiteY6" fmla="*/ 604873 h 6889304"/>
              <a:gd name="connsiteX0" fmla="*/ 965540 w 11038773"/>
              <a:gd name="connsiteY0" fmla="*/ 13621 h 6889304"/>
              <a:gd name="connsiteX1" fmla="*/ 11038682 w 11038773"/>
              <a:gd name="connsiteY1" fmla="*/ 0 h 6889304"/>
              <a:gd name="connsiteX2" fmla="*/ 11032332 w 11038773"/>
              <a:gd name="connsiteY2" fmla="*/ 6889304 h 6889304"/>
              <a:gd name="connsiteX3" fmla="*/ 2762238 w 11038773"/>
              <a:gd name="connsiteY3" fmla="*/ 6766872 h 6889304"/>
              <a:gd name="connsiteX4" fmla="*/ 0 w 11038773"/>
              <a:gd name="connsiteY4" fmla="*/ 6769423 h 6889304"/>
              <a:gd name="connsiteX5" fmla="*/ 4764 w 11038773"/>
              <a:gd name="connsiteY5" fmla="*/ 3346748 h 6889304"/>
              <a:gd name="connsiteX6" fmla="*/ 965540 w 11038773"/>
              <a:gd name="connsiteY6" fmla="*/ 13621 h 6889304"/>
              <a:gd name="connsiteX0" fmla="*/ 965540 w 11038773"/>
              <a:gd name="connsiteY0" fmla="*/ 13621 h 6889304"/>
              <a:gd name="connsiteX1" fmla="*/ 11038682 w 11038773"/>
              <a:gd name="connsiteY1" fmla="*/ 0 h 6889304"/>
              <a:gd name="connsiteX2" fmla="*/ 11032332 w 11038773"/>
              <a:gd name="connsiteY2" fmla="*/ 6889304 h 6889304"/>
              <a:gd name="connsiteX3" fmla="*/ 2762238 w 11038773"/>
              <a:gd name="connsiteY3" fmla="*/ 6766872 h 6889304"/>
              <a:gd name="connsiteX4" fmla="*/ 0 w 11038773"/>
              <a:gd name="connsiteY4" fmla="*/ 6769423 h 6889304"/>
              <a:gd name="connsiteX5" fmla="*/ 4043364 w 11038773"/>
              <a:gd name="connsiteY5" fmla="*/ 3384894 h 6889304"/>
              <a:gd name="connsiteX6" fmla="*/ 965540 w 11038773"/>
              <a:gd name="connsiteY6" fmla="*/ 13621 h 6889304"/>
              <a:gd name="connsiteX0" fmla="*/ 965540 w 11038773"/>
              <a:gd name="connsiteY0" fmla="*/ 13621 h 6889304"/>
              <a:gd name="connsiteX1" fmla="*/ 11038682 w 11038773"/>
              <a:gd name="connsiteY1" fmla="*/ 0 h 6889304"/>
              <a:gd name="connsiteX2" fmla="*/ 11032332 w 11038773"/>
              <a:gd name="connsiteY2" fmla="*/ 6889304 h 6889304"/>
              <a:gd name="connsiteX3" fmla="*/ 2762238 w 11038773"/>
              <a:gd name="connsiteY3" fmla="*/ 6766872 h 6889304"/>
              <a:gd name="connsiteX4" fmla="*/ 0 w 11038773"/>
              <a:gd name="connsiteY4" fmla="*/ 6769423 h 6889304"/>
              <a:gd name="connsiteX5" fmla="*/ 1976439 w 11038773"/>
              <a:gd name="connsiteY5" fmla="*/ 3146487 h 6889304"/>
              <a:gd name="connsiteX6" fmla="*/ 965540 w 11038773"/>
              <a:gd name="connsiteY6" fmla="*/ 13621 h 6889304"/>
              <a:gd name="connsiteX0" fmla="*/ 965540 w 11038773"/>
              <a:gd name="connsiteY0" fmla="*/ 13621 h 6889304"/>
              <a:gd name="connsiteX1" fmla="*/ 11038682 w 11038773"/>
              <a:gd name="connsiteY1" fmla="*/ 0 h 6889304"/>
              <a:gd name="connsiteX2" fmla="*/ 11032332 w 11038773"/>
              <a:gd name="connsiteY2" fmla="*/ 6889304 h 6889304"/>
              <a:gd name="connsiteX3" fmla="*/ 2762238 w 11038773"/>
              <a:gd name="connsiteY3" fmla="*/ 6766872 h 6889304"/>
              <a:gd name="connsiteX4" fmla="*/ 0 w 11038773"/>
              <a:gd name="connsiteY4" fmla="*/ 6769423 h 6889304"/>
              <a:gd name="connsiteX5" fmla="*/ 1976439 w 11038773"/>
              <a:gd name="connsiteY5" fmla="*/ 3146487 h 6889304"/>
              <a:gd name="connsiteX6" fmla="*/ 965540 w 11038773"/>
              <a:gd name="connsiteY6" fmla="*/ 13621 h 6889304"/>
              <a:gd name="connsiteX0" fmla="*/ 965540 w 11038773"/>
              <a:gd name="connsiteY0" fmla="*/ 13621 h 6889304"/>
              <a:gd name="connsiteX1" fmla="*/ 11038682 w 11038773"/>
              <a:gd name="connsiteY1" fmla="*/ 0 h 6889304"/>
              <a:gd name="connsiteX2" fmla="*/ 11032332 w 11038773"/>
              <a:gd name="connsiteY2" fmla="*/ 6889304 h 6889304"/>
              <a:gd name="connsiteX3" fmla="*/ 2762238 w 11038773"/>
              <a:gd name="connsiteY3" fmla="*/ 6766872 h 6889304"/>
              <a:gd name="connsiteX4" fmla="*/ 0 w 11038773"/>
              <a:gd name="connsiteY4" fmla="*/ 6769423 h 6889304"/>
              <a:gd name="connsiteX5" fmla="*/ 1976439 w 11038773"/>
              <a:gd name="connsiteY5" fmla="*/ 3146487 h 6889304"/>
              <a:gd name="connsiteX6" fmla="*/ 965540 w 11038773"/>
              <a:gd name="connsiteY6" fmla="*/ 13621 h 6889304"/>
              <a:gd name="connsiteX0" fmla="*/ 0 w 10073233"/>
              <a:gd name="connsiteY0" fmla="*/ 13621 h 6889304"/>
              <a:gd name="connsiteX1" fmla="*/ 10073142 w 10073233"/>
              <a:gd name="connsiteY1" fmla="*/ 0 h 6889304"/>
              <a:gd name="connsiteX2" fmla="*/ 10066792 w 10073233"/>
              <a:gd name="connsiteY2" fmla="*/ 6889304 h 6889304"/>
              <a:gd name="connsiteX3" fmla="*/ 1796698 w 10073233"/>
              <a:gd name="connsiteY3" fmla="*/ 6766872 h 6889304"/>
              <a:gd name="connsiteX4" fmla="*/ 1282360 w 10073233"/>
              <a:gd name="connsiteY4" fmla="*/ 6874322 h 6889304"/>
              <a:gd name="connsiteX5" fmla="*/ 1010899 w 10073233"/>
              <a:gd name="connsiteY5" fmla="*/ 3146487 h 6889304"/>
              <a:gd name="connsiteX6" fmla="*/ 0 w 10073233"/>
              <a:gd name="connsiteY6" fmla="*/ 13621 h 6889304"/>
              <a:gd name="connsiteX0" fmla="*/ 0 w 10073233"/>
              <a:gd name="connsiteY0" fmla="*/ 13621 h 6889304"/>
              <a:gd name="connsiteX1" fmla="*/ 10073142 w 10073233"/>
              <a:gd name="connsiteY1" fmla="*/ 0 h 6889304"/>
              <a:gd name="connsiteX2" fmla="*/ 10066792 w 10073233"/>
              <a:gd name="connsiteY2" fmla="*/ 6889304 h 6889304"/>
              <a:gd name="connsiteX3" fmla="*/ 1796698 w 10073233"/>
              <a:gd name="connsiteY3" fmla="*/ 6766872 h 6889304"/>
              <a:gd name="connsiteX4" fmla="*/ 310810 w 10073233"/>
              <a:gd name="connsiteY4" fmla="*/ 5186395 h 6889304"/>
              <a:gd name="connsiteX5" fmla="*/ 1010899 w 10073233"/>
              <a:gd name="connsiteY5" fmla="*/ 3146487 h 6889304"/>
              <a:gd name="connsiteX6" fmla="*/ 0 w 10073233"/>
              <a:gd name="connsiteY6" fmla="*/ 13621 h 6889304"/>
              <a:gd name="connsiteX0" fmla="*/ 0 w 10073233"/>
              <a:gd name="connsiteY0" fmla="*/ 13621 h 6889304"/>
              <a:gd name="connsiteX1" fmla="*/ 10073142 w 10073233"/>
              <a:gd name="connsiteY1" fmla="*/ 0 h 6889304"/>
              <a:gd name="connsiteX2" fmla="*/ 10066792 w 10073233"/>
              <a:gd name="connsiteY2" fmla="*/ 6889304 h 6889304"/>
              <a:gd name="connsiteX3" fmla="*/ 1796698 w 10073233"/>
              <a:gd name="connsiteY3" fmla="*/ 6766872 h 6889304"/>
              <a:gd name="connsiteX4" fmla="*/ 310810 w 10073233"/>
              <a:gd name="connsiteY4" fmla="*/ 5186395 h 6889304"/>
              <a:gd name="connsiteX5" fmla="*/ 1010899 w 10073233"/>
              <a:gd name="connsiteY5" fmla="*/ 3146487 h 6889304"/>
              <a:gd name="connsiteX6" fmla="*/ 0 w 10073233"/>
              <a:gd name="connsiteY6" fmla="*/ 13621 h 6889304"/>
              <a:gd name="connsiteX0" fmla="*/ 0 w 10073233"/>
              <a:gd name="connsiteY0" fmla="*/ 13621 h 6889304"/>
              <a:gd name="connsiteX1" fmla="*/ 10073142 w 10073233"/>
              <a:gd name="connsiteY1" fmla="*/ 0 h 6889304"/>
              <a:gd name="connsiteX2" fmla="*/ 10066792 w 10073233"/>
              <a:gd name="connsiteY2" fmla="*/ 6889304 h 6889304"/>
              <a:gd name="connsiteX3" fmla="*/ 1796698 w 10073233"/>
              <a:gd name="connsiteY3" fmla="*/ 6766872 h 6889304"/>
              <a:gd name="connsiteX4" fmla="*/ 310810 w 10073233"/>
              <a:gd name="connsiteY4" fmla="*/ 5186395 h 6889304"/>
              <a:gd name="connsiteX5" fmla="*/ 1010899 w 10073233"/>
              <a:gd name="connsiteY5" fmla="*/ 3146487 h 6889304"/>
              <a:gd name="connsiteX6" fmla="*/ 0 w 10073233"/>
              <a:gd name="connsiteY6" fmla="*/ 13621 h 6889304"/>
              <a:gd name="connsiteX0" fmla="*/ 0 w 10073233"/>
              <a:gd name="connsiteY0" fmla="*/ 13621 h 6889304"/>
              <a:gd name="connsiteX1" fmla="*/ 10073142 w 10073233"/>
              <a:gd name="connsiteY1" fmla="*/ 0 h 6889304"/>
              <a:gd name="connsiteX2" fmla="*/ 10066792 w 10073233"/>
              <a:gd name="connsiteY2" fmla="*/ 6889304 h 6889304"/>
              <a:gd name="connsiteX3" fmla="*/ 1310923 w 10073233"/>
              <a:gd name="connsiteY3" fmla="*/ 6862235 h 6889304"/>
              <a:gd name="connsiteX4" fmla="*/ 310810 w 10073233"/>
              <a:gd name="connsiteY4" fmla="*/ 5186395 h 6889304"/>
              <a:gd name="connsiteX5" fmla="*/ 1010899 w 10073233"/>
              <a:gd name="connsiteY5" fmla="*/ 3146487 h 6889304"/>
              <a:gd name="connsiteX6" fmla="*/ 0 w 10073233"/>
              <a:gd name="connsiteY6" fmla="*/ 13621 h 6889304"/>
              <a:gd name="connsiteX0" fmla="*/ 0 w 10073233"/>
              <a:gd name="connsiteY0" fmla="*/ 13621 h 6889304"/>
              <a:gd name="connsiteX1" fmla="*/ 10073142 w 10073233"/>
              <a:gd name="connsiteY1" fmla="*/ 0 h 6889304"/>
              <a:gd name="connsiteX2" fmla="*/ 10066792 w 10073233"/>
              <a:gd name="connsiteY2" fmla="*/ 6889304 h 6889304"/>
              <a:gd name="connsiteX3" fmla="*/ 1310923 w 10073233"/>
              <a:gd name="connsiteY3" fmla="*/ 6862235 h 6889304"/>
              <a:gd name="connsiteX4" fmla="*/ 310810 w 10073233"/>
              <a:gd name="connsiteY4" fmla="*/ 5186395 h 6889304"/>
              <a:gd name="connsiteX5" fmla="*/ 1010899 w 10073233"/>
              <a:gd name="connsiteY5" fmla="*/ 3146487 h 6889304"/>
              <a:gd name="connsiteX6" fmla="*/ 0 w 10073233"/>
              <a:gd name="connsiteY6" fmla="*/ 13621 h 6889304"/>
              <a:gd name="connsiteX0" fmla="*/ 0 w 10073233"/>
              <a:gd name="connsiteY0" fmla="*/ 13621 h 6889304"/>
              <a:gd name="connsiteX1" fmla="*/ 10073142 w 10073233"/>
              <a:gd name="connsiteY1" fmla="*/ 0 h 6889304"/>
              <a:gd name="connsiteX2" fmla="*/ 10066792 w 10073233"/>
              <a:gd name="connsiteY2" fmla="*/ 6889304 h 6889304"/>
              <a:gd name="connsiteX3" fmla="*/ 1310923 w 10073233"/>
              <a:gd name="connsiteY3" fmla="*/ 6862235 h 6889304"/>
              <a:gd name="connsiteX4" fmla="*/ 310810 w 10073233"/>
              <a:gd name="connsiteY4" fmla="*/ 5186395 h 6889304"/>
              <a:gd name="connsiteX5" fmla="*/ 1010899 w 10073233"/>
              <a:gd name="connsiteY5" fmla="*/ 3146487 h 6889304"/>
              <a:gd name="connsiteX6" fmla="*/ 0 w 10073233"/>
              <a:gd name="connsiteY6" fmla="*/ 13621 h 6889304"/>
              <a:gd name="connsiteX0" fmla="*/ 0 w 10073233"/>
              <a:gd name="connsiteY0" fmla="*/ 13621 h 6889304"/>
              <a:gd name="connsiteX1" fmla="*/ 10073142 w 10073233"/>
              <a:gd name="connsiteY1" fmla="*/ 0 h 6889304"/>
              <a:gd name="connsiteX2" fmla="*/ 10066792 w 10073233"/>
              <a:gd name="connsiteY2" fmla="*/ 6889304 h 6889304"/>
              <a:gd name="connsiteX3" fmla="*/ 1310923 w 10073233"/>
              <a:gd name="connsiteY3" fmla="*/ 6862235 h 6889304"/>
              <a:gd name="connsiteX4" fmla="*/ 310810 w 10073233"/>
              <a:gd name="connsiteY4" fmla="*/ 5186395 h 6889304"/>
              <a:gd name="connsiteX5" fmla="*/ 1010899 w 10073233"/>
              <a:gd name="connsiteY5" fmla="*/ 3146487 h 6889304"/>
              <a:gd name="connsiteX6" fmla="*/ 0 w 10073233"/>
              <a:gd name="connsiteY6" fmla="*/ 13621 h 6889304"/>
              <a:gd name="connsiteX0" fmla="*/ 0 w 10073233"/>
              <a:gd name="connsiteY0" fmla="*/ 13621 h 6910032"/>
              <a:gd name="connsiteX1" fmla="*/ 10073142 w 10073233"/>
              <a:gd name="connsiteY1" fmla="*/ 0 h 6910032"/>
              <a:gd name="connsiteX2" fmla="*/ 10066792 w 10073233"/>
              <a:gd name="connsiteY2" fmla="*/ 6889304 h 6910032"/>
              <a:gd name="connsiteX3" fmla="*/ 1329973 w 10073233"/>
              <a:gd name="connsiteY3" fmla="*/ 6909916 h 6910032"/>
              <a:gd name="connsiteX4" fmla="*/ 310810 w 10073233"/>
              <a:gd name="connsiteY4" fmla="*/ 5186395 h 6910032"/>
              <a:gd name="connsiteX5" fmla="*/ 1010899 w 10073233"/>
              <a:gd name="connsiteY5" fmla="*/ 3146487 h 6910032"/>
              <a:gd name="connsiteX6" fmla="*/ 0 w 10073233"/>
              <a:gd name="connsiteY6" fmla="*/ 13621 h 6910032"/>
              <a:gd name="connsiteX0" fmla="*/ 0 w 10073233"/>
              <a:gd name="connsiteY0" fmla="*/ 13621 h 6890961"/>
              <a:gd name="connsiteX1" fmla="*/ 10073142 w 10073233"/>
              <a:gd name="connsiteY1" fmla="*/ 0 h 6890961"/>
              <a:gd name="connsiteX2" fmla="*/ 10066792 w 10073233"/>
              <a:gd name="connsiteY2" fmla="*/ 6889304 h 6890961"/>
              <a:gd name="connsiteX3" fmla="*/ 1329973 w 10073233"/>
              <a:gd name="connsiteY3" fmla="*/ 6890843 h 6890961"/>
              <a:gd name="connsiteX4" fmla="*/ 310810 w 10073233"/>
              <a:gd name="connsiteY4" fmla="*/ 5186395 h 6890961"/>
              <a:gd name="connsiteX5" fmla="*/ 1010899 w 10073233"/>
              <a:gd name="connsiteY5" fmla="*/ 3146487 h 6890961"/>
              <a:gd name="connsiteX6" fmla="*/ 0 w 10073233"/>
              <a:gd name="connsiteY6" fmla="*/ 13621 h 6890961"/>
              <a:gd name="connsiteX0" fmla="*/ 0 w 10073233"/>
              <a:gd name="connsiteY0" fmla="*/ 13621 h 6890959"/>
              <a:gd name="connsiteX1" fmla="*/ 10073142 w 10073233"/>
              <a:gd name="connsiteY1" fmla="*/ 0 h 6890959"/>
              <a:gd name="connsiteX2" fmla="*/ 10066792 w 10073233"/>
              <a:gd name="connsiteY2" fmla="*/ 6889304 h 6890959"/>
              <a:gd name="connsiteX3" fmla="*/ 1329973 w 10073233"/>
              <a:gd name="connsiteY3" fmla="*/ 6890843 h 6890959"/>
              <a:gd name="connsiteX4" fmla="*/ 291695 w 10073233"/>
              <a:gd name="connsiteY4" fmla="*/ 5167322 h 6890959"/>
              <a:gd name="connsiteX5" fmla="*/ 1010899 w 10073233"/>
              <a:gd name="connsiteY5" fmla="*/ 3146487 h 6890959"/>
              <a:gd name="connsiteX6" fmla="*/ 0 w 10073233"/>
              <a:gd name="connsiteY6" fmla="*/ 13621 h 6890959"/>
              <a:gd name="connsiteX0" fmla="*/ 0 w 10073233"/>
              <a:gd name="connsiteY0" fmla="*/ 13621 h 6900494"/>
              <a:gd name="connsiteX1" fmla="*/ 10073142 w 10073233"/>
              <a:gd name="connsiteY1" fmla="*/ 0 h 6900494"/>
              <a:gd name="connsiteX2" fmla="*/ 10066792 w 10073233"/>
              <a:gd name="connsiteY2" fmla="*/ 6889304 h 6900494"/>
              <a:gd name="connsiteX3" fmla="*/ 1272627 w 10073233"/>
              <a:gd name="connsiteY3" fmla="*/ 6900379 h 6900494"/>
              <a:gd name="connsiteX4" fmla="*/ 291695 w 10073233"/>
              <a:gd name="connsiteY4" fmla="*/ 5167322 h 6900494"/>
              <a:gd name="connsiteX5" fmla="*/ 1010899 w 10073233"/>
              <a:gd name="connsiteY5" fmla="*/ 3146487 h 6900494"/>
              <a:gd name="connsiteX6" fmla="*/ 0 w 10073233"/>
              <a:gd name="connsiteY6" fmla="*/ 13621 h 6900494"/>
              <a:gd name="connsiteX0" fmla="*/ 0 w 10130580"/>
              <a:gd name="connsiteY0" fmla="*/ 13621 h 6900494"/>
              <a:gd name="connsiteX1" fmla="*/ 10130489 w 10130580"/>
              <a:gd name="connsiteY1" fmla="*/ 0 h 6900494"/>
              <a:gd name="connsiteX2" fmla="*/ 10124139 w 10130580"/>
              <a:gd name="connsiteY2" fmla="*/ 6889304 h 6900494"/>
              <a:gd name="connsiteX3" fmla="*/ 1329974 w 10130580"/>
              <a:gd name="connsiteY3" fmla="*/ 6900379 h 6900494"/>
              <a:gd name="connsiteX4" fmla="*/ 349042 w 10130580"/>
              <a:gd name="connsiteY4" fmla="*/ 5167322 h 6900494"/>
              <a:gd name="connsiteX5" fmla="*/ 1068246 w 10130580"/>
              <a:gd name="connsiteY5" fmla="*/ 3146487 h 6900494"/>
              <a:gd name="connsiteX6" fmla="*/ 0 w 10130580"/>
              <a:gd name="connsiteY6" fmla="*/ 13621 h 6900494"/>
              <a:gd name="connsiteX0" fmla="*/ 0 w 10130580"/>
              <a:gd name="connsiteY0" fmla="*/ 13621 h 6900494"/>
              <a:gd name="connsiteX1" fmla="*/ 10130489 w 10130580"/>
              <a:gd name="connsiteY1" fmla="*/ 0 h 6900494"/>
              <a:gd name="connsiteX2" fmla="*/ 10124139 w 10130580"/>
              <a:gd name="connsiteY2" fmla="*/ 6889304 h 6900494"/>
              <a:gd name="connsiteX3" fmla="*/ 1329974 w 10130580"/>
              <a:gd name="connsiteY3" fmla="*/ 6900379 h 6900494"/>
              <a:gd name="connsiteX4" fmla="*/ 349042 w 10130580"/>
              <a:gd name="connsiteY4" fmla="*/ 5167322 h 6900494"/>
              <a:gd name="connsiteX5" fmla="*/ 1049130 w 10130580"/>
              <a:gd name="connsiteY5" fmla="*/ 3184632 h 6900494"/>
              <a:gd name="connsiteX6" fmla="*/ 0 w 10130580"/>
              <a:gd name="connsiteY6" fmla="*/ 13621 h 6900494"/>
              <a:gd name="connsiteX0" fmla="*/ 0 w 10130580"/>
              <a:gd name="connsiteY0" fmla="*/ 13621 h 6900491"/>
              <a:gd name="connsiteX1" fmla="*/ 10130489 w 10130580"/>
              <a:gd name="connsiteY1" fmla="*/ 0 h 6900491"/>
              <a:gd name="connsiteX2" fmla="*/ 10124139 w 10130580"/>
              <a:gd name="connsiteY2" fmla="*/ 6889304 h 6900491"/>
              <a:gd name="connsiteX3" fmla="*/ 1329974 w 10130580"/>
              <a:gd name="connsiteY3" fmla="*/ 6900379 h 6900491"/>
              <a:gd name="connsiteX4" fmla="*/ 357091 w 10130580"/>
              <a:gd name="connsiteY4" fmla="*/ 5135200 h 6900491"/>
              <a:gd name="connsiteX5" fmla="*/ 1049130 w 10130580"/>
              <a:gd name="connsiteY5" fmla="*/ 3184632 h 6900491"/>
              <a:gd name="connsiteX6" fmla="*/ 0 w 10130580"/>
              <a:gd name="connsiteY6" fmla="*/ 13621 h 6900491"/>
              <a:gd name="connsiteX0" fmla="*/ 0 w 10130580"/>
              <a:gd name="connsiteY0" fmla="*/ 13621 h 6900490"/>
              <a:gd name="connsiteX1" fmla="*/ 10130489 w 10130580"/>
              <a:gd name="connsiteY1" fmla="*/ 0 h 6900490"/>
              <a:gd name="connsiteX2" fmla="*/ 10124139 w 10130580"/>
              <a:gd name="connsiteY2" fmla="*/ 6889304 h 6900490"/>
              <a:gd name="connsiteX3" fmla="*/ 1329974 w 10130580"/>
              <a:gd name="connsiteY3" fmla="*/ 6900379 h 6900490"/>
              <a:gd name="connsiteX4" fmla="*/ 393309 w 10130580"/>
              <a:gd name="connsiteY4" fmla="*/ 5127169 h 6900490"/>
              <a:gd name="connsiteX5" fmla="*/ 1049130 w 10130580"/>
              <a:gd name="connsiteY5" fmla="*/ 3184632 h 6900490"/>
              <a:gd name="connsiteX6" fmla="*/ 0 w 10130580"/>
              <a:gd name="connsiteY6" fmla="*/ 13621 h 6900490"/>
              <a:gd name="connsiteX0" fmla="*/ 0 w 10130580"/>
              <a:gd name="connsiteY0" fmla="*/ 13621 h 6900489"/>
              <a:gd name="connsiteX1" fmla="*/ 10130489 w 10130580"/>
              <a:gd name="connsiteY1" fmla="*/ 0 h 6900489"/>
              <a:gd name="connsiteX2" fmla="*/ 10124139 w 10130580"/>
              <a:gd name="connsiteY2" fmla="*/ 6889304 h 6900489"/>
              <a:gd name="connsiteX3" fmla="*/ 1329974 w 10130580"/>
              <a:gd name="connsiteY3" fmla="*/ 6900379 h 6900489"/>
              <a:gd name="connsiteX4" fmla="*/ 361115 w 10130580"/>
              <a:gd name="connsiteY4" fmla="*/ 5119139 h 6900489"/>
              <a:gd name="connsiteX5" fmla="*/ 1049130 w 10130580"/>
              <a:gd name="connsiteY5" fmla="*/ 3184632 h 6900489"/>
              <a:gd name="connsiteX6" fmla="*/ 0 w 10130580"/>
              <a:gd name="connsiteY6" fmla="*/ 13621 h 6900489"/>
              <a:gd name="connsiteX0" fmla="*/ 0 w 10130580"/>
              <a:gd name="connsiteY0" fmla="*/ 13621 h 6889304"/>
              <a:gd name="connsiteX1" fmla="*/ 10130489 w 10130580"/>
              <a:gd name="connsiteY1" fmla="*/ 0 h 6889304"/>
              <a:gd name="connsiteX2" fmla="*/ 10124139 w 10130580"/>
              <a:gd name="connsiteY2" fmla="*/ 6889304 h 6889304"/>
              <a:gd name="connsiteX3" fmla="*/ 1342048 w 10130580"/>
              <a:gd name="connsiteY3" fmla="*/ 6880302 h 6889304"/>
              <a:gd name="connsiteX4" fmla="*/ 361115 w 10130580"/>
              <a:gd name="connsiteY4" fmla="*/ 5119139 h 6889304"/>
              <a:gd name="connsiteX5" fmla="*/ 1049130 w 10130580"/>
              <a:gd name="connsiteY5" fmla="*/ 3184632 h 6889304"/>
              <a:gd name="connsiteX6" fmla="*/ 0 w 10130580"/>
              <a:gd name="connsiteY6" fmla="*/ 13621 h 6889304"/>
              <a:gd name="connsiteX0" fmla="*/ 0 w 10130580"/>
              <a:gd name="connsiteY0" fmla="*/ 13621 h 6889304"/>
              <a:gd name="connsiteX1" fmla="*/ 10130489 w 10130580"/>
              <a:gd name="connsiteY1" fmla="*/ 0 h 6889304"/>
              <a:gd name="connsiteX2" fmla="*/ 10124139 w 10130580"/>
              <a:gd name="connsiteY2" fmla="*/ 6889304 h 6889304"/>
              <a:gd name="connsiteX3" fmla="*/ 1333999 w 10130580"/>
              <a:gd name="connsiteY3" fmla="*/ 6880302 h 6889304"/>
              <a:gd name="connsiteX4" fmla="*/ 361115 w 10130580"/>
              <a:gd name="connsiteY4" fmla="*/ 5119139 h 6889304"/>
              <a:gd name="connsiteX5" fmla="*/ 1049130 w 10130580"/>
              <a:gd name="connsiteY5" fmla="*/ 3184632 h 6889304"/>
              <a:gd name="connsiteX6" fmla="*/ 0 w 10130580"/>
              <a:gd name="connsiteY6" fmla="*/ 13621 h 6889304"/>
              <a:gd name="connsiteX0" fmla="*/ 0 w 10130580"/>
              <a:gd name="connsiteY0" fmla="*/ 13621 h 6889304"/>
              <a:gd name="connsiteX1" fmla="*/ 10130489 w 10130580"/>
              <a:gd name="connsiteY1" fmla="*/ 0 h 6889304"/>
              <a:gd name="connsiteX2" fmla="*/ 10124139 w 10130580"/>
              <a:gd name="connsiteY2" fmla="*/ 6889304 h 6889304"/>
              <a:gd name="connsiteX3" fmla="*/ 1333999 w 10130580"/>
              <a:gd name="connsiteY3" fmla="*/ 6880302 h 6889304"/>
              <a:gd name="connsiteX4" fmla="*/ 405383 w 10130580"/>
              <a:gd name="connsiteY4" fmla="*/ 5127171 h 6889304"/>
              <a:gd name="connsiteX5" fmla="*/ 1049130 w 10130580"/>
              <a:gd name="connsiteY5" fmla="*/ 3184632 h 6889304"/>
              <a:gd name="connsiteX6" fmla="*/ 0 w 10130580"/>
              <a:gd name="connsiteY6" fmla="*/ 13621 h 6889304"/>
              <a:gd name="connsiteX0" fmla="*/ 0 w 10130580"/>
              <a:gd name="connsiteY0" fmla="*/ 13621 h 6889304"/>
              <a:gd name="connsiteX1" fmla="*/ 10130489 w 10130580"/>
              <a:gd name="connsiteY1" fmla="*/ 0 h 6889304"/>
              <a:gd name="connsiteX2" fmla="*/ 10124139 w 10130580"/>
              <a:gd name="connsiteY2" fmla="*/ 6889304 h 6889304"/>
              <a:gd name="connsiteX3" fmla="*/ 1374242 w 10130580"/>
              <a:gd name="connsiteY3" fmla="*/ 6884318 h 6889304"/>
              <a:gd name="connsiteX4" fmla="*/ 405383 w 10130580"/>
              <a:gd name="connsiteY4" fmla="*/ 5127171 h 6889304"/>
              <a:gd name="connsiteX5" fmla="*/ 1049130 w 10130580"/>
              <a:gd name="connsiteY5" fmla="*/ 3184632 h 6889304"/>
              <a:gd name="connsiteX6" fmla="*/ 0 w 10130580"/>
              <a:gd name="connsiteY6" fmla="*/ 13621 h 6889304"/>
              <a:gd name="connsiteX0" fmla="*/ 0 w 10130580"/>
              <a:gd name="connsiteY0" fmla="*/ 13621 h 6889304"/>
              <a:gd name="connsiteX1" fmla="*/ 10130489 w 10130580"/>
              <a:gd name="connsiteY1" fmla="*/ 0 h 6889304"/>
              <a:gd name="connsiteX2" fmla="*/ 10124139 w 10130580"/>
              <a:gd name="connsiteY2" fmla="*/ 6889304 h 6889304"/>
              <a:gd name="connsiteX3" fmla="*/ 1374242 w 10130580"/>
              <a:gd name="connsiteY3" fmla="*/ 6884318 h 6889304"/>
              <a:gd name="connsiteX4" fmla="*/ 405383 w 10130580"/>
              <a:gd name="connsiteY4" fmla="*/ 5127171 h 6889304"/>
              <a:gd name="connsiteX5" fmla="*/ 1085350 w 10130580"/>
              <a:gd name="connsiteY5" fmla="*/ 3188647 h 6889304"/>
              <a:gd name="connsiteX6" fmla="*/ 0 w 10130580"/>
              <a:gd name="connsiteY6" fmla="*/ 13621 h 6889304"/>
              <a:gd name="connsiteX0" fmla="*/ 0 w 10130580"/>
              <a:gd name="connsiteY0" fmla="*/ 13621 h 6889304"/>
              <a:gd name="connsiteX1" fmla="*/ 10130489 w 10130580"/>
              <a:gd name="connsiteY1" fmla="*/ 0 h 6889304"/>
              <a:gd name="connsiteX2" fmla="*/ 10124139 w 10130580"/>
              <a:gd name="connsiteY2" fmla="*/ 6889304 h 6889304"/>
              <a:gd name="connsiteX3" fmla="*/ 1374242 w 10130580"/>
              <a:gd name="connsiteY3" fmla="*/ 6884318 h 6889304"/>
              <a:gd name="connsiteX4" fmla="*/ 397334 w 10130580"/>
              <a:gd name="connsiteY4" fmla="*/ 5123156 h 6889304"/>
              <a:gd name="connsiteX5" fmla="*/ 1085350 w 10130580"/>
              <a:gd name="connsiteY5" fmla="*/ 3188647 h 6889304"/>
              <a:gd name="connsiteX6" fmla="*/ 0 w 10130580"/>
              <a:gd name="connsiteY6" fmla="*/ 13621 h 6889304"/>
              <a:gd name="connsiteX0" fmla="*/ 0 w 10130580"/>
              <a:gd name="connsiteY0" fmla="*/ 13621 h 6889304"/>
              <a:gd name="connsiteX1" fmla="*/ 10130489 w 10130580"/>
              <a:gd name="connsiteY1" fmla="*/ 0 h 6889304"/>
              <a:gd name="connsiteX2" fmla="*/ 10124139 w 10130580"/>
              <a:gd name="connsiteY2" fmla="*/ 6889304 h 6889304"/>
              <a:gd name="connsiteX3" fmla="*/ 1374242 w 10130580"/>
              <a:gd name="connsiteY3" fmla="*/ 6884318 h 6889304"/>
              <a:gd name="connsiteX4" fmla="*/ 397334 w 10130580"/>
              <a:gd name="connsiteY4" fmla="*/ 5123156 h 6889304"/>
              <a:gd name="connsiteX5" fmla="*/ 1085350 w 10130580"/>
              <a:gd name="connsiteY5" fmla="*/ 3188647 h 6889304"/>
              <a:gd name="connsiteX6" fmla="*/ 0 w 10130580"/>
              <a:gd name="connsiteY6" fmla="*/ 13621 h 6889304"/>
              <a:gd name="connsiteX0" fmla="*/ 0 w 10130580"/>
              <a:gd name="connsiteY0" fmla="*/ 13621 h 6889304"/>
              <a:gd name="connsiteX1" fmla="*/ 10130489 w 10130580"/>
              <a:gd name="connsiteY1" fmla="*/ 0 h 6889304"/>
              <a:gd name="connsiteX2" fmla="*/ 10124139 w 10130580"/>
              <a:gd name="connsiteY2" fmla="*/ 6889304 h 6889304"/>
              <a:gd name="connsiteX3" fmla="*/ 1374242 w 10130580"/>
              <a:gd name="connsiteY3" fmla="*/ 6884318 h 6889304"/>
              <a:gd name="connsiteX4" fmla="*/ 397334 w 10130580"/>
              <a:gd name="connsiteY4" fmla="*/ 5123156 h 6889304"/>
              <a:gd name="connsiteX5" fmla="*/ 1085350 w 10130580"/>
              <a:gd name="connsiteY5" fmla="*/ 3188647 h 6889304"/>
              <a:gd name="connsiteX6" fmla="*/ 0 w 10130580"/>
              <a:gd name="connsiteY6" fmla="*/ 13621 h 6889304"/>
              <a:gd name="connsiteX0" fmla="*/ 0 w 10094361"/>
              <a:gd name="connsiteY0" fmla="*/ 13621 h 6889304"/>
              <a:gd name="connsiteX1" fmla="*/ 10094270 w 10094361"/>
              <a:gd name="connsiteY1" fmla="*/ 0 h 6889304"/>
              <a:gd name="connsiteX2" fmla="*/ 10087920 w 10094361"/>
              <a:gd name="connsiteY2" fmla="*/ 6889304 h 6889304"/>
              <a:gd name="connsiteX3" fmla="*/ 1338023 w 10094361"/>
              <a:gd name="connsiteY3" fmla="*/ 6884318 h 6889304"/>
              <a:gd name="connsiteX4" fmla="*/ 361115 w 10094361"/>
              <a:gd name="connsiteY4" fmla="*/ 5123156 h 6889304"/>
              <a:gd name="connsiteX5" fmla="*/ 1049131 w 10094361"/>
              <a:gd name="connsiteY5" fmla="*/ 3188647 h 6889304"/>
              <a:gd name="connsiteX6" fmla="*/ 0 w 10094361"/>
              <a:gd name="connsiteY6" fmla="*/ 13621 h 6889304"/>
              <a:gd name="connsiteX0" fmla="*/ 0 w 10066191"/>
              <a:gd name="connsiteY0" fmla="*/ 33697 h 6889304"/>
              <a:gd name="connsiteX1" fmla="*/ 10066100 w 10066191"/>
              <a:gd name="connsiteY1" fmla="*/ 0 h 6889304"/>
              <a:gd name="connsiteX2" fmla="*/ 10059750 w 10066191"/>
              <a:gd name="connsiteY2" fmla="*/ 6889304 h 6889304"/>
              <a:gd name="connsiteX3" fmla="*/ 1309853 w 10066191"/>
              <a:gd name="connsiteY3" fmla="*/ 6884318 h 6889304"/>
              <a:gd name="connsiteX4" fmla="*/ 332945 w 10066191"/>
              <a:gd name="connsiteY4" fmla="*/ 5123156 h 6889304"/>
              <a:gd name="connsiteX5" fmla="*/ 1020961 w 10066191"/>
              <a:gd name="connsiteY5" fmla="*/ 3188647 h 6889304"/>
              <a:gd name="connsiteX6" fmla="*/ 0 w 10066191"/>
              <a:gd name="connsiteY6" fmla="*/ 33697 h 6889304"/>
              <a:gd name="connsiteX0" fmla="*/ 0 w 10066191"/>
              <a:gd name="connsiteY0" fmla="*/ 33697 h 6889304"/>
              <a:gd name="connsiteX1" fmla="*/ 10066100 w 10066191"/>
              <a:gd name="connsiteY1" fmla="*/ 0 h 6889304"/>
              <a:gd name="connsiteX2" fmla="*/ 10059750 w 10066191"/>
              <a:gd name="connsiteY2" fmla="*/ 6889304 h 6889304"/>
              <a:gd name="connsiteX3" fmla="*/ 1309853 w 10066191"/>
              <a:gd name="connsiteY3" fmla="*/ 6884318 h 6889304"/>
              <a:gd name="connsiteX4" fmla="*/ 332945 w 10066191"/>
              <a:gd name="connsiteY4" fmla="*/ 5123156 h 6889304"/>
              <a:gd name="connsiteX5" fmla="*/ 1020961 w 10066191"/>
              <a:gd name="connsiteY5" fmla="*/ 3188647 h 6889304"/>
              <a:gd name="connsiteX6" fmla="*/ 0 w 10066191"/>
              <a:gd name="connsiteY6" fmla="*/ 33697 h 6889304"/>
              <a:gd name="connsiteX0" fmla="*/ 0 w 10078264"/>
              <a:gd name="connsiteY0" fmla="*/ 13620 h 6889304"/>
              <a:gd name="connsiteX1" fmla="*/ 10078173 w 10078264"/>
              <a:gd name="connsiteY1" fmla="*/ 0 h 6889304"/>
              <a:gd name="connsiteX2" fmla="*/ 10071823 w 10078264"/>
              <a:gd name="connsiteY2" fmla="*/ 6889304 h 6889304"/>
              <a:gd name="connsiteX3" fmla="*/ 1321926 w 10078264"/>
              <a:gd name="connsiteY3" fmla="*/ 6884318 h 6889304"/>
              <a:gd name="connsiteX4" fmla="*/ 345018 w 10078264"/>
              <a:gd name="connsiteY4" fmla="*/ 5123156 h 6889304"/>
              <a:gd name="connsiteX5" fmla="*/ 1033034 w 10078264"/>
              <a:gd name="connsiteY5" fmla="*/ 3188647 h 6889304"/>
              <a:gd name="connsiteX6" fmla="*/ 0 w 10078264"/>
              <a:gd name="connsiteY6" fmla="*/ 13620 h 6889304"/>
              <a:gd name="connsiteX0" fmla="*/ 0 w 10078264"/>
              <a:gd name="connsiteY0" fmla="*/ 13620 h 6889304"/>
              <a:gd name="connsiteX1" fmla="*/ 10078173 w 10078264"/>
              <a:gd name="connsiteY1" fmla="*/ 0 h 6889304"/>
              <a:gd name="connsiteX2" fmla="*/ 10071823 w 10078264"/>
              <a:gd name="connsiteY2" fmla="*/ 6889304 h 6889304"/>
              <a:gd name="connsiteX3" fmla="*/ 1321926 w 10078264"/>
              <a:gd name="connsiteY3" fmla="*/ 6884318 h 6889304"/>
              <a:gd name="connsiteX4" fmla="*/ 345018 w 10078264"/>
              <a:gd name="connsiteY4" fmla="*/ 5123156 h 6889304"/>
              <a:gd name="connsiteX5" fmla="*/ 1045106 w 10078264"/>
              <a:gd name="connsiteY5" fmla="*/ 3192662 h 6889304"/>
              <a:gd name="connsiteX6" fmla="*/ 0 w 10078264"/>
              <a:gd name="connsiteY6" fmla="*/ 13620 h 6889304"/>
              <a:gd name="connsiteX0" fmla="*/ 0 w 10074239"/>
              <a:gd name="connsiteY0" fmla="*/ 9604 h 6889304"/>
              <a:gd name="connsiteX1" fmla="*/ 10074148 w 10074239"/>
              <a:gd name="connsiteY1" fmla="*/ 0 h 6889304"/>
              <a:gd name="connsiteX2" fmla="*/ 10067798 w 10074239"/>
              <a:gd name="connsiteY2" fmla="*/ 6889304 h 6889304"/>
              <a:gd name="connsiteX3" fmla="*/ 1317901 w 10074239"/>
              <a:gd name="connsiteY3" fmla="*/ 6884318 h 6889304"/>
              <a:gd name="connsiteX4" fmla="*/ 340993 w 10074239"/>
              <a:gd name="connsiteY4" fmla="*/ 5123156 h 6889304"/>
              <a:gd name="connsiteX5" fmla="*/ 1041081 w 10074239"/>
              <a:gd name="connsiteY5" fmla="*/ 3192662 h 6889304"/>
              <a:gd name="connsiteX6" fmla="*/ 0 w 10074239"/>
              <a:gd name="connsiteY6" fmla="*/ 9604 h 688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74239" h="6889304">
                <a:moveTo>
                  <a:pt x="0" y="9604"/>
                </a:moveTo>
                <a:lnTo>
                  <a:pt x="10074148" y="0"/>
                </a:lnTo>
                <a:cubicBezTo>
                  <a:pt x="10075206" y="948636"/>
                  <a:pt x="10066740" y="5940668"/>
                  <a:pt x="10067798" y="6889304"/>
                </a:cubicBezTo>
                <a:lnTo>
                  <a:pt x="1317901" y="6884318"/>
                </a:lnTo>
                <a:cubicBezTo>
                  <a:pt x="1317905" y="6897884"/>
                  <a:pt x="340343" y="5131675"/>
                  <a:pt x="340993" y="5123156"/>
                </a:cubicBezTo>
                <a:cubicBezTo>
                  <a:pt x="342176" y="5129343"/>
                  <a:pt x="1029968" y="3235288"/>
                  <a:pt x="1041081" y="3192662"/>
                </a:cubicBezTo>
                <a:cubicBezTo>
                  <a:pt x="1049396" y="3219620"/>
                  <a:pt x="2686" y="10753"/>
                  <a:pt x="0" y="9604"/>
                </a:cubicBezTo>
                <a:close/>
              </a:path>
            </a:pathLst>
          </a:custGeom>
          <a:solidFill>
            <a:schemeClr val="bg2"/>
          </a:solidFill>
        </p:spPr>
        <p:txBody>
          <a:bodyPr wrap="square" lIns="3200400" tIns="0" bIns="1463040" anchor="ctr" anchorCtr="0">
            <a:noAutofit/>
          </a:bodyPr>
          <a:lstStyle>
            <a:lvl1pPr marL="0" indent="0" algn="l">
              <a:buNone/>
              <a:defRPr sz="2400"/>
            </a:lvl1pPr>
          </a:lstStyle>
          <a:p>
            <a:r>
              <a:rPr lang="en-US"/>
              <a:t>Click icon to add picture</a:t>
            </a:r>
          </a:p>
        </p:txBody>
      </p:sp>
      <p:sp>
        <p:nvSpPr>
          <p:cNvPr id="6" name="Titel 1">
            <a:extLst>
              <a:ext uri="{FF2B5EF4-FFF2-40B4-BE49-F238E27FC236}">
                <a16:creationId xmlns:a16="http://schemas.microsoft.com/office/drawing/2014/main" id="{F73BF781-F763-2C49-D1C6-4932C11B9067}"/>
              </a:ext>
            </a:extLst>
          </p:cNvPr>
          <p:cNvSpPr>
            <a:spLocks noGrp="1"/>
          </p:cNvSpPr>
          <p:nvPr>
            <p:ph type="title" hasCustomPrompt="1"/>
          </p:nvPr>
        </p:nvSpPr>
        <p:spPr>
          <a:xfrm>
            <a:off x="270823" y="1859508"/>
            <a:ext cx="2495550" cy="3138984"/>
          </a:xfrm>
        </p:spPr>
        <p:txBody>
          <a:bodyPr/>
          <a:lstStyle>
            <a:lvl1pPr>
              <a:defRPr>
                <a:solidFill>
                  <a:schemeClr val="bg1"/>
                </a:solidFill>
              </a:defRPr>
            </a:lvl1pPr>
          </a:lstStyle>
          <a:p>
            <a:r>
              <a:rPr lang="nl-NL"/>
              <a:t>HOOFDTITELS IN KAPITAAL</a:t>
            </a:r>
          </a:p>
        </p:txBody>
      </p:sp>
      <p:pic>
        <p:nvPicPr>
          <p:cNvPr id="2" name="Afbeelding 1">
            <a:extLst>
              <a:ext uri="{FF2B5EF4-FFF2-40B4-BE49-F238E27FC236}">
                <a16:creationId xmlns:a16="http://schemas.microsoft.com/office/drawing/2014/main" id="{3D2FA362-38AF-6B1B-8986-BE399B6692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873" y="5895703"/>
            <a:ext cx="1397725" cy="1397725"/>
          </a:xfrm>
          <a:prstGeom prst="rect">
            <a:avLst/>
          </a:prstGeom>
        </p:spPr>
      </p:pic>
    </p:spTree>
    <p:extLst>
      <p:ext uri="{BB962C8B-B14F-4D97-AF65-F5344CB8AC3E}">
        <p14:creationId xmlns:p14="http://schemas.microsoft.com/office/powerpoint/2010/main" val="1162888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breaker">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C8F0AEE-244A-DDF5-085B-EAE92F6F8D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855237" cy="6858000"/>
          </a:xfrm>
          <a:prstGeom prst="rect">
            <a:avLst/>
          </a:prstGeom>
        </p:spPr>
      </p:pic>
      <p:sp>
        <p:nvSpPr>
          <p:cNvPr id="2" name="Titel 1">
            <a:extLst>
              <a:ext uri="{FF2B5EF4-FFF2-40B4-BE49-F238E27FC236}">
                <a16:creationId xmlns:a16="http://schemas.microsoft.com/office/drawing/2014/main" id="{0B661317-E673-3CD4-FCA1-17EA03AD0D40}"/>
              </a:ext>
            </a:extLst>
          </p:cNvPr>
          <p:cNvSpPr>
            <a:spLocks noGrp="1"/>
          </p:cNvSpPr>
          <p:nvPr>
            <p:ph type="title" hasCustomPrompt="1"/>
          </p:nvPr>
        </p:nvSpPr>
        <p:spPr>
          <a:xfrm>
            <a:off x="270823" y="1859508"/>
            <a:ext cx="2495550" cy="3138984"/>
          </a:xfrm>
        </p:spPr>
        <p:txBody>
          <a:bodyPr/>
          <a:lstStyle>
            <a:lvl1pPr>
              <a:defRPr>
                <a:solidFill>
                  <a:schemeClr val="bg1"/>
                </a:solidFill>
              </a:defRPr>
            </a:lvl1pPr>
          </a:lstStyle>
          <a:p>
            <a:r>
              <a:rPr lang="nl-NL"/>
              <a:t>HOOFDTITELS IN KAPITAAL</a:t>
            </a:r>
          </a:p>
        </p:txBody>
      </p:sp>
      <p:sp>
        <p:nvSpPr>
          <p:cNvPr id="5" name="Picture Placeholder 9">
            <a:extLst>
              <a:ext uri="{FF2B5EF4-FFF2-40B4-BE49-F238E27FC236}">
                <a16:creationId xmlns:a16="http://schemas.microsoft.com/office/drawing/2014/main" id="{E1C98CB4-2858-79C1-2160-705F0093B8F7}"/>
              </a:ext>
            </a:extLst>
          </p:cNvPr>
          <p:cNvSpPr>
            <a:spLocks noGrp="1"/>
          </p:cNvSpPr>
          <p:nvPr>
            <p:ph type="pic" sz="quarter" idx="15"/>
          </p:nvPr>
        </p:nvSpPr>
        <p:spPr>
          <a:xfrm>
            <a:off x="2161174" y="0"/>
            <a:ext cx="10039650" cy="6858000"/>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 name="connsiteX0" fmla="*/ 1291771 w 10007600"/>
              <a:gd name="connsiteY0" fmla="*/ 0 h 6884329"/>
              <a:gd name="connsiteX1" fmla="*/ 10007600 w 10007600"/>
              <a:gd name="connsiteY1" fmla="*/ 5450 h 6884329"/>
              <a:gd name="connsiteX2" fmla="*/ 2823029 w 10007600"/>
              <a:gd name="connsiteY2" fmla="*/ 6884329 h 6884329"/>
              <a:gd name="connsiteX3" fmla="*/ 0 w 10007600"/>
              <a:gd name="connsiteY3" fmla="*/ 6879771 h 6884329"/>
              <a:gd name="connsiteX4" fmla="*/ 0 w 10007600"/>
              <a:gd name="connsiteY4" fmla="*/ 3476171 h 6884329"/>
              <a:gd name="connsiteX5" fmla="*/ 1291771 w 10007600"/>
              <a:gd name="connsiteY5" fmla="*/ 0 h 6884329"/>
              <a:gd name="connsiteX0" fmla="*/ 1291771 w 10007600"/>
              <a:gd name="connsiteY0" fmla="*/ 0 h 6884329"/>
              <a:gd name="connsiteX1" fmla="*/ 10007600 w 10007600"/>
              <a:gd name="connsiteY1" fmla="*/ 5450 h 6884329"/>
              <a:gd name="connsiteX2" fmla="*/ 6267450 w 10007600"/>
              <a:gd name="connsiteY2" fmla="*/ 3576118 h 6884329"/>
              <a:gd name="connsiteX3" fmla="*/ 2823029 w 10007600"/>
              <a:gd name="connsiteY3" fmla="*/ 6884329 h 6884329"/>
              <a:gd name="connsiteX4" fmla="*/ 0 w 10007600"/>
              <a:gd name="connsiteY4" fmla="*/ 6879771 h 6884329"/>
              <a:gd name="connsiteX5" fmla="*/ 0 w 10007600"/>
              <a:gd name="connsiteY5" fmla="*/ 3476171 h 6884329"/>
              <a:gd name="connsiteX6" fmla="*/ 1291771 w 10007600"/>
              <a:gd name="connsiteY6" fmla="*/ 0 h 6884329"/>
              <a:gd name="connsiteX0" fmla="*/ 1291771 w 12192000"/>
              <a:gd name="connsiteY0" fmla="*/ 0 h 6884329"/>
              <a:gd name="connsiteX1" fmla="*/ 10007600 w 12192000"/>
              <a:gd name="connsiteY1" fmla="*/ 5450 h 6884329"/>
              <a:gd name="connsiteX2" fmla="*/ 12192000 w 12192000"/>
              <a:gd name="connsiteY2" fmla="*/ 2879967 h 6884329"/>
              <a:gd name="connsiteX3" fmla="*/ 2823029 w 12192000"/>
              <a:gd name="connsiteY3" fmla="*/ 6884329 h 6884329"/>
              <a:gd name="connsiteX4" fmla="*/ 0 w 12192000"/>
              <a:gd name="connsiteY4" fmla="*/ 6879771 h 6884329"/>
              <a:gd name="connsiteX5" fmla="*/ 0 w 12192000"/>
              <a:gd name="connsiteY5" fmla="*/ 3476171 h 6884329"/>
              <a:gd name="connsiteX6" fmla="*/ 1291771 w 12192000"/>
              <a:gd name="connsiteY6" fmla="*/ 0 h 6884329"/>
              <a:gd name="connsiteX0" fmla="*/ 1291771 w 12192000"/>
              <a:gd name="connsiteY0" fmla="*/ 0 h 6884329"/>
              <a:gd name="connsiteX1" fmla="*/ 12188825 w 12192000"/>
              <a:gd name="connsiteY1" fmla="*/ 34059 h 6884329"/>
              <a:gd name="connsiteX2" fmla="*/ 12192000 w 12192000"/>
              <a:gd name="connsiteY2" fmla="*/ 2879967 h 6884329"/>
              <a:gd name="connsiteX3" fmla="*/ 2823029 w 12192000"/>
              <a:gd name="connsiteY3" fmla="*/ 6884329 h 6884329"/>
              <a:gd name="connsiteX4" fmla="*/ 0 w 12192000"/>
              <a:gd name="connsiteY4" fmla="*/ 6879771 h 6884329"/>
              <a:gd name="connsiteX5" fmla="*/ 0 w 12192000"/>
              <a:gd name="connsiteY5" fmla="*/ 3476171 h 6884329"/>
              <a:gd name="connsiteX6" fmla="*/ 1291771 w 12192000"/>
              <a:gd name="connsiteY6" fmla="*/ 0 h 6884329"/>
              <a:gd name="connsiteX0" fmla="*/ 0 w 12195629"/>
              <a:gd name="connsiteY0" fmla="*/ 0 h 6874793"/>
              <a:gd name="connsiteX1" fmla="*/ 12192454 w 12195629"/>
              <a:gd name="connsiteY1" fmla="*/ 24523 h 6874793"/>
              <a:gd name="connsiteX2" fmla="*/ 12195629 w 12195629"/>
              <a:gd name="connsiteY2" fmla="*/ 2870431 h 6874793"/>
              <a:gd name="connsiteX3" fmla="*/ 2826658 w 12195629"/>
              <a:gd name="connsiteY3" fmla="*/ 6874793 h 6874793"/>
              <a:gd name="connsiteX4" fmla="*/ 3629 w 12195629"/>
              <a:gd name="connsiteY4" fmla="*/ 6870235 h 6874793"/>
              <a:gd name="connsiteX5" fmla="*/ 3629 w 12195629"/>
              <a:gd name="connsiteY5" fmla="*/ 3466635 h 6874793"/>
              <a:gd name="connsiteX6" fmla="*/ 0 w 12195629"/>
              <a:gd name="connsiteY6" fmla="*/ 0 h 6874793"/>
              <a:gd name="connsiteX0" fmla="*/ 0 w 12195629"/>
              <a:gd name="connsiteY0" fmla="*/ 4086 h 6878879"/>
              <a:gd name="connsiteX1" fmla="*/ 12182929 w 12195629"/>
              <a:gd name="connsiteY1" fmla="*/ 0 h 6878879"/>
              <a:gd name="connsiteX2" fmla="*/ 12195629 w 12195629"/>
              <a:gd name="connsiteY2" fmla="*/ 2874517 h 6878879"/>
              <a:gd name="connsiteX3" fmla="*/ 2826658 w 12195629"/>
              <a:gd name="connsiteY3" fmla="*/ 6878879 h 6878879"/>
              <a:gd name="connsiteX4" fmla="*/ 3629 w 12195629"/>
              <a:gd name="connsiteY4" fmla="*/ 6874321 h 6878879"/>
              <a:gd name="connsiteX5" fmla="*/ 3629 w 12195629"/>
              <a:gd name="connsiteY5" fmla="*/ 3470721 h 6878879"/>
              <a:gd name="connsiteX6" fmla="*/ 0 w 12195629"/>
              <a:gd name="connsiteY6" fmla="*/ 4086 h 6878879"/>
              <a:gd name="connsiteX0" fmla="*/ 0 w 12195629"/>
              <a:gd name="connsiteY0" fmla="*/ 4086 h 6878879"/>
              <a:gd name="connsiteX1" fmla="*/ 12182929 w 12195629"/>
              <a:gd name="connsiteY1" fmla="*/ 0 h 6878879"/>
              <a:gd name="connsiteX2" fmla="*/ 12195629 w 12195629"/>
              <a:gd name="connsiteY2" fmla="*/ 2874517 h 6878879"/>
              <a:gd name="connsiteX3" fmla="*/ 2731408 w 12195629"/>
              <a:gd name="connsiteY3" fmla="*/ 6878879 h 6878879"/>
              <a:gd name="connsiteX4" fmla="*/ 3629 w 12195629"/>
              <a:gd name="connsiteY4" fmla="*/ 6874321 h 6878879"/>
              <a:gd name="connsiteX5" fmla="*/ 3629 w 12195629"/>
              <a:gd name="connsiteY5" fmla="*/ 3470721 h 6878879"/>
              <a:gd name="connsiteX6" fmla="*/ 0 w 12195629"/>
              <a:gd name="connsiteY6" fmla="*/ 4086 h 6878879"/>
              <a:gd name="connsiteX0" fmla="*/ 0 w 12195629"/>
              <a:gd name="connsiteY0" fmla="*/ 4086 h 6878879"/>
              <a:gd name="connsiteX1" fmla="*/ 12182929 w 12195629"/>
              <a:gd name="connsiteY1" fmla="*/ 0 h 6878879"/>
              <a:gd name="connsiteX2" fmla="*/ 12195629 w 12195629"/>
              <a:gd name="connsiteY2" fmla="*/ 2874517 h 6878879"/>
              <a:gd name="connsiteX3" fmla="*/ 2607583 w 12195629"/>
              <a:gd name="connsiteY3" fmla="*/ 6878879 h 6878879"/>
              <a:gd name="connsiteX4" fmla="*/ 3629 w 12195629"/>
              <a:gd name="connsiteY4" fmla="*/ 6874321 h 6878879"/>
              <a:gd name="connsiteX5" fmla="*/ 3629 w 12195629"/>
              <a:gd name="connsiteY5" fmla="*/ 3470721 h 6878879"/>
              <a:gd name="connsiteX6" fmla="*/ 0 w 12195629"/>
              <a:gd name="connsiteY6" fmla="*/ 4086 h 6878879"/>
              <a:gd name="connsiteX0" fmla="*/ 0 w 12195629"/>
              <a:gd name="connsiteY0" fmla="*/ 4086 h 6878879"/>
              <a:gd name="connsiteX1" fmla="*/ 12182929 w 12195629"/>
              <a:gd name="connsiteY1" fmla="*/ 0 h 6878879"/>
              <a:gd name="connsiteX2" fmla="*/ 12195629 w 12195629"/>
              <a:gd name="connsiteY2" fmla="*/ 2874517 h 6878879"/>
              <a:gd name="connsiteX3" fmla="*/ 2750458 w 12195629"/>
              <a:gd name="connsiteY3" fmla="*/ 6878879 h 6878879"/>
              <a:gd name="connsiteX4" fmla="*/ 3629 w 12195629"/>
              <a:gd name="connsiteY4" fmla="*/ 6874321 h 6878879"/>
              <a:gd name="connsiteX5" fmla="*/ 3629 w 12195629"/>
              <a:gd name="connsiteY5" fmla="*/ 3470721 h 6878879"/>
              <a:gd name="connsiteX6" fmla="*/ 0 w 12195629"/>
              <a:gd name="connsiteY6" fmla="*/ 4086 h 6878879"/>
              <a:gd name="connsiteX0" fmla="*/ 0 w 12186104"/>
              <a:gd name="connsiteY0" fmla="*/ 4086 h 6878879"/>
              <a:gd name="connsiteX1" fmla="*/ 12182929 w 12186104"/>
              <a:gd name="connsiteY1" fmla="*/ 0 h 6878879"/>
              <a:gd name="connsiteX2" fmla="*/ 12186104 w 12186104"/>
              <a:gd name="connsiteY2" fmla="*/ 2874517 h 6878879"/>
              <a:gd name="connsiteX3" fmla="*/ 2750458 w 12186104"/>
              <a:gd name="connsiteY3" fmla="*/ 6878879 h 6878879"/>
              <a:gd name="connsiteX4" fmla="*/ 3629 w 12186104"/>
              <a:gd name="connsiteY4" fmla="*/ 6874321 h 6878879"/>
              <a:gd name="connsiteX5" fmla="*/ 3629 w 12186104"/>
              <a:gd name="connsiteY5" fmla="*/ 3470721 h 6878879"/>
              <a:gd name="connsiteX6" fmla="*/ 0 w 12186104"/>
              <a:gd name="connsiteY6" fmla="*/ 4086 h 6878879"/>
              <a:gd name="connsiteX0" fmla="*/ 0 w 12186104"/>
              <a:gd name="connsiteY0" fmla="*/ 4086 h 6878879"/>
              <a:gd name="connsiteX1" fmla="*/ 12182929 w 12186104"/>
              <a:gd name="connsiteY1" fmla="*/ 0 h 6878879"/>
              <a:gd name="connsiteX2" fmla="*/ 12186104 w 12186104"/>
              <a:gd name="connsiteY2" fmla="*/ 2893589 h 6878879"/>
              <a:gd name="connsiteX3" fmla="*/ 2750458 w 12186104"/>
              <a:gd name="connsiteY3" fmla="*/ 6878879 h 6878879"/>
              <a:gd name="connsiteX4" fmla="*/ 3629 w 12186104"/>
              <a:gd name="connsiteY4" fmla="*/ 6874321 h 6878879"/>
              <a:gd name="connsiteX5" fmla="*/ 3629 w 12186104"/>
              <a:gd name="connsiteY5" fmla="*/ 3470721 h 6878879"/>
              <a:gd name="connsiteX6" fmla="*/ 0 w 12186104"/>
              <a:gd name="connsiteY6" fmla="*/ 4086 h 6878879"/>
              <a:gd name="connsiteX0" fmla="*/ 0 w 12186104"/>
              <a:gd name="connsiteY0" fmla="*/ 4086 h 6878879"/>
              <a:gd name="connsiteX1" fmla="*/ 12182929 w 12186104"/>
              <a:gd name="connsiteY1" fmla="*/ 0 h 6878879"/>
              <a:gd name="connsiteX2" fmla="*/ 12186104 w 12186104"/>
              <a:gd name="connsiteY2" fmla="*/ 2893589 h 6878879"/>
              <a:gd name="connsiteX3" fmla="*/ 2788558 w 12186104"/>
              <a:gd name="connsiteY3" fmla="*/ 6878879 h 6878879"/>
              <a:gd name="connsiteX4" fmla="*/ 3629 w 12186104"/>
              <a:gd name="connsiteY4" fmla="*/ 6874321 h 6878879"/>
              <a:gd name="connsiteX5" fmla="*/ 3629 w 12186104"/>
              <a:gd name="connsiteY5" fmla="*/ 3470721 h 6878879"/>
              <a:gd name="connsiteX6" fmla="*/ 0 w 12186104"/>
              <a:gd name="connsiteY6" fmla="*/ 4086 h 6878879"/>
              <a:gd name="connsiteX0" fmla="*/ 0 w 12186104"/>
              <a:gd name="connsiteY0" fmla="*/ 4086 h 6883858"/>
              <a:gd name="connsiteX1" fmla="*/ 12182929 w 12186104"/>
              <a:gd name="connsiteY1" fmla="*/ 0 h 6883858"/>
              <a:gd name="connsiteX2" fmla="*/ 12186104 w 12186104"/>
              <a:gd name="connsiteY2" fmla="*/ 2893589 h 6883858"/>
              <a:gd name="connsiteX3" fmla="*/ 2788558 w 12186104"/>
              <a:gd name="connsiteY3" fmla="*/ 6878879 h 6883858"/>
              <a:gd name="connsiteX4" fmla="*/ 22679 w 12186104"/>
              <a:gd name="connsiteY4" fmla="*/ 6883858 h 6883858"/>
              <a:gd name="connsiteX5" fmla="*/ 3629 w 12186104"/>
              <a:gd name="connsiteY5" fmla="*/ 3470721 h 6883858"/>
              <a:gd name="connsiteX6" fmla="*/ 0 w 12186104"/>
              <a:gd name="connsiteY6" fmla="*/ 4086 h 6883858"/>
              <a:gd name="connsiteX0" fmla="*/ 0 w 12186104"/>
              <a:gd name="connsiteY0" fmla="*/ 4086 h 6883858"/>
              <a:gd name="connsiteX1" fmla="*/ 12182929 w 12186104"/>
              <a:gd name="connsiteY1" fmla="*/ 0 h 6883858"/>
              <a:gd name="connsiteX2" fmla="*/ 12186104 w 12186104"/>
              <a:gd name="connsiteY2" fmla="*/ 2893589 h 6883858"/>
              <a:gd name="connsiteX3" fmla="*/ 2788558 w 12186104"/>
              <a:gd name="connsiteY3" fmla="*/ 6878879 h 6883858"/>
              <a:gd name="connsiteX4" fmla="*/ 3629 w 12186104"/>
              <a:gd name="connsiteY4" fmla="*/ 6883858 h 6883858"/>
              <a:gd name="connsiteX5" fmla="*/ 3629 w 12186104"/>
              <a:gd name="connsiteY5" fmla="*/ 3470721 h 6883858"/>
              <a:gd name="connsiteX6" fmla="*/ 0 w 12186104"/>
              <a:gd name="connsiteY6" fmla="*/ 4086 h 6883858"/>
              <a:gd name="connsiteX0" fmla="*/ 0 w 12186104"/>
              <a:gd name="connsiteY0" fmla="*/ 4086 h 6883858"/>
              <a:gd name="connsiteX1" fmla="*/ 12182929 w 12186104"/>
              <a:gd name="connsiteY1" fmla="*/ 0 h 6883858"/>
              <a:gd name="connsiteX2" fmla="*/ 12186104 w 12186104"/>
              <a:gd name="connsiteY2" fmla="*/ 2893589 h 6883858"/>
              <a:gd name="connsiteX3" fmla="*/ 2788558 w 12186104"/>
              <a:gd name="connsiteY3" fmla="*/ 6878879 h 6883858"/>
              <a:gd name="connsiteX4" fmla="*/ 3629 w 12186104"/>
              <a:gd name="connsiteY4" fmla="*/ 6883858 h 6883858"/>
              <a:gd name="connsiteX5" fmla="*/ 3629 w 12186104"/>
              <a:gd name="connsiteY5" fmla="*/ 3470721 h 6883858"/>
              <a:gd name="connsiteX6" fmla="*/ 0 w 12186104"/>
              <a:gd name="connsiteY6" fmla="*/ 4086 h 6883858"/>
              <a:gd name="connsiteX0" fmla="*/ 0 w 12186104"/>
              <a:gd name="connsiteY0" fmla="*/ 4086 h 6890846"/>
              <a:gd name="connsiteX1" fmla="*/ 12182929 w 12186104"/>
              <a:gd name="connsiteY1" fmla="*/ 0 h 6890846"/>
              <a:gd name="connsiteX2" fmla="*/ 12186104 w 12186104"/>
              <a:gd name="connsiteY2" fmla="*/ 2893589 h 6890846"/>
              <a:gd name="connsiteX3" fmla="*/ 2770628 w 12186104"/>
              <a:gd name="connsiteY3" fmla="*/ 6890846 h 6890846"/>
              <a:gd name="connsiteX4" fmla="*/ 3629 w 12186104"/>
              <a:gd name="connsiteY4" fmla="*/ 6883858 h 6890846"/>
              <a:gd name="connsiteX5" fmla="*/ 3629 w 12186104"/>
              <a:gd name="connsiteY5" fmla="*/ 3470721 h 6890846"/>
              <a:gd name="connsiteX6" fmla="*/ 0 w 12186104"/>
              <a:gd name="connsiteY6" fmla="*/ 4086 h 6890846"/>
              <a:gd name="connsiteX0" fmla="*/ 0 w 12186104"/>
              <a:gd name="connsiteY0" fmla="*/ 4086 h 6890846"/>
              <a:gd name="connsiteX1" fmla="*/ 12182929 w 12186104"/>
              <a:gd name="connsiteY1" fmla="*/ 0 h 6890846"/>
              <a:gd name="connsiteX2" fmla="*/ 12186104 w 12186104"/>
              <a:gd name="connsiteY2" fmla="*/ 2893589 h 6890846"/>
              <a:gd name="connsiteX3" fmla="*/ 2770628 w 12186104"/>
              <a:gd name="connsiteY3" fmla="*/ 6890846 h 6890846"/>
              <a:gd name="connsiteX4" fmla="*/ 3629 w 12186104"/>
              <a:gd name="connsiteY4" fmla="*/ 6883859 h 6890846"/>
              <a:gd name="connsiteX5" fmla="*/ 3629 w 12186104"/>
              <a:gd name="connsiteY5" fmla="*/ 3470721 h 6890846"/>
              <a:gd name="connsiteX6" fmla="*/ 0 w 12186104"/>
              <a:gd name="connsiteY6" fmla="*/ 4086 h 6890846"/>
              <a:gd name="connsiteX0" fmla="*/ 0 w 12186104"/>
              <a:gd name="connsiteY0" fmla="*/ 4086 h 6883859"/>
              <a:gd name="connsiteX1" fmla="*/ 12182929 w 12186104"/>
              <a:gd name="connsiteY1" fmla="*/ 0 h 6883859"/>
              <a:gd name="connsiteX2" fmla="*/ 12186104 w 12186104"/>
              <a:gd name="connsiteY2" fmla="*/ 2893589 h 6883859"/>
              <a:gd name="connsiteX3" fmla="*/ 2718241 w 12186104"/>
              <a:gd name="connsiteY3" fmla="*/ 6883694 h 6883859"/>
              <a:gd name="connsiteX4" fmla="*/ 3629 w 12186104"/>
              <a:gd name="connsiteY4" fmla="*/ 6883859 h 6883859"/>
              <a:gd name="connsiteX5" fmla="*/ 3629 w 12186104"/>
              <a:gd name="connsiteY5" fmla="*/ 3470721 h 6883859"/>
              <a:gd name="connsiteX6" fmla="*/ 0 w 12186104"/>
              <a:gd name="connsiteY6" fmla="*/ 4086 h 6883859"/>
              <a:gd name="connsiteX0" fmla="*/ 0 w 12186104"/>
              <a:gd name="connsiteY0" fmla="*/ 4086 h 6888461"/>
              <a:gd name="connsiteX1" fmla="*/ 12182929 w 12186104"/>
              <a:gd name="connsiteY1" fmla="*/ 0 h 6888461"/>
              <a:gd name="connsiteX2" fmla="*/ 12186104 w 12186104"/>
              <a:gd name="connsiteY2" fmla="*/ 2893589 h 6888461"/>
              <a:gd name="connsiteX3" fmla="*/ 2751579 w 12186104"/>
              <a:gd name="connsiteY3" fmla="*/ 6888461 h 6888461"/>
              <a:gd name="connsiteX4" fmla="*/ 3629 w 12186104"/>
              <a:gd name="connsiteY4" fmla="*/ 6883859 h 6888461"/>
              <a:gd name="connsiteX5" fmla="*/ 3629 w 12186104"/>
              <a:gd name="connsiteY5" fmla="*/ 3470721 h 6888461"/>
              <a:gd name="connsiteX6" fmla="*/ 0 w 12186104"/>
              <a:gd name="connsiteY6" fmla="*/ 4086 h 6888461"/>
              <a:gd name="connsiteX0" fmla="*/ 1134 w 12187238"/>
              <a:gd name="connsiteY0" fmla="*/ 4086 h 6888627"/>
              <a:gd name="connsiteX1" fmla="*/ 12184063 w 12187238"/>
              <a:gd name="connsiteY1" fmla="*/ 0 h 6888627"/>
              <a:gd name="connsiteX2" fmla="*/ 12187238 w 12187238"/>
              <a:gd name="connsiteY2" fmla="*/ 2893589 h 6888627"/>
              <a:gd name="connsiteX3" fmla="*/ 2752713 w 12187238"/>
              <a:gd name="connsiteY3" fmla="*/ 6888461 h 6888627"/>
              <a:gd name="connsiteX4" fmla="*/ 0 w 12187238"/>
              <a:gd name="connsiteY4" fmla="*/ 6888627 h 6888627"/>
              <a:gd name="connsiteX5" fmla="*/ 4763 w 12187238"/>
              <a:gd name="connsiteY5" fmla="*/ 3470721 h 6888627"/>
              <a:gd name="connsiteX6" fmla="*/ 1134 w 12187238"/>
              <a:gd name="connsiteY6" fmla="*/ 4086 h 6888627"/>
              <a:gd name="connsiteX0" fmla="*/ 0 w 12190867"/>
              <a:gd name="connsiteY0" fmla="*/ 0 h 6894077"/>
              <a:gd name="connsiteX1" fmla="*/ 12187692 w 12190867"/>
              <a:gd name="connsiteY1" fmla="*/ 5450 h 6894077"/>
              <a:gd name="connsiteX2" fmla="*/ 12190867 w 12190867"/>
              <a:gd name="connsiteY2" fmla="*/ 2899039 h 6894077"/>
              <a:gd name="connsiteX3" fmla="*/ 2756342 w 12190867"/>
              <a:gd name="connsiteY3" fmla="*/ 6893911 h 6894077"/>
              <a:gd name="connsiteX4" fmla="*/ 3629 w 12190867"/>
              <a:gd name="connsiteY4" fmla="*/ 6894077 h 6894077"/>
              <a:gd name="connsiteX5" fmla="*/ 8392 w 12190867"/>
              <a:gd name="connsiteY5" fmla="*/ 3476171 h 6894077"/>
              <a:gd name="connsiteX6" fmla="*/ 0 w 12190867"/>
              <a:gd name="connsiteY6" fmla="*/ 0 h 6894077"/>
              <a:gd name="connsiteX0" fmla="*/ 1133 w 12192000"/>
              <a:gd name="connsiteY0" fmla="*/ 0 h 6894077"/>
              <a:gd name="connsiteX1" fmla="*/ 12188825 w 12192000"/>
              <a:gd name="connsiteY1" fmla="*/ 5450 h 6894077"/>
              <a:gd name="connsiteX2" fmla="*/ 12192000 w 12192000"/>
              <a:gd name="connsiteY2" fmla="*/ 2899039 h 6894077"/>
              <a:gd name="connsiteX3" fmla="*/ 2757475 w 12192000"/>
              <a:gd name="connsiteY3" fmla="*/ 6893911 h 6894077"/>
              <a:gd name="connsiteX4" fmla="*/ 0 w 12192000"/>
              <a:gd name="connsiteY4" fmla="*/ 6894077 h 6894077"/>
              <a:gd name="connsiteX5" fmla="*/ 9525 w 12192000"/>
              <a:gd name="connsiteY5" fmla="*/ 3476171 h 6894077"/>
              <a:gd name="connsiteX6" fmla="*/ 1133 w 12192000"/>
              <a:gd name="connsiteY6" fmla="*/ 0 h 6894077"/>
              <a:gd name="connsiteX0" fmla="*/ 1133 w 12192000"/>
              <a:gd name="connsiteY0" fmla="*/ 0 h 6894077"/>
              <a:gd name="connsiteX1" fmla="*/ 12188825 w 12192000"/>
              <a:gd name="connsiteY1" fmla="*/ 5450 h 6894077"/>
              <a:gd name="connsiteX2" fmla="*/ 12192000 w 12192000"/>
              <a:gd name="connsiteY2" fmla="*/ 2899039 h 6894077"/>
              <a:gd name="connsiteX3" fmla="*/ 2757475 w 12192000"/>
              <a:gd name="connsiteY3" fmla="*/ 6893911 h 6894077"/>
              <a:gd name="connsiteX4" fmla="*/ 0 w 12192000"/>
              <a:gd name="connsiteY4" fmla="*/ 6894077 h 6894077"/>
              <a:gd name="connsiteX5" fmla="*/ 9525 w 12192000"/>
              <a:gd name="connsiteY5" fmla="*/ 3476171 h 6894077"/>
              <a:gd name="connsiteX6" fmla="*/ 1133 w 12192000"/>
              <a:gd name="connsiteY6" fmla="*/ 0 h 6894077"/>
              <a:gd name="connsiteX0" fmla="*/ 1133 w 12192000"/>
              <a:gd name="connsiteY0" fmla="*/ 0 h 6896295"/>
              <a:gd name="connsiteX1" fmla="*/ 12188825 w 12192000"/>
              <a:gd name="connsiteY1" fmla="*/ 5450 h 6896295"/>
              <a:gd name="connsiteX2" fmla="*/ 12192000 w 12192000"/>
              <a:gd name="connsiteY2" fmla="*/ 2899039 h 6896295"/>
              <a:gd name="connsiteX3" fmla="*/ 2759856 w 12192000"/>
              <a:gd name="connsiteY3" fmla="*/ 6896295 h 6896295"/>
              <a:gd name="connsiteX4" fmla="*/ 0 w 12192000"/>
              <a:gd name="connsiteY4" fmla="*/ 6894077 h 6896295"/>
              <a:gd name="connsiteX5" fmla="*/ 9525 w 12192000"/>
              <a:gd name="connsiteY5" fmla="*/ 3476171 h 6896295"/>
              <a:gd name="connsiteX6" fmla="*/ 1133 w 12192000"/>
              <a:gd name="connsiteY6" fmla="*/ 0 h 6896295"/>
              <a:gd name="connsiteX0" fmla="*/ 1133 w 12192000"/>
              <a:gd name="connsiteY0" fmla="*/ 0 h 6901230"/>
              <a:gd name="connsiteX1" fmla="*/ 12188825 w 12192000"/>
              <a:gd name="connsiteY1" fmla="*/ 5450 h 6901230"/>
              <a:gd name="connsiteX2" fmla="*/ 12192000 w 12192000"/>
              <a:gd name="connsiteY2" fmla="*/ 2899039 h 6901230"/>
              <a:gd name="connsiteX3" fmla="*/ 2759856 w 12192000"/>
              <a:gd name="connsiteY3" fmla="*/ 6896295 h 6901230"/>
              <a:gd name="connsiteX4" fmla="*/ 0 w 12192000"/>
              <a:gd name="connsiteY4" fmla="*/ 6901230 h 6901230"/>
              <a:gd name="connsiteX5" fmla="*/ 9525 w 12192000"/>
              <a:gd name="connsiteY5" fmla="*/ 3476171 h 6901230"/>
              <a:gd name="connsiteX6" fmla="*/ 1133 w 12192000"/>
              <a:gd name="connsiteY6" fmla="*/ 0 h 6901230"/>
              <a:gd name="connsiteX0" fmla="*/ 3515 w 12194382"/>
              <a:gd name="connsiteY0" fmla="*/ 0 h 6898846"/>
              <a:gd name="connsiteX1" fmla="*/ 12191207 w 12194382"/>
              <a:gd name="connsiteY1" fmla="*/ 5450 h 6898846"/>
              <a:gd name="connsiteX2" fmla="*/ 12194382 w 12194382"/>
              <a:gd name="connsiteY2" fmla="*/ 2899039 h 6898846"/>
              <a:gd name="connsiteX3" fmla="*/ 2762238 w 12194382"/>
              <a:gd name="connsiteY3" fmla="*/ 6896295 h 6898846"/>
              <a:gd name="connsiteX4" fmla="*/ 0 w 12194382"/>
              <a:gd name="connsiteY4" fmla="*/ 6898846 h 6898846"/>
              <a:gd name="connsiteX5" fmla="*/ 11907 w 12194382"/>
              <a:gd name="connsiteY5" fmla="*/ 3476171 h 6898846"/>
              <a:gd name="connsiteX6" fmla="*/ 3515 w 12194382"/>
              <a:gd name="connsiteY6" fmla="*/ 0 h 6898846"/>
              <a:gd name="connsiteX0" fmla="*/ 3555 w 12194422"/>
              <a:gd name="connsiteY0" fmla="*/ 0 h 6898846"/>
              <a:gd name="connsiteX1" fmla="*/ 12191247 w 12194422"/>
              <a:gd name="connsiteY1" fmla="*/ 5450 h 6898846"/>
              <a:gd name="connsiteX2" fmla="*/ 12194422 w 12194422"/>
              <a:gd name="connsiteY2" fmla="*/ 2899039 h 6898846"/>
              <a:gd name="connsiteX3" fmla="*/ 2762278 w 12194422"/>
              <a:gd name="connsiteY3" fmla="*/ 6896295 h 6898846"/>
              <a:gd name="connsiteX4" fmla="*/ 40 w 12194422"/>
              <a:gd name="connsiteY4" fmla="*/ 6898846 h 6898846"/>
              <a:gd name="connsiteX5" fmla="*/ 11947 w 12194422"/>
              <a:gd name="connsiteY5" fmla="*/ 3476171 h 6898846"/>
              <a:gd name="connsiteX6" fmla="*/ 3555 w 12194422"/>
              <a:gd name="connsiteY6" fmla="*/ 0 h 6898846"/>
              <a:gd name="connsiteX0" fmla="*/ 3515 w 12194382"/>
              <a:gd name="connsiteY0" fmla="*/ 0 h 6898846"/>
              <a:gd name="connsiteX1" fmla="*/ 12191207 w 12194382"/>
              <a:gd name="connsiteY1" fmla="*/ 5450 h 6898846"/>
              <a:gd name="connsiteX2" fmla="*/ 12194382 w 12194382"/>
              <a:gd name="connsiteY2" fmla="*/ 2899039 h 6898846"/>
              <a:gd name="connsiteX3" fmla="*/ 2762238 w 12194382"/>
              <a:gd name="connsiteY3" fmla="*/ 6896295 h 6898846"/>
              <a:gd name="connsiteX4" fmla="*/ 0 w 12194382"/>
              <a:gd name="connsiteY4" fmla="*/ 6898846 h 6898846"/>
              <a:gd name="connsiteX5" fmla="*/ 11907 w 12194382"/>
              <a:gd name="connsiteY5" fmla="*/ 3476171 h 6898846"/>
              <a:gd name="connsiteX6" fmla="*/ 3515 w 12194382"/>
              <a:gd name="connsiteY6" fmla="*/ 0 h 6898846"/>
              <a:gd name="connsiteX0" fmla="*/ 3515 w 12194382"/>
              <a:gd name="connsiteY0" fmla="*/ 0 h 6898846"/>
              <a:gd name="connsiteX1" fmla="*/ 12191207 w 12194382"/>
              <a:gd name="connsiteY1" fmla="*/ 5450 h 6898846"/>
              <a:gd name="connsiteX2" fmla="*/ 12194382 w 12194382"/>
              <a:gd name="connsiteY2" fmla="*/ 2899039 h 6898846"/>
              <a:gd name="connsiteX3" fmla="*/ 2762238 w 12194382"/>
              <a:gd name="connsiteY3" fmla="*/ 6896295 h 6898846"/>
              <a:gd name="connsiteX4" fmla="*/ 0 w 12194382"/>
              <a:gd name="connsiteY4" fmla="*/ 6898846 h 6898846"/>
              <a:gd name="connsiteX5" fmla="*/ 4764 w 12194382"/>
              <a:gd name="connsiteY5" fmla="*/ 3476171 h 6898846"/>
              <a:gd name="connsiteX6" fmla="*/ 3515 w 12194382"/>
              <a:gd name="connsiteY6" fmla="*/ 0 h 6898846"/>
              <a:gd name="connsiteX0" fmla="*/ 3515 w 12191207"/>
              <a:gd name="connsiteY0" fmla="*/ 0 h 7018727"/>
              <a:gd name="connsiteX1" fmla="*/ 12191207 w 12191207"/>
              <a:gd name="connsiteY1" fmla="*/ 5450 h 7018727"/>
              <a:gd name="connsiteX2" fmla="*/ 11032332 w 12191207"/>
              <a:gd name="connsiteY2" fmla="*/ 7018727 h 7018727"/>
              <a:gd name="connsiteX3" fmla="*/ 2762238 w 12191207"/>
              <a:gd name="connsiteY3" fmla="*/ 6896295 h 7018727"/>
              <a:gd name="connsiteX4" fmla="*/ 0 w 12191207"/>
              <a:gd name="connsiteY4" fmla="*/ 6898846 h 7018727"/>
              <a:gd name="connsiteX5" fmla="*/ 4764 w 12191207"/>
              <a:gd name="connsiteY5" fmla="*/ 3476171 h 7018727"/>
              <a:gd name="connsiteX6" fmla="*/ 3515 w 12191207"/>
              <a:gd name="connsiteY6" fmla="*/ 0 h 7018727"/>
              <a:gd name="connsiteX0" fmla="*/ 3515 w 11032332"/>
              <a:gd name="connsiteY0" fmla="*/ 0 h 7018727"/>
              <a:gd name="connsiteX1" fmla="*/ 10448132 w 11032332"/>
              <a:gd name="connsiteY1" fmla="*/ 1359607 h 7018727"/>
              <a:gd name="connsiteX2" fmla="*/ 11032332 w 11032332"/>
              <a:gd name="connsiteY2" fmla="*/ 7018727 h 7018727"/>
              <a:gd name="connsiteX3" fmla="*/ 2762238 w 11032332"/>
              <a:gd name="connsiteY3" fmla="*/ 6896295 h 7018727"/>
              <a:gd name="connsiteX4" fmla="*/ 0 w 11032332"/>
              <a:gd name="connsiteY4" fmla="*/ 6898846 h 7018727"/>
              <a:gd name="connsiteX5" fmla="*/ 4764 w 11032332"/>
              <a:gd name="connsiteY5" fmla="*/ 3476171 h 7018727"/>
              <a:gd name="connsiteX6" fmla="*/ 3515 w 11032332"/>
              <a:gd name="connsiteY6" fmla="*/ 0 h 7018727"/>
              <a:gd name="connsiteX0" fmla="*/ 3515 w 11038773"/>
              <a:gd name="connsiteY0" fmla="*/ 0 h 7018727"/>
              <a:gd name="connsiteX1" fmla="*/ 11038682 w 11038773"/>
              <a:gd name="connsiteY1" fmla="*/ 129423 h 7018727"/>
              <a:gd name="connsiteX2" fmla="*/ 11032332 w 11038773"/>
              <a:gd name="connsiteY2" fmla="*/ 7018727 h 7018727"/>
              <a:gd name="connsiteX3" fmla="*/ 2762238 w 11038773"/>
              <a:gd name="connsiteY3" fmla="*/ 6896295 h 7018727"/>
              <a:gd name="connsiteX4" fmla="*/ 0 w 11038773"/>
              <a:gd name="connsiteY4" fmla="*/ 6898846 h 7018727"/>
              <a:gd name="connsiteX5" fmla="*/ 4764 w 11038773"/>
              <a:gd name="connsiteY5" fmla="*/ 3476171 h 7018727"/>
              <a:gd name="connsiteX6" fmla="*/ 3515 w 11038773"/>
              <a:gd name="connsiteY6" fmla="*/ 0 h 7018727"/>
              <a:gd name="connsiteX0" fmla="*/ 1651340 w 11038773"/>
              <a:gd name="connsiteY0" fmla="*/ 604873 h 6889304"/>
              <a:gd name="connsiteX1" fmla="*/ 11038682 w 11038773"/>
              <a:gd name="connsiteY1" fmla="*/ 0 h 6889304"/>
              <a:gd name="connsiteX2" fmla="*/ 11032332 w 11038773"/>
              <a:gd name="connsiteY2" fmla="*/ 6889304 h 6889304"/>
              <a:gd name="connsiteX3" fmla="*/ 2762238 w 11038773"/>
              <a:gd name="connsiteY3" fmla="*/ 6766872 h 6889304"/>
              <a:gd name="connsiteX4" fmla="*/ 0 w 11038773"/>
              <a:gd name="connsiteY4" fmla="*/ 6769423 h 6889304"/>
              <a:gd name="connsiteX5" fmla="*/ 4764 w 11038773"/>
              <a:gd name="connsiteY5" fmla="*/ 3346748 h 6889304"/>
              <a:gd name="connsiteX6" fmla="*/ 1651340 w 11038773"/>
              <a:gd name="connsiteY6" fmla="*/ 604873 h 6889304"/>
              <a:gd name="connsiteX0" fmla="*/ 965540 w 11038773"/>
              <a:gd name="connsiteY0" fmla="*/ 13621 h 6889304"/>
              <a:gd name="connsiteX1" fmla="*/ 11038682 w 11038773"/>
              <a:gd name="connsiteY1" fmla="*/ 0 h 6889304"/>
              <a:gd name="connsiteX2" fmla="*/ 11032332 w 11038773"/>
              <a:gd name="connsiteY2" fmla="*/ 6889304 h 6889304"/>
              <a:gd name="connsiteX3" fmla="*/ 2762238 w 11038773"/>
              <a:gd name="connsiteY3" fmla="*/ 6766872 h 6889304"/>
              <a:gd name="connsiteX4" fmla="*/ 0 w 11038773"/>
              <a:gd name="connsiteY4" fmla="*/ 6769423 h 6889304"/>
              <a:gd name="connsiteX5" fmla="*/ 4764 w 11038773"/>
              <a:gd name="connsiteY5" fmla="*/ 3346748 h 6889304"/>
              <a:gd name="connsiteX6" fmla="*/ 965540 w 11038773"/>
              <a:gd name="connsiteY6" fmla="*/ 13621 h 6889304"/>
              <a:gd name="connsiteX0" fmla="*/ 965540 w 11038773"/>
              <a:gd name="connsiteY0" fmla="*/ 13621 h 6889304"/>
              <a:gd name="connsiteX1" fmla="*/ 11038682 w 11038773"/>
              <a:gd name="connsiteY1" fmla="*/ 0 h 6889304"/>
              <a:gd name="connsiteX2" fmla="*/ 11032332 w 11038773"/>
              <a:gd name="connsiteY2" fmla="*/ 6889304 h 6889304"/>
              <a:gd name="connsiteX3" fmla="*/ 2762238 w 11038773"/>
              <a:gd name="connsiteY3" fmla="*/ 6766872 h 6889304"/>
              <a:gd name="connsiteX4" fmla="*/ 0 w 11038773"/>
              <a:gd name="connsiteY4" fmla="*/ 6769423 h 6889304"/>
              <a:gd name="connsiteX5" fmla="*/ 4043364 w 11038773"/>
              <a:gd name="connsiteY5" fmla="*/ 3384894 h 6889304"/>
              <a:gd name="connsiteX6" fmla="*/ 965540 w 11038773"/>
              <a:gd name="connsiteY6" fmla="*/ 13621 h 6889304"/>
              <a:gd name="connsiteX0" fmla="*/ 965540 w 11038773"/>
              <a:gd name="connsiteY0" fmla="*/ 13621 h 6889304"/>
              <a:gd name="connsiteX1" fmla="*/ 11038682 w 11038773"/>
              <a:gd name="connsiteY1" fmla="*/ 0 h 6889304"/>
              <a:gd name="connsiteX2" fmla="*/ 11032332 w 11038773"/>
              <a:gd name="connsiteY2" fmla="*/ 6889304 h 6889304"/>
              <a:gd name="connsiteX3" fmla="*/ 2762238 w 11038773"/>
              <a:gd name="connsiteY3" fmla="*/ 6766872 h 6889304"/>
              <a:gd name="connsiteX4" fmla="*/ 0 w 11038773"/>
              <a:gd name="connsiteY4" fmla="*/ 6769423 h 6889304"/>
              <a:gd name="connsiteX5" fmla="*/ 1976439 w 11038773"/>
              <a:gd name="connsiteY5" fmla="*/ 3146487 h 6889304"/>
              <a:gd name="connsiteX6" fmla="*/ 965540 w 11038773"/>
              <a:gd name="connsiteY6" fmla="*/ 13621 h 6889304"/>
              <a:gd name="connsiteX0" fmla="*/ 965540 w 11038773"/>
              <a:gd name="connsiteY0" fmla="*/ 13621 h 6889304"/>
              <a:gd name="connsiteX1" fmla="*/ 11038682 w 11038773"/>
              <a:gd name="connsiteY1" fmla="*/ 0 h 6889304"/>
              <a:gd name="connsiteX2" fmla="*/ 11032332 w 11038773"/>
              <a:gd name="connsiteY2" fmla="*/ 6889304 h 6889304"/>
              <a:gd name="connsiteX3" fmla="*/ 2762238 w 11038773"/>
              <a:gd name="connsiteY3" fmla="*/ 6766872 h 6889304"/>
              <a:gd name="connsiteX4" fmla="*/ 0 w 11038773"/>
              <a:gd name="connsiteY4" fmla="*/ 6769423 h 6889304"/>
              <a:gd name="connsiteX5" fmla="*/ 1976439 w 11038773"/>
              <a:gd name="connsiteY5" fmla="*/ 3146487 h 6889304"/>
              <a:gd name="connsiteX6" fmla="*/ 965540 w 11038773"/>
              <a:gd name="connsiteY6" fmla="*/ 13621 h 6889304"/>
              <a:gd name="connsiteX0" fmla="*/ 965540 w 11038773"/>
              <a:gd name="connsiteY0" fmla="*/ 13621 h 6889304"/>
              <a:gd name="connsiteX1" fmla="*/ 11038682 w 11038773"/>
              <a:gd name="connsiteY1" fmla="*/ 0 h 6889304"/>
              <a:gd name="connsiteX2" fmla="*/ 11032332 w 11038773"/>
              <a:gd name="connsiteY2" fmla="*/ 6889304 h 6889304"/>
              <a:gd name="connsiteX3" fmla="*/ 2762238 w 11038773"/>
              <a:gd name="connsiteY3" fmla="*/ 6766872 h 6889304"/>
              <a:gd name="connsiteX4" fmla="*/ 0 w 11038773"/>
              <a:gd name="connsiteY4" fmla="*/ 6769423 h 6889304"/>
              <a:gd name="connsiteX5" fmla="*/ 1976439 w 11038773"/>
              <a:gd name="connsiteY5" fmla="*/ 3146487 h 6889304"/>
              <a:gd name="connsiteX6" fmla="*/ 965540 w 11038773"/>
              <a:gd name="connsiteY6" fmla="*/ 13621 h 6889304"/>
              <a:gd name="connsiteX0" fmla="*/ 0 w 10073233"/>
              <a:gd name="connsiteY0" fmla="*/ 13621 h 6889304"/>
              <a:gd name="connsiteX1" fmla="*/ 10073142 w 10073233"/>
              <a:gd name="connsiteY1" fmla="*/ 0 h 6889304"/>
              <a:gd name="connsiteX2" fmla="*/ 10066792 w 10073233"/>
              <a:gd name="connsiteY2" fmla="*/ 6889304 h 6889304"/>
              <a:gd name="connsiteX3" fmla="*/ 1796698 w 10073233"/>
              <a:gd name="connsiteY3" fmla="*/ 6766872 h 6889304"/>
              <a:gd name="connsiteX4" fmla="*/ 1282360 w 10073233"/>
              <a:gd name="connsiteY4" fmla="*/ 6874322 h 6889304"/>
              <a:gd name="connsiteX5" fmla="*/ 1010899 w 10073233"/>
              <a:gd name="connsiteY5" fmla="*/ 3146487 h 6889304"/>
              <a:gd name="connsiteX6" fmla="*/ 0 w 10073233"/>
              <a:gd name="connsiteY6" fmla="*/ 13621 h 6889304"/>
              <a:gd name="connsiteX0" fmla="*/ 0 w 10073233"/>
              <a:gd name="connsiteY0" fmla="*/ 13621 h 6889304"/>
              <a:gd name="connsiteX1" fmla="*/ 10073142 w 10073233"/>
              <a:gd name="connsiteY1" fmla="*/ 0 h 6889304"/>
              <a:gd name="connsiteX2" fmla="*/ 10066792 w 10073233"/>
              <a:gd name="connsiteY2" fmla="*/ 6889304 h 6889304"/>
              <a:gd name="connsiteX3" fmla="*/ 1796698 w 10073233"/>
              <a:gd name="connsiteY3" fmla="*/ 6766872 h 6889304"/>
              <a:gd name="connsiteX4" fmla="*/ 310810 w 10073233"/>
              <a:gd name="connsiteY4" fmla="*/ 5186395 h 6889304"/>
              <a:gd name="connsiteX5" fmla="*/ 1010899 w 10073233"/>
              <a:gd name="connsiteY5" fmla="*/ 3146487 h 6889304"/>
              <a:gd name="connsiteX6" fmla="*/ 0 w 10073233"/>
              <a:gd name="connsiteY6" fmla="*/ 13621 h 6889304"/>
              <a:gd name="connsiteX0" fmla="*/ 0 w 10073233"/>
              <a:gd name="connsiteY0" fmla="*/ 13621 h 6889304"/>
              <a:gd name="connsiteX1" fmla="*/ 10073142 w 10073233"/>
              <a:gd name="connsiteY1" fmla="*/ 0 h 6889304"/>
              <a:gd name="connsiteX2" fmla="*/ 10066792 w 10073233"/>
              <a:gd name="connsiteY2" fmla="*/ 6889304 h 6889304"/>
              <a:gd name="connsiteX3" fmla="*/ 1796698 w 10073233"/>
              <a:gd name="connsiteY3" fmla="*/ 6766872 h 6889304"/>
              <a:gd name="connsiteX4" fmla="*/ 310810 w 10073233"/>
              <a:gd name="connsiteY4" fmla="*/ 5186395 h 6889304"/>
              <a:gd name="connsiteX5" fmla="*/ 1010899 w 10073233"/>
              <a:gd name="connsiteY5" fmla="*/ 3146487 h 6889304"/>
              <a:gd name="connsiteX6" fmla="*/ 0 w 10073233"/>
              <a:gd name="connsiteY6" fmla="*/ 13621 h 6889304"/>
              <a:gd name="connsiteX0" fmla="*/ 0 w 10073233"/>
              <a:gd name="connsiteY0" fmla="*/ 13621 h 6889304"/>
              <a:gd name="connsiteX1" fmla="*/ 10073142 w 10073233"/>
              <a:gd name="connsiteY1" fmla="*/ 0 h 6889304"/>
              <a:gd name="connsiteX2" fmla="*/ 10066792 w 10073233"/>
              <a:gd name="connsiteY2" fmla="*/ 6889304 h 6889304"/>
              <a:gd name="connsiteX3" fmla="*/ 1796698 w 10073233"/>
              <a:gd name="connsiteY3" fmla="*/ 6766872 h 6889304"/>
              <a:gd name="connsiteX4" fmla="*/ 310810 w 10073233"/>
              <a:gd name="connsiteY4" fmla="*/ 5186395 h 6889304"/>
              <a:gd name="connsiteX5" fmla="*/ 1010899 w 10073233"/>
              <a:gd name="connsiteY5" fmla="*/ 3146487 h 6889304"/>
              <a:gd name="connsiteX6" fmla="*/ 0 w 10073233"/>
              <a:gd name="connsiteY6" fmla="*/ 13621 h 6889304"/>
              <a:gd name="connsiteX0" fmla="*/ 0 w 10073233"/>
              <a:gd name="connsiteY0" fmla="*/ 13621 h 6889304"/>
              <a:gd name="connsiteX1" fmla="*/ 10073142 w 10073233"/>
              <a:gd name="connsiteY1" fmla="*/ 0 h 6889304"/>
              <a:gd name="connsiteX2" fmla="*/ 10066792 w 10073233"/>
              <a:gd name="connsiteY2" fmla="*/ 6889304 h 6889304"/>
              <a:gd name="connsiteX3" fmla="*/ 1310923 w 10073233"/>
              <a:gd name="connsiteY3" fmla="*/ 6862235 h 6889304"/>
              <a:gd name="connsiteX4" fmla="*/ 310810 w 10073233"/>
              <a:gd name="connsiteY4" fmla="*/ 5186395 h 6889304"/>
              <a:gd name="connsiteX5" fmla="*/ 1010899 w 10073233"/>
              <a:gd name="connsiteY5" fmla="*/ 3146487 h 6889304"/>
              <a:gd name="connsiteX6" fmla="*/ 0 w 10073233"/>
              <a:gd name="connsiteY6" fmla="*/ 13621 h 6889304"/>
              <a:gd name="connsiteX0" fmla="*/ 0 w 10073233"/>
              <a:gd name="connsiteY0" fmla="*/ 13621 h 6889304"/>
              <a:gd name="connsiteX1" fmla="*/ 10073142 w 10073233"/>
              <a:gd name="connsiteY1" fmla="*/ 0 h 6889304"/>
              <a:gd name="connsiteX2" fmla="*/ 10066792 w 10073233"/>
              <a:gd name="connsiteY2" fmla="*/ 6889304 h 6889304"/>
              <a:gd name="connsiteX3" fmla="*/ 1310923 w 10073233"/>
              <a:gd name="connsiteY3" fmla="*/ 6862235 h 6889304"/>
              <a:gd name="connsiteX4" fmla="*/ 310810 w 10073233"/>
              <a:gd name="connsiteY4" fmla="*/ 5186395 h 6889304"/>
              <a:gd name="connsiteX5" fmla="*/ 1010899 w 10073233"/>
              <a:gd name="connsiteY5" fmla="*/ 3146487 h 6889304"/>
              <a:gd name="connsiteX6" fmla="*/ 0 w 10073233"/>
              <a:gd name="connsiteY6" fmla="*/ 13621 h 6889304"/>
              <a:gd name="connsiteX0" fmla="*/ 0 w 10073233"/>
              <a:gd name="connsiteY0" fmla="*/ 13621 h 6889304"/>
              <a:gd name="connsiteX1" fmla="*/ 10073142 w 10073233"/>
              <a:gd name="connsiteY1" fmla="*/ 0 h 6889304"/>
              <a:gd name="connsiteX2" fmla="*/ 10066792 w 10073233"/>
              <a:gd name="connsiteY2" fmla="*/ 6889304 h 6889304"/>
              <a:gd name="connsiteX3" fmla="*/ 1310923 w 10073233"/>
              <a:gd name="connsiteY3" fmla="*/ 6862235 h 6889304"/>
              <a:gd name="connsiteX4" fmla="*/ 310810 w 10073233"/>
              <a:gd name="connsiteY4" fmla="*/ 5186395 h 6889304"/>
              <a:gd name="connsiteX5" fmla="*/ 1010899 w 10073233"/>
              <a:gd name="connsiteY5" fmla="*/ 3146487 h 6889304"/>
              <a:gd name="connsiteX6" fmla="*/ 0 w 10073233"/>
              <a:gd name="connsiteY6" fmla="*/ 13621 h 6889304"/>
              <a:gd name="connsiteX0" fmla="*/ 0 w 10073233"/>
              <a:gd name="connsiteY0" fmla="*/ 13621 h 6889304"/>
              <a:gd name="connsiteX1" fmla="*/ 10073142 w 10073233"/>
              <a:gd name="connsiteY1" fmla="*/ 0 h 6889304"/>
              <a:gd name="connsiteX2" fmla="*/ 10066792 w 10073233"/>
              <a:gd name="connsiteY2" fmla="*/ 6889304 h 6889304"/>
              <a:gd name="connsiteX3" fmla="*/ 1310923 w 10073233"/>
              <a:gd name="connsiteY3" fmla="*/ 6862235 h 6889304"/>
              <a:gd name="connsiteX4" fmla="*/ 310810 w 10073233"/>
              <a:gd name="connsiteY4" fmla="*/ 5186395 h 6889304"/>
              <a:gd name="connsiteX5" fmla="*/ 1010899 w 10073233"/>
              <a:gd name="connsiteY5" fmla="*/ 3146487 h 6889304"/>
              <a:gd name="connsiteX6" fmla="*/ 0 w 10073233"/>
              <a:gd name="connsiteY6" fmla="*/ 13621 h 6889304"/>
              <a:gd name="connsiteX0" fmla="*/ 0 w 10073233"/>
              <a:gd name="connsiteY0" fmla="*/ 13621 h 6910032"/>
              <a:gd name="connsiteX1" fmla="*/ 10073142 w 10073233"/>
              <a:gd name="connsiteY1" fmla="*/ 0 h 6910032"/>
              <a:gd name="connsiteX2" fmla="*/ 10066792 w 10073233"/>
              <a:gd name="connsiteY2" fmla="*/ 6889304 h 6910032"/>
              <a:gd name="connsiteX3" fmla="*/ 1329973 w 10073233"/>
              <a:gd name="connsiteY3" fmla="*/ 6909916 h 6910032"/>
              <a:gd name="connsiteX4" fmla="*/ 310810 w 10073233"/>
              <a:gd name="connsiteY4" fmla="*/ 5186395 h 6910032"/>
              <a:gd name="connsiteX5" fmla="*/ 1010899 w 10073233"/>
              <a:gd name="connsiteY5" fmla="*/ 3146487 h 6910032"/>
              <a:gd name="connsiteX6" fmla="*/ 0 w 10073233"/>
              <a:gd name="connsiteY6" fmla="*/ 13621 h 6910032"/>
              <a:gd name="connsiteX0" fmla="*/ 0 w 10073233"/>
              <a:gd name="connsiteY0" fmla="*/ 13621 h 6890961"/>
              <a:gd name="connsiteX1" fmla="*/ 10073142 w 10073233"/>
              <a:gd name="connsiteY1" fmla="*/ 0 h 6890961"/>
              <a:gd name="connsiteX2" fmla="*/ 10066792 w 10073233"/>
              <a:gd name="connsiteY2" fmla="*/ 6889304 h 6890961"/>
              <a:gd name="connsiteX3" fmla="*/ 1329973 w 10073233"/>
              <a:gd name="connsiteY3" fmla="*/ 6890843 h 6890961"/>
              <a:gd name="connsiteX4" fmla="*/ 310810 w 10073233"/>
              <a:gd name="connsiteY4" fmla="*/ 5186395 h 6890961"/>
              <a:gd name="connsiteX5" fmla="*/ 1010899 w 10073233"/>
              <a:gd name="connsiteY5" fmla="*/ 3146487 h 6890961"/>
              <a:gd name="connsiteX6" fmla="*/ 0 w 10073233"/>
              <a:gd name="connsiteY6" fmla="*/ 13621 h 6890961"/>
              <a:gd name="connsiteX0" fmla="*/ 0 w 10073233"/>
              <a:gd name="connsiteY0" fmla="*/ 13621 h 6890959"/>
              <a:gd name="connsiteX1" fmla="*/ 10073142 w 10073233"/>
              <a:gd name="connsiteY1" fmla="*/ 0 h 6890959"/>
              <a:gd name="connsiteX2" fmla="*/ 10066792 w 10073233"/>
              <a:gd name="connsiteY2" fmla="*/ 6889304 h 6890959"/>
              <a:gd name="connsiteX3" fmla="*/ 1329973 w 10073233"/>
              <a:gd name="connsiteY3" fmla="*/ 6890843 h 6890959"/>
              <a:gd name="connsiteX4" fmla="*/ 291695 w 10073233"/>
              <a:gd name="connsiteY4" fmla="*/ 5167322 h 6890959"/>
              <a:gd name="connsiteX5" fmla="*/ 1010899 w 10073233"/>
              <a:gd name="connsiteY5" fmla="*/ 3146487 h 6890959"/>
              <a:gd name="connsiteX6" fmla="*/ 0 w 10073233"/>
              <a:gd name="connsiteY6" fmla="*/ 13621 h 6890959"/>
              <a:gd name="connsiteX0" fmla="*/ 0 w 10073233"/>
              <a:gd name="connsiteY0" fmla="*/ 13621 h 6900494"/>
              <a:gd name="connsiteX1" fmla="*/ 10073142 w 10073233"/>
              <a:gd name="connsiteY1" fmla="*/ 0 h 6900494"/>
              <a:gd name="connsiteX2" fmla="*/ 10066792 w 10073233"/>
              <a:gd name="connsiteY2" fmla="*/ 6889304 h 6900494"/>
              <a:gd name="connsiteX3" fmla="*/ 1272627 w 10073233"/>
              <a:gd name="connsiteY3" fmla="*/ 6900379 h 6900494"/>
              <a:gd name="connsiteX4" fmla="*/ 291695 w 10073233"/>
              <a:gd name="connsiteY4" fmla="*/ 5167322 h 6900494"/>
              <a:gd name="connsiteX5" fmla="*/ 1010899 w 10073233"/>
              <a:gd name="connsiteY5" fmla="*/ 3146487 h 6900494"/>
              <a:gd name="connsiteX6" fmla="*/ 0 w 10073233"/>
              <a:gd name="connsiteY6" fmla="*/ 13621 h 6900494"/>
              <a:gd name="connsiteX0" fmla="*/ 0 w 10130580"/>
              <a:gd name="connsiteY0" fmla="*/ 13621 h 6900494"/>
              <a:gd name="connsiteX1" fmla="*/ 10130489 w 10130580"/>
              <a:gd name="connsiteY1" fmla="*/ 0 h 6900494"/>
              <a:gd name="connsiteX2" fmla="*/ 10124139 w 10130580"/>
              <a:gd name="connsiteY2" fmla="*/ 6889304 h 6900494"/>
              <a:gd name="connsiteX3" fmla="*/ 1329974 w 10130580"/>
              <a:gd name="connsiteY3" fmla="*/ 6900379 h 6900494"/>
              <a:gd name="connsiteX4" fmla="*/ 349042 w 10130580"/>
              <a:gd name="connsiteY4" fmla="*/ 5167322 h 6900494"/>
              <a:gd name="connsiteX5" fmla="*/ 1068246 w 10130580"/>
              <a:gd name="connsiteY5" fmla="*/ 3146487 h 6900494"/>
              <a:gd name="connsiteX6" fmla="*/ 0 w 10130580"/>
              <a:gd name="connsiteY6" fmla="*/ 13621 h 6900494"/>
              <a:gd name="connsiteX0" fmla="*/ 0 w 10130580"/>
              <a:gd name="connsiteY0" fmla="*/ 13621 h 6900494"/>
              <a:gd name="connsiteX1" fmla="*/ 10130489 w 10130580"/>
              <a:gd name="connsiteY1" fmla="*/ 0 h 6900494"/>
              <a:gd name="connsiteX2" fmla="*/ 10124139 w 10130580"/>
              <a:gd name="connsiteY2" fmla="*/ 6889304 h 6900494"/>
              <a:gd name="connsiteX3" fmla="*/ 1329974 w 10130580"/>
              <a:gd name="connsiteY3" fmla="*/ 6900379 h 6900494"/>
              <a:gd name="connsiteX4" fmla="*/ 349042 w 10130580"/>
              <a:gd name="connsiteY4" fmla="*/ 5167322 h 6900494"/>
              <a:gd name="connsiteX5" fmla="*/ 1049130 w 10130580"/>
              <a:gd name="connsiteY5" fmla="*/ 3184632 h 6900494"/>
              <a:gd name="connsiteX6" fmla="*/ 0 w 10130580"/>
              <a:gd name="connsiteY6" fmla="*/ 13621 h 6900494"/>
              <a:gd name="connsiteX0" fmla="*/ 0 w 10130580"/>
              <a:gd name="connsiteY0" fmla="*/ 13621 h 6900491"/>
              <a:gd name="connsiteX1" fmla="*/ 10130489 w 10130580"/>
              <a:gd name="connsiteY1" fmla="*/ 0 h 6900491"/>
              <a:gd name="connsiteX2" fmla="*/ 10124139 w 10130580"/>
              <a:gd name="connsiteY2" fmla="*/ 6889304 h 6900491"/>
              <a:gd name="connsiteX3" fmla="*/ 1329974 w 10130580"/>
              <a:gd name="connsiteY3" fmla="*/ 6900379 h 6900491"/>
              <a:gd name="connsiteX4" fmla="*/ 357091 w 10130580"/>
              <a:gd name="connsiteY4" fmla="*/ 5135200 h 6900491"/>
              <a:gd name="connsiteX5" fmla="*/ 1049130 w 10130580"/>
              <a:gd name="connsiteY5" fmla="*/ 3184632 h 6900491"/>
              <a:gd name="connsiteX6" fmla="*/ 0 w 10130580"/>
              <a:gd name="connsiteY6" fmla="*/ 13621 h 6900491"/>
              <a:gd name="connsiteX0" fmla="*/ 0 w 10130580"/>
              <a:gd name="connsiteY0" fmla="*/ 13621 h 6900490"/>
              <a:gd name="connsiteX1" fmla="*/ 10130489 w 10130580"/>
              <a:gd name="connsiteY1" fmla="*/ 0 h 6900490"/>
              <a:gd name="connsiteX2" fmla="*/ 10124139 w 10130580"/>
              <a:gd name="connsiteY2" fmla="*/ 6889304 h 6900490"/>
              <a:gd name="connsiteX3" fmla="*/ 1329974 w 10130580"/>
              <a:gd name="connsiteY3" fmla="*/ 6900379 h 6900490"/>
              <a:gd name="connsiteX4" fmla="*/ 393309 w 10130580"/>
              <a:gd name="connsiteY4" fmla="*/ 5127169 h 6900490"/>
              <a:gd name="connsiteX5" fmla="*/ 1049130 w 10130580"/>
              <a:gd name="connsiteY5" fmla="*/ 3184632 h 6900490"/>
              <a:gd name="connsiteX6" fmla="*/ 0 w 10130580"/>
              <a:gd name="connsiteY6" fmla="*/ 13621 h 6900490"/>
              <a:gd name="connsiteX0" fmla="*/ 0 w 10130580"/>
              <a:gd name="connsiteY0" fmla="*/ 13621 h 6900489"/>
              <a:gd name="connsiteX1" fmla="*/ 10130489 w 10130580"/>
              <a:gd name="connsiteY1" fmla="*/ 0 h 6900489"/>
              <a:gd name="connsiteX2" fmla="*/ 10124139 w 10130580"/>
              <a:gd name="connsiteY2" fmla="*/ 6889304 h 6900489"/>
              <a:gd name="connsiteX3" fmla="*/ 1329974 w 10130580"/>
              <a:gd name="connsiteY3" fmla="*/ 6900379 h 6900489"/>
              <a:gd name="connsiteX4" fmla="*/ 361115 w 10130580"/>
              <a:gd name="connsiteY4" fmla="*/ 5119139 h 6900489"/>
              <a:gd name="connsiteX5" fmla="*/ 1049130 w 10130580"/>
              <a:gd name="connsiteY5" fmla="*/ 3184632 h 6900489"/>
              <a:gd name="connsiteX6" fmla="*/ 0 w 10130580"/>
              <a:gd name="connsiteY6" fmla="*/ 13621 h 6900489"/>
              <a:gd name="connsiteX0" fmla="*/ 0 w 10130580"/>
              <a:gd name="connsiteY0" fmla="*/ 13621 h 6889304"/>
              <a:gd name="connsiteX1" fmla="*/ 10130489 w 10130580"/>
              <a:gd name="connsiteY1" fmla="*/ 0 h 6889304"/>
              <a:gd name="connsiteX2" fmla="*/ 10124139 w 10130580"/>
              <a:gd name="connsiteY2" fmla="*/ 6889304 h 6889304"/>
              <a:gd name="connsiteX3" fmla="*/ 1342048 w 10130580"/>
              <a:gd name="connsiteY3" fmla="*/ 6880302 h 6889304"/>
              <a:gd name="connsiteX4" fmla="*/ 361115 w 10130580"/>
              <a:gd name="connsiteY4" fmla="*/ 5119139 h 6889304"/>
              <a:gd name="connsiteX5" fmla="*/ 1049130 w 10130580"/>
              <a:gd name="connsiteY5" fmla="*/ 3184632 h 6889304"/>
              <a:gd name="connsiteX6" fmla="*/ 0 w 10130580"/>
              <a:gd name="connsiteY6" fmla="*/ 13621 h 6889304"/>
              <a:gd name="connsiteX0" fmla="*/ 0 w 10130580"/>
              <a:gd name="connsiteY0" fmla="*/ 13621 h 6889304"/>
              <a:gd name="connsiteX1" fmla="*/ 10130489 w 10130580"/>
              <a:gd name="connsiteY1" fmla="*/ 0 h 6889304"/>
              <a:gd name="connsiteX2" fmla="*/ 10124139 w 10130580"/>
              <a:gd name="connsiteY2" fmla="*/ 6889304 h 6889304"/>
              <a:gd name="connsiteX3" fmla="*/ 1333999 w 10130580"/>
              <a:gd name="connsiteY3" fmla="*/ 6880302 h 6889304"/>
              <a:gd name="connsiteX4" fmla="*/ 361115 w 10130580"/>
              <a:gd name="connsiteY4" fmla="*/ 5119139 h 6889304"/>
              <a:gd name="connsiteX5" fmla="*/ 1049130 w 10130580"/>
              <a:gd name="connsiteY5" fmla="*/ 3184632 h 6889304"/>
              <a:gd name="connsiteX6" fmla="*/ 0 w 10130580"/>
              <a:gd name="connsiteY6" fmla="*/ 13621 h 6889304"/>
              <a:gd name="connsiteX0" fmla="*/ 0 w 10130580"/>
              <a:gd name="connsiteY0" fmla="*/ 13621 h 6889304"/>
              <a:gd name="connsiteX1" fmla="*/ 10130489 w 10130580"/>
              <a:gd name="connsiteY1" fmla="*/ 0 h 6889304"/>
              <a:gd name="connsiteX2" fmla="*/ 10124139 w 10130580"/>
              <a:gd name="connsiteY2" fmla="*/ 6889304 h 6889304"/>
              <a:gd name="connsiteX3" fmla="*/ 1333999 w 10130580"/>
              <a:gd name="connsiteY3" fmla="*/ 6880302 h 6889304"/>
              <a:gd name="connsiteX4" fmla="*/ 405383 w 10130580"/>
              <a:gd name="connsiteY4" fmla="*/ 5127171 h 6889304"/>
              <a:gd name="connsiteX5" fmla="*/ 1049130 w 10130580"/>
              <a:gd name="connsiteY5" fmla="*/ 3184632 h 6889304"/>
              <a:gd name="connsiteX6" fmla="*/ 0 w 10130580"/>
              <a:gd name="connsiteY6" fmla="*/ 13621 h 6889304"/>
              <a:gd name="connsiteX0" fmla="*/ 0 w 10130580"/>
              <a:gd name="connsiteY0" fmla="*/ 13621 h 6889304"/>
              <a:gd name="connsiteX1" fmla="*/ 10130489 w 10130580"/>
              <a:gd name="connsiteY1" fmla="*/ 0 h 6889304"/>
              <a:gd name="connsiteX2" fmla="*/ 10124139 w 10130580"/>
              <a:gd name="connsiteY2" fmla="*/ 6889304 h 6889304"/>
              <a:gd name="connsiteX3" fmla="*/ 1374242 w 10130580"/>
              <a:gd name="connsiteY3" fmla="*/ 6884318 h 6889304"/>
              <a:gd name="connsiteX4" fmla="*/ 405383 w 10130580"/>
              <a:gd name="connsiteY4" fmla="*/ 5127171 h 6889304"/>
              <a:gd name="connsiteX5" fmla="*/ 1049130 w 10130580"/>
              <a:gd name="connsiteY5" fmla="*/ 3184632 h 6889304"/>
              <a:gd name="connsiteX6" fmla="*/ 0 w 10130580"/>
              <a:gd name="connsiteY6" fmla="*/ 13621 h 6889304"/>
              <a:gd name="connsiteX0" fmla="*/ 0 w 10130580"/>
              <a:gd name="connsiteY0" fmla="*/ 13621 h 6889304"/>
              <a:gd name="connsiteX1" fmla="*/ 10130489 w 10130580"/>
              <a:gd name="connsiteY1" fmla="*/ 0 h 6889304"/>
              <a:gd name="connsiteX2" fmla="*/ 10124139 w 10130580"/>
              <a:gd name="connsiteY2" fmla="*/ 6889304 h 6889304"/>
              <a:gd name="connsiteX3" fmla="*/ 1374242 w 10130580"/>
              <a:gd name="connsiteY3" fmla="*/ 6884318 h 6889304"/>
              <a:gd name="connsiteX4" fmla="*/ 405383 w 10130580"/>
              <a:gd name="connsiteY4" fmla="*/ 5127171 h 6889304"/>
              <a:gd name="connsiteX5" fmla="*/ 1085350 w 10130580"/>
              <a:gd name="connsiteY5" fmla="*/ 3188647 h 6889304"/>
              <a:gd name="connsiteX6" fmla="*/ 0 w 10130580"/>
              <a:gd name="connsiteY6" fmla="*/ 13621 h 6889304"/>
              <a:gd name="connsiteX0" fmla="*/ 0 w 10130580"/>
              <a:gd name="connsiteY0" fmla="*/ 13621 h 6889304"/>
              <a:gd name="connsiteX1" fmla="*/ 10130489 w 10130580"/>
              <a:gd name="connsiteY1" fmla="*/ 0 h 6889304"/>
              <a:gd name="connsiteX2" fmla="*/ 10124139 w 10130580"/>
              <a:gd name="connsiteY2" fmla="*/ 6889304 h 6889304"/>
              <a:gd name="connsiteX3" fmla="*/ 1374242 w 10130580"/>
              <a:gd name="connsiteY3" fmla="*/ 6884318 h 6889304"/>
              <a:gd name="connsiteX4" fmla="*/ 397334 w 10130580"/>
              <a:gd name="connsiteY4" fmla="*/ 5123156 h 6889304"/>
              <a:gd name="connsiteX5" fmla="*/ 1085350 w 10130580"/>
              <a:gd name="connsiteY5" fmla="*/ 3188647 h 6889304"/>
              <a:gd name="connsiteX6" fmla="*/ 0 w 10130580"/>
              <a:gd name="connsiteY6" fmla="*/ 13621 h 6889304"/>
              <a:gd name="connsiteX0" fmla="*/ 0 w 10130580"/>
              <a:gd name="connsiteY0" fmla="*/ 13621 h 6889304"/>
              <a:gd name="connsiteX1" fmla="*/ 10130489 w 10130580"/>
              <a:gd name="connsiteY1" fmla="*/ 0 h 6889304"/>
              <a:gd name="connsiteX2" fmla="*/ 10124139 w 10130580"/>
              <a:gd name="connsiteY2" fmla="*/ 6889304 h 6889304"/>
              <a:gd name="connsiteX3" fmla="*/ 1374242 w 10130580"/>
              <a:gd name="connsiteY3" fmla="*/ 6884318 h 6889304"/>
              <a:gd name="connsiteX4" fmla="*/ 397334 w 10130580"/>
              <a:gd name="connsiteY4" fmla="*/ 5123156 h 6889304"/>
              <a:gd name="connsiteX5" fmla="*/ 1085350 w 10130580"/>
              <a:gd name="connsiteY5" fmla="*/ 3188647 h 6889304"/>
              <a:gd name="connsiteX6" fmla="*/ 0 w 10130580"/>
              <a:gd name="connsiteY6" fmla="*/ 13621 h 6889304"/>
              <a:gd name="connsiteX0" fmla="*/ 0 w 10130580"/>
              <a:gd name="connsiteY0" fmla="*/ 13621 h 6889304"/>
              <a:gd name="connsiteX1" fmla="*/ 10130489 w 10130580"/>
              <a:gd name="connsiteY1" fmla="*/ 0 h 6889304"/>
              <a:gd name="connsiteX2" fmla="*/ 10124139 w 10130580"/>
              <a:gd name="connsiteY2" fmla="*/ 6889304 h 6889304"/>
              <a:gd name="connsiteX3" fmla="*/ 1374242 w 10130580"/>
              <a:gd name="connsiteY3" fmla="*/ 6884318 h 6889304"/>
              <a:gd name="connsiteX4" fmla="*/ 397334 w 10130580"/>
              <a:gd name="connsiteY4" fmla="*/ 5123156 h 6889304"/>
              <a:gd name="connsiteX5" fmla="*/ 1085350 w 10130580"/>
              <a:gd name="connsiteY5" fmla="*/ 3188647 h 6889304"/>
              <a:gd name="connsiteX6" fmla="*/ 0 w 10130580"/>
              <a:gd name="connsiteY6" fmla="*/ 13621 h 6889304"/>
              <a:gd name="connsiteX0" fmla="*/ 0 w 10094361"/>
              <a:gd name="connsiteY0" fmla="*/ 13621 h 6889304"/>
              <a:gd name="connsiteX1" fmla="*/ 10094270 w 10094361"/>
              <a:gd name="connsiteY1" fmla="*/ 0 h 6889304"/>
              <a:gd name="connsiteX2" fmla="*/ 10087920 w 10094361"/>
              <a:gd name="connsiteY2" fmla="*/ 6889304 h 6889304"/>
              <a:gd name="connsiteX3" fmla="*/ 1338023 w 10094361"/>
              <a:gd name="connsiteY3" fmla="*/ 6884318 h 6889304"/>
              <a:gd name="connsiteX4" fmla="*/ 361115 w 10094361"/>
              <a:gd name="connsiteY4" fmla="*/ 5123156 h 6889304"/>
              <a:gd name="connsiteX5" fmla="*/ 1049131 w 10094361"/>
              <a:gd name="connsiteY5" fmla="*/ 3188647 h 6889304"/>
              <a:gd name="connsiteX6" fmla="*/ 0 w 10094361"/>
              <a:gd name="connsiteY6" fmla="*/ 13621 h 6889304"/>
              <a:gd name="connsiteX0" fmla="*/ 0 w 10066191"/>
              <a:gd name="connsiteY0" fmla="*/ 33697 h 6889304"/>
              <a:gd name="connsiteX1" fmla="*/ 10066100 w 10066191"/>
              <a:gd name="connsiteY1" fmla="*/ 0 h 6889304"/>
              <a:gd name="connsiteX2" fmla="*/ 10059750 w 10066191"/>
              <a:gd name="connsiteY2" fmla="*/ 6889304 h 6889304"/>
              <a:gd name="connsiteX3" fmla="*/ 1309853 w 10066191"/>
              <a:gd name="connsiteY3" fmla="*/ 6884318 h 6889304"/>
              <a:gd name="connsiteX4" fmla="*/ 332945 w 10066191"/>
              <a:gd name="connsiteY4" fmla="*/ 5123156 h 6889304"/>
              <a:gd name="connsiteX5" fmla="*/ 1020961 w 10066191"/>
              <a:gd name="connsiteY5" fmla="*/ 3188647 h 6889304"/>
              <a:gd name="connsiteX6" fmla="*/ 0 w 10066191"/>
              <a:gd name="connsiteY6" fmla="*/ 33697 h 6889304"/>
              <a:gd name="connsiteX0" fmla="*/ 0 w 10066191"/>
              <a:gd name="connsiteY0" fmla="*/ 33697 h 6889304"/>
              <a:gd name="connsiteX1" fmla="*/ 10066100 w 10066191"/>
              <a:gd name="connsiteY1" fmla="*/ 0 h 6889304"/>
              <a:gd name="connsiteX2" fmla="*/ 10059750 w 10066191"/>
              <a:gd name="connsiteY2" fmla="*/ 6889304 h 6889304"/>
              <a:gd name="connsiteX3" fmla="*/ 1309853 w 10066191"/>
              <a:gd name="connsiteY3" fmla="*/ 6884318 h 6889304"/>
              <a:gd name="connsiteX4" fmla="*/ 332945 w 10066191"/>
              <a:gd name="connsiteY4" fmla="*/ 5123156 h 6889304"/>
              <a:gd name="connsiteX5" fmla="*/ 1020961 w 10066191"/>
              <a:gd name="connsiteY5" fmla="*/ 3188647 h 6889304"/>
              <a:gd name="connsiteX6" fmla="*/ 0 w 10066191"/>
              <a:gd name="connsiteY6" fmla="*/ 33697 h 6889304"/>
              <a:gd name="connsiteX0" fmla="*/ 0 w 10078264"/>
              <a:gd name="connsiteY0" fmla="*/ 13620 h 6889304"/>
              <a:gd name="connsiteX1" fmla="*/ 10078173 w 10078264"/>
              <a:gd name="connsiteY1" fmla="*/ 0 h 6889304"/>
              <a:gd name="connsiteX2" fmla="*/ 10071823 w 10078264"/>
              <a:gd name="connsiteY2" fmla="*/ 6889304 h 6889304"/>
              <a:gd name="connsiteX3" fmla="*/ 1321926 w 10078264"/>
              <a:gd name="connsiteY3" fmla="*/ 6884318 h 6889304"/>
              <a:gd name="connsiteX4" fmla="*/ 345018 w 10078264"/>
              <a:gd name="connsiteY4" fmla="*/ 5123156 h 6889304"/>
              <a:gd name="connsiteX5" fmla="*/ 1033034 w 10078264"/>
              <a:gd name="connsiteY5" fmla="*/ 3188647 h 6889304"/>
              <a:gd name="connsiteX6" fmla="*/ 0 w 10078264"/>
              <a:gd name="connsiteY6" fmla="*/ 13620 h 6889304"/>
              <a:gd name="connsiteX0" fmla="*/ 0 w 10078264"/>
              <a:gd name="connsiteY0" fmla="*/ 13620 h 6889304"/>
              <a:gd name="connsiteX1" fmla="*/ 10078173 w 10078264"/>
              <a:gd name="connsiteY1" fmla="*/ 0 h 6889304"/>
              <a:gd name="connsiteX2" fmla="*/ 10071823 w 10078264"/>
              <a:gd name="connsiteY2" fmla="*/ 6889304 h 6889304"/>
              <a:gd name="connsiteX3" fmla="*/ 1321926 w 10078264"/>
              <a:gd name="connsiteY3" fmla="*/ 6884318 h 6889304"/>
              <a:gd name="connsiteX4" fmla="*/ 345018 w 10078264"/>
              <a:gd name="connsiteY4" fmla="*/ 5123156 h 6889304"/>
              <a:gd name="connsiteX5" fmla="*/ 1045106 w 10078264"/>
              <a:gd name="connsiteY5" fmla="*/ 3192662 h 6889304"/>
              <a:gd name="connsiteX6" fmla="*/ 0 w 10078264"/>
              <a:gd name="connsiteY6" fmla="*/ 13620 h 6889304"/>
              <a:gd name="connsiteX0" fmla="*/ 0 w 10074239"/>
              <a:gd name="connsiteY0" fmla="*/ 9604 h 6889304"/>
              <a:gd name="connsiteX1" fmla="*/ 10074148 w 10074239"/>
              <a:gd name="connsiteY1" fmla="*/ 0 h 6889304"/>
              <a:gd name="connsiteX2" fmla="*/ 10067798 w 10074239"/>
              <a:gd name="connsiteY2" fmla="*/ 6889304 h 6889304"/>
              <a:gd name="connsiteX3" fmla="*/ 1317901 w 10074239"/>
              <a:gd name="connsiteY3" fmla="*/ 6884318 h 6889304"/>
              <a:gd name="connsiteX4" fmla="*/ 340993 w 10074239"/>
              <a:gd name="connsiteY4" fmla="*/ 5123156 h 6889304"/>
              <a:gd name="connsiteX5" fmla="*/ 1041081 w 10074239"/>
              <a:gd name="connsiteY5" fmla="*/ 3192662 h 6889304"/>
              <a:gd name="connsiteX6" fmla="*/ 0 w 10074239"/>
              <a:gd name="connsiteY6" fmla="*/ 9604 h 688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74239" h="6889304">
                <a:moveTo>
                  <a:pt x="0" y="9604"/>
                </a:moveTo>
                <a:lnTo>
                  <a:pt x="10074148" y="0"/>
                </a:lnTo>
                <a:cubicBezTo>
                  <a:pt x="10075206" y="948636"/>
                  <a:pt x="10066740" y="5940668"/>
                  <a:pt x="10067798" y="6889304"/>
                </a:cubicBezTo>
                <a:lnTo>
                  <a:pt x="1317901" y="6884318"/>
                </a:lnTo>
                <a:cubicBezTo>
                  <a:pt x="1317905" y="6897884"/>
                  <a:pt x="340343" y="5131675"/>
                  <a:pt x="340993" y="5123156"/>
                </a:cubicBezTo>
                <a:cubicBezTo>
                  <a:pt x="342176" y="5129343"/>
                  <a:pt x="1029968" y="3235288"/>
                  <a:pt x="1041081" y="3192662"/>
                </a:cubicBezTo>
                <a:cubicBezTo>
                  <a:pt x="1049396" y="3219620"/>
                  <a:pt x="2686" y="10753"/>
                  <a:pt x="0" y="9604"/>
                </a:cubicBezTo>
                <a:close/>
              </a:path>
            </a:pathLst>
          </a:custGeom>
          <a:solidFill>
            <a:schemeClr val="bg2"/>
          </a:solidFill>
        </p:spPr>
        <p:txBody>
          <a:bodyPr wrap="square" lIns="3200400" tIns="0" bIns="1463040" anchor="ctr" anchorCtr="0">
            <a:noAutofit/>
          </a:bodyPr>
          <a:lstStyle>
            <a:lvl1pPr marL="0" indent="0" algn="l">
              <a:buNone/>
              <a:defRPr sz="2400"/>
            </a:lvl1pPr>
          </a:lstStyle>
          <a:p>
            <a:r>
              <a:rPr lang="en-US"/>
              <a:t>Click icon to add picture</a:t>
            </a:r>
          </a:p>
        </p:txBody>
      </p:sp>
      <p:pic>
        <p:nvPicPr>
          <p:cNvPr id="3" name="Afbeelding 2">
            <a:extLst>
              <a:ext uri="{FF2B5EF4-FFF2-40B4-BE49-F238E27FC236}">
                <a16:creationId xmlns:a16="http://schemas.microsoft.com/office/drawing/2014/main" id="{85F99624-476A-EE17-7709-D1B229347B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873" y="5895703"/>
            <a:ext cx="1397725" cy="1397725"/>
          </a:xfrm>
          <a:prstGeom prst="rect">
            <a:avLst/>
          </a:prstGeom>
        </p:spPr>
      </p:pic>
    </p:spTree>
    <p:extLst>
      <p:ext uri="{BB962C8B-B14F-4D97-AF65-F5344CB8AC3E}">
        <p14:creationId xmlns:p14="http://schemas.microsoft.com/office/powerpoint/2010/main" val="3481051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breaker">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C8F0AEE-244A-DDF5-085B-EAE92F6F8D3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6855236" cy="6858000"/>
          </a:xfrm>
          <a:prstGeom prst="rect">
            <a:avLst/>
          </a:prstGeom>
        </p:spPr>
      </p:pic>
      <p:sp>
        <p:nvSpPr>
          <p:cNvPr id="3" name="Picture Placeholder 9">
            <a:extLst>
              <a:ext uri="{FF2B5EF4-FFF2-40B4-BE49-F238E27FC236}">
                <a16:creationId xmlns:a16="http://schemas.microsoft.com/office/drawing/2014/main" id="{6004A209-02BB-8A7F-524F-26200037F603}"/>
              </a:ext>
            </a:extLst>
          </p:cNvPr>
          <p:cNvSpPr>
            <a:spLocks noGrp="1"/>
          </p:cNvSpPr>
          <p:nvPr>
            <p:ph type="pic" sz="quarter" idx="15"/>
          </p:nvPr>
        </p:nvSpPr>
        <p:spPr>
          <a:xfrm>
            <a:off x="2161174" y="0"/>
            <a:ext cx="10039650" cy="6858000"/>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 name="connsiteX0" fmla="*/ 1291771 w 10007600"/>
              <a:gd name="connsiteY0" fmla="*/ 0 h 6884329"/>
              <a:gd name="connsiteX1" fmla="*/ 10007600 w 10007600"/>
              <a:gd name="connsiteY1" fmla="*/ 5450 h 6884329"/>
              <a:gd name="connsiteX2" fmla="*/ 2823029 w 10007600"/>
              <a:gd name="connsiteY2" fmla="*/ 6884329 h 6884329"/>
              <a:gd name="connsiteX3" fmla="*/ 0 w 10007600"/>
              <a:gd name="connsiteY3" fmla="*/ 6879771 h 6884329"/>
              <a:gd name="connsiteX4" fmla="*/ 0 w 10007600"/>
              <a:gd name="connsiteY4" fmla="*/ 3476171 h 6884329"/>
              <a:gd name="connsiteX5" fmla="*/ 1291771 w 10007600"/>
              <a:gd name="connsiteY5" fmla="*/ 0 h 6884329"/>
              <a:gd name="connsiteX0" fmla="*/ 1291771 w 10007600"/>
              <a:gd name="connsiteY0" fmla="*/ 0 h 6884329"/>
              <a:gd name="connsiteX1" fmla="*/ 10007600 w 10007600"/>
              <a:gd name="connsiteY1" fmla="*/ 5450 h 6884329"/>
              <a:gd name="connsiteX2" fmla="*/ 6267450 w 10007600"/>
              <a:gd name="connsiteY2" fmla="*/ 3576118 h 6884329"/>
              <a:gd name="connsiteX3" fmla="*/ 2823029 w 10007600"/>
              <a:gd name="connsiteY3" fmla="*/ 6884329 h 6884329"/>
              <a:gd name="connsiteX4" fmla="*/ 0 w 10007600"/>
              <a:gd name="connsiteY4" fmla="*/ 6879771 h 6884329"/>
              <a:gd name="connsiteX5" fmla="*/ 0 w 10007600"/>
              <a:gd name="connsiteY5" fmla="*/ 3476171 h 6884329"/>
              <a:gd name="connsiteX6" fmla="*/ 1291771 w 10007600"/>
              <a:gd name="connsiteY6" fmla="*/ 0 h 6884329"/>
              <a:gd name="connsiteX0" fmla="*/ 1291771 w 12192000"/>
              <a:gd name="connsiteY0" fmla="*/ 0 h 6884329"/>
              <a:gd name="connsiteX1" fmla="*/ 10007600 w 12192000"/>
              <a:gd name="connsiteY1" fmla="*/ 5450 h 6884329"/>
              <a:gd name="connsiteX2" fmla="*/ 12192000 w 12192000"/>
              <a:gd name="connsiteY2" fmla="*/ 2879967 h 6884329"/>
              <a:gd name="connsiteX3" fmla="*/ 2823029 w 12192000"/>
              <a:gd name="connsiteY3" fmla="*/ 6884329 h 6884329"/>
              <a:gd name="connsiteX4" fmla="*/ 0 w 12192000"/>
              <a:gd name="connsiteY4" fmla="*/ 6879771 h 6884329"/>
              <a:gd name="connsiteX5" fmla="*/ 0 w 12192000"/>
              <a:gd name="connsiteY5" fmla="*/ 3476171 h 6884329"/>
              <a:gd name="connsiteX6" fmla="*/ 1291771 w 12192000"/>
              <a:gd name="connsiteY6" fmla="*/ 0 h 6884329"/>
              <a:gd name="connsiteX0" fmla="*/ 1291771 w 12192000"/>
              <a:gd name="connsiteY0" fmla="*/ 0 h 6884329"/>
              <a:gd name="connsiteX1" fmla="*/ 12188825 w 12192000"/>
              <a:gd name="connsiteY1" fmla="*/ 34059 h 6884329"/>
              <a:gd name="connsiteX2" fmla="*/ 12192000 w 12192000"/>
              <a:gd name="connsiteY2" fmla="*/ 2879967 h 6884329"/>
              <a:gd name="connsiteX3" fmla="*/ 2823029 w 12192000"/>
              <a:gd name="connsiteY3" fmla="*/ 6884329 h 6884329"/>
              <a:gd name="connsiteX4" fmla="*/ 0 w 12192000"/>
              <a:gd name="connsiteY4" fmla="*/ 6879771 h 6884329"/>
              <a:gd name="connsiteX5" fmla="*/ 0 w 12192000"/>
              <a:gd name="connsiteY5" fmla="*/ 3476171 h 6884329"/>
              <a:gd name="connsiteX6" fmla="*/ 1291771 w 12192000"/>
              <a:gd name="connsiteY6" fmla="*/ 0 h 6884329"/>
              <a:gd name="connsiteX0" fmla="*/ 0 w 12195629"/>
              <a:gd name="connsiteY0" fmla="*/ 0 h 6874793"/>
              <a:gd name="connsiteX1" fmla="*/ 12192454 w 12195629"/>
              <a:gd name="connsiteY1" fmla="*/ 24523 h 6874793"/>
              <a:gd name="connsiteX2" fmla="*/ 12195629 w 12195629"/>
              <a:gd name="connsiteY2" fmla="*/ 2870431 h 6874793"/>
              <a:gd name="connsiteX3" fmla="*/ 2826658 w 12195629"/>
              <a:gd name="connsiteY3" fmla="*/ 6874793 h 6874793"/>
              <a:gd name="connsiteX4" fmla="*/ 3629 w 12195629"/>
              <a:gd name="connsiteY4" fmla="*/ 6870235 h 6874793"/>
              <a:gd name="connsiteX5" fmla="*/ 3629 w 12195629"/>
              <a:gd name="connsiteY5" fmla="*/ 3466635 h 6874793"/>
              <a:gd name="connsiteX6" fmla="*/ 0 w 12195629"/>
              <a:gd name="connsiteY6" fmla="*/ 0 h 6874793"/>
              <a:gd name="connsiteX0" fmla="*/ 0 w 12195629"/>
              <a:gd name="connsiteY0" fmla="*/ 4086 h 6878879"/>
              <a:gd name="connsiteX1" fmla="*/ 12182929 w 12195629"/>
              <a:gd name="connsiteY1" fmla="*/ 0 h 6878879"/>
              <a:gd name="connsiteX2" fmla="*/ 12195629 w 12195629"/>
              <a:gd name="connsiteY2" fmla="*/ 2874517 h 6878879"/>
              <a:gd name="connsiteX3" fmla="*/ 2826658 w 12195629"/>
              <a:gd name="connsiteY3" fmla="*/ 6878879 h 6878879"/>
              <a:gd name="connsiteX4" fmla="*/ 3629 w 12195629"/>
              <a:gd name="connsiteY4" fmla="*/ 6874321 h 6878879"/>
              <a:gd name="connsiteX5" fmla="*/ 3629 w 12195629"/>
              <a:gd name="connsiteY5" fmla="*/ 3470721 h 6878879"/>
              <a:gd name="connsiteX6" fmla="*/ 0 w 12195629"/>
              <a:gd name="connsiteY6" fmla="*/ 4086 h 6878879"/>
              <a:gd name="connsiteX0" fmla="*/ 0 w 12195629"/>
              <a:gd name="connsiteY0" fmla="*/ 4086 h 6878879"/>
              <a:gd name="connsiteX1" fmla="*/ 12182929 w 12195629"/>
              <a:gd name="connsiteY1" fmla="*/ 0 h 6878879"/>
              <a:gd name="connsiteX2" fmla="*/ 12195629 w 12195629"/>
              <a:gd name="connsiteY2" fmla="*/ 2874517 h 6878879"/>
              <a:gd name="connsiteX3" fmla="*/ 2731408 w 12195629"/>
              <a:gd name="connsiteY3" fmla="*/ 6878879 h 6878879"/>
              <a:gd name="connsiteX4" fmla="*/ 3629 w 12195629"/>
              <a:gd name="connsiteY4" fmla="*/ 6874321 h 6878879"/>
              <a:gd name="connsiteX5" fmla="*/ 3629 w 12195629"/>
              <a:gd name="connsiteY5" fmla="*/ 3470721 h 6878879"/>
              <a:gd name="connsiteX6" fmla="*/ 0 w 12195629"/>
              <a:gd name="connsiteY6" fmla="*/ 4086 h 6878879"/>
              <a:gd name="connsiteX0" fmla="*/ 0 w 12195629"/>
              <a:gd name="connsiteY0" fmla="*/ 4086 h 6878879"/>
              <a:gd name="connsiteX1" fmla="*/ 12182929 w 12195629"/>
              <a:gd name="connsiteY1" fmla="*/ 0 h 6878879"/>
              <a:gd name="connsiteX2" fmla="*/ 12195629 w 12195629"/>
              <a:gd name="connsiteY2" fmla="*/ 2874517 h 6878879"/>
              <a:gd name="connsiteX3" fmla="*/ 2607583 w 12195629"/>
              <a:gd name="connsiteY3" fmla="*/ 6878879 h 6878879"/>
              <a:gd name="connsiteX4" fmla="*/ 3629 w 12195629"/>
              <a:gd name="connsiteY4" fmla="*/ 6874321 h 6878879"/>
              <a:gd name="connsiteX5" fmla="*/ 3629 w 12195629"/>
              <a:gd name="connsiteY5" fmla="*/ 3470721 h 6878879"/>
              <a:gd name="connsiteX6" fmla="*/ 0 w 12195629"/>
              <a:gd name="connsiteY6" fmla="*/ 4086 h 6878879"/>
              <a:gd name="connsiteX0" fmla="*/ 0 w 12195629"/>
              <a:gd name="connsiteY0" fmla="*/ 4086 h 6878879"/>
              <a:gd name="connsiteX1" fmla="*/ 12182929 w 12195629"/>
              <a:gd name="connsiteY1" fmla="*/ 0 h 6878879"/>
              <a:gd name="connsiteX2" fmla="*/ 12195629 w 12195629"/>
              <a:gd name="connsiteY2" fmla="*/ 2874517 h 6878879"/>
              <a:gd name="connsiteX3" fmla="*/ 2750458 w 12195629"/>
              <a:gd name="connsiteY3" fmla="*/ 6878879 h 6878879"/>
              <a:gd name="connsiteX4" fmla="*/ 3629 w 12195629"/>
              <a:gd name="connsiteY4" fmla="*/ 6874321 h 6878879"/>
              <a:gd name="connsiteX5" fmla="*/ 3629 w 12195629"/>
              <a:gd name="connsiteY5" fmla="*/ 3470721 h 6878879"/>
              <a:gd name="connsiteX6" fmla="*/ 0 w 12195629"/>
              <a:gd name="connsiteY6" fmla="*/ 4086 h 6878879"/>
              <a:gd name="connsiteX0" fmla="*/ 0 w 12186104"/>
              <a:gd name="connsiteY0" fmla="*/ 4086 h 6878879"/>
              <a:gd name="connsiteX1" fmla="*/ 12182929 w 12186104"/>
              <a:gd name="connsiteY1" fmla="*/ 0 h 6878879"/>
              <a:gd name="connsiteX2" fmla="*/ 12186104 w 12186104"/>
              <a:gd name="connsiteY2" fmla="*/ 2874517 h 6878879"/>
              <a:gd name="connsiteX3" fmla="*/ 2750458 w 12186104"/>
              <a:gd name="connsiteY3" fmla="*/ 6878879 h 6878879"/>
              <a:gd name="connsiteX4" fmla="*/ 3629 w 12186104"/>
              <a:gd name="connsiteY4" fmla="*/ 6874321 h 6878879"/>
              <a:gd name="connsiteX5" fmla="*/ 3629 w 12186104"/>
              <a:gd name="connsiteY5" fmla="*/ 3470721 h 6878879"/>
              <a:gd name="connsiteX6" fmla="*/ 0 w 12186104"/>
              <a:gd name="connsiteY6" fmla="*/ 4086 h 6878879"/>
              <a:gd name="connsiteX0" fmla="*/ 0 w 12186104"/>
              <a:gd name="connsiteY0" fmla="*/ 4086 h 6878879"/>
              <a:gd name="connsiteX1" fmla="*/ 12182929 w 12186104"/>
              <a:gd name="connsiteY1" fmla="*/ 0 h 6878879"/>
              <a:gd name="connsiteX2" fmla="*/ 12186104 w 12186104"/>
              <a:gd name="connsiteY2" fmla="*/ 2893589 h 6878879"/>
              <a:gd name="connsiteX3" fmla="*/ 2750458 w 12186104"/>
              <a:gd name="connsiteY3" fmla="*/ 6878879 h 6878879"/>
              <a:gd name="connsiteX4" fmla="*/ 3629 w 12186104"/>
              <a:gd name="connsiteY4" fmla="*/ 6874321 h 6878879"/>
              <a:gd name="connsiteX5" fmla="*/ 3629 w 12186104"/>
              <a:gd name="connsiteY5" fmla="*/ 3470721 h 6878879"/>
              <a:gd name="connsiteX6" fmla="*/ 0 w 12186104"/>
              <a:gd name="connsiteY6" fmla="*/ 4086 h 6878879"/>
              <a:gd name="connsiteX0" fmla="*/ 0 w 12186104"/>
              <a:gd name="connsiteY0" fmla="*/ 4086 h 6878879"/>
              <a:gd name="connsiteX1" fmla="*/ 12182929 w 12186104"/>
              <a:gd name="connsiteY1" fmla="*/ 0 h 6878879"/>
              <a:gd name="connsiteX2" fmla="*/ 12186104 w 12186104"/>
              <a:gd name="connsiteY2" fmla="*/ 2893589 h 6878879"/>
              <a:gd name="connsiteX3" fmla="*/ 2788558 w 12186104"/>
              <a:gd name="connsiteY3" fmla="*/ 6878879 h 6878879"/>
              <a:gd name="connsiteX4" fmla="*/ 3629 w 12186104"/>
              <a:gd name="connsiteY4" fmla="*/ 6874321 h 6878879"/>
              <a:gd name="connsiteX5" fmla="*/ 3629 w 12186104"/>
              <a:gd name="connsiteY5" fmla="*/ 3470721 h 6878879"/>
              <a:gd name="connsiteX6" fmla="*/ 0 w 12186104"/>
              <a:gd name="connsiteY6" fmla="*/ 4086 h 6878879"/>
              <a:gd name="connsiteX0" fmla="*/ 0 w 12186104"/>
              <a:gd name="connsiteY0" fmla="*/ 4086 h 6883858"/>
              <a:gd name="connsiteX1" fmla="*/ 12182929 w 12186104"/>
              <a:gd name="connsiteY1" fmla="*/ 0 h 6883858"/>
              <a:gd name="connsiteX2" fmla="*/ 12186104 w 12186104"/>
              <a:gd name="connsiteY2" fmla="*/ 2893589 h 6883858"/>
              <a:gd name="connsiteX3" fmla="*/ 2788558 w 12186104"/>
              <a:gd name="connsiteY3" fmla="*/ 6878879 h 6883858"/>
              <a:gd name="connsiteX4" fmla="*/ 22679 w 12186104"/>
              <a:gd name="connsiteY4" fmla="*/ 6883858 h 6883858"/>
              <a:gd name="connsiteX5" fmla="*/ 3629 w 12186104"/>
              <a:gd name="connsiteY5" fmla="*/ 3470721 h 6883858"/>
              <a:gd name="connsiteX6" fmla="*/ 0 w 12186104"/>
              <a:gd name="connsiteY6" fmla="*/ 4086 h 6883858"/>
              <a:gd name="connsiteX0" fmla="*/ 0 w 12186104"/>
              <a:gd name="connsiteY0" fmla="*/ 4086 h 6883858"/>
              <a:gd name="connsiteX1" fmla="*/ 12182929 w 12186104"/>
              <a:gd name="connsiteY1" fmla="*/ 0 h 6883858"/>
              <a:gd name="connsiteX2" fmla="*/ 12186104 w 12186104"/>
              <a:gd name="connsiteY2" fmla="*/ 2893589 h 6883858"/>
              <a:gd name="connsiteX3" fmla="*/ 2788558 w 12186104"/>
              <a:gd name="connsiteY3" fmla="*/ 6878879 h 6883858"/>
              <a:gd name="connsiteX4" fmla="*/ 3629 w 12186104"/>
              <a:gd name="connsiteY4" fmla="*/ 6883858 h 6883858"/>
              <a:gd name="connsiteX5" fmla="*/ 3629 w 12186104"/>
              <a:gd name="connsiteY5" fmla="*/ 3470721 h 6883858"/>
              <a:gd name="connsiteX6" fmla="*/ 0 w 12186104"/>
              <a:gd name="connsiteY6" fmla="*/ 4086 h 6883858"/>
              <a:gd name="connsiteX0" fmla="*/ 0 w 12186104"/>
              <a:gd name="connsiteY0" fmla="*/ 4086 h 6883858"/>
              <a:gd name="connsiteX1" fmla="*/ 12182929 w 12186104"/>
              <a:gd name="connsiteY1" fmla="*/ 0 h 6883858"/>
              <a:gd name="connsiteX2" fmla="*/ 12186104 w 12186104"/>
              <a:gd name="connsiteY2" fmla="*/ 2893589 h 6883858"/>
              <a:gd name="connsiteX3" fmla="*/ 2788558 w 12186104"/>
              <a:gd name="connsiteY3" fmla="*/ 6878879 h 6883858"/>
              <a:gd name="connsiteX4" fmla="*/ 3629 w 12186104"/>
              <a:gd name="connsiteY4" fmla="*/ 6883858 h 6883858"/>
              <a:gd name="connsiteX5" fmla="*/ 3629 w 12186104"/>
              <a:gd name="connsiteY5" fmla="*/ 3470721 h 6883858"/>
              <a:gd name="connsiteX6" fmla="*/ 0 w 12186104"/>
              <a:gd name="connsiteY6" fmla="*/ 4086 h 6883858"/>
              <a:gd name="connsiteX0" fmla="*/ 0 w 12186104"/>
              <a:gd name="connsiteY0" fmla="*/ 4086 h 6890846"/>
              <a:gd name="connsiteX1" fmla="*/ 12182929 w 12186104"/>
              <a:gd name="connsiteY1" fmla="*/ 0 h 6890846"/>
              <a:gd name="connsiteX2" fmla="*/ 12186104 w 12186104"/>
              <a:gd name="connsiteY2" fmla="*/ 2893589 h 6890846"/>
              <a:gd name="connsiteX3" fmla="*/ 2770628 w 12186104"/>
              <a:gd name="connsiteY3" fmla="*/ 6890846 h 6890846"/>
              <a:gd name="connsiteX4" fmla="*/ 3629 w 12186104"/>
              <a:gd name="connsiteY4" fmla="*/ 6883858 h 6890846"/>
              <a:gd name="connsiteX5" fmla="*/ 3629 w 12186104"/>
              <a:gd name="connsiteY5" fmla="*/ 3470721 h 6890846"/>
              <a:gd name="connsiteX6" fmla="*/ 0 w 12186104"/>
              <a:gd name="connsiteY6" fmla="*/ 4086 h 6890846"/>
              <a:gd name="connsiteX0" fmla="*/ 0 w 12186104"/>
              <a:gd name="connsiteY0" fmla="*/ 4086 h 6890846"/>
              <a:gd name="connsiteX1" fmla="*/ 12182929 w 12186104"/>
              <a:gd name="connsiteY1" fmla="*/ 0 h 6890846"/>
              <a:gd name="connsiteX2" fmla="*/ 12186104 w 12186104"/>
              <a:gd name="connsiteY2" fmla="*/ 2893589 h 6890846"/>
              <a:gd name="connsiteX3" fmla="*/ 2770628 w 12186104"/>
              <a:gd name="connsiteY3" fmla="*/ 6890846 h 6890846"/>
              <a:gd name="connsiteX4" fmla="*/ 3629 w 12186104"/>
              <a:gd name="connsiteY4" fmla="*/ 6883859 h 6890846"/>
              <a:gd name="connsiteX5" fmla="*/ 3629 w 12186104"/>
              <a:gd name="connsiteY5" fmla="*/ 3470721 h 6890846"/>
              <a:gd name="connsiteX6" fmla="*/ 0 w 12186104"/>
              <a:gd name="connsiteY6" fmla="*/ 4086 h 6890846"/>
              <a:gd name="connsiteX0" fmla="*/ 0 w 12186104"/>
              <a:gd name="connsiteY0" fmla="*/ 4086 h 6883859"/>
              <a:gd name="connsiteX1" fmla="*/ 12182929 w 12186104"/>
              <a:gd name="connsiteY1" fmla="*/ 0 h 6883859"/>
              <a:gd name="connsiteX2" fmla="*/ 12186104 w 12186104"/>
              <a:gd name="connsiteY2" fmla="*/ 2893589 h 6883859"/>
              <a:gd name="connsiteX3" fmla="*/ 2718241 w 12186104"/>
              <a:gd name="connsiteY3" fmla="*/ 6883694 h 6883859"/>
              <a:gd name="connsiteX4" fmla="*/ 3629 w 12186104"/>
              <a:gd name="connsiteY4" fmla="*/ 6883859 h 6883859"/>
              <a:gd name="connsiteX5" fmla="*/ 3629 w 12186104"/>
              <a:gd name="connsiteY5" fmla="*/ 3470721 h 6883859"/>
              <a:gd name="connsiteX6" fmla="*/ 0 w 12186104"/>
              <a:gd name="connsiteY6" fmla="*/ 4086 h 6883859"/>
              <a:gd name="connsiteX0" fmla="*/ 0 w 12186104"/>
              <a:gd name="connsiteY0" fmla="*/ 4086 h 6888461"/>
              <a:gd name="connsiteX1" fmla="*/ 12182929 w 12186104"/>
              <a:gd name="connsiteY1" fmla="*/ 0 h 6888461"/>
              <a:gd name="connsiteX2" fmla="*/ 12186104 w 12186104"/>
              <a:gd name="connsiteY2" fmla="*/ 2893589 h 6888461"/>
              <a:gd name="connsiteX3" fmla="*/ 2751579 w 12186104"/>
              <a:gd name="connsiteY3" fmla="*/ 6888461 h 6888461"/>
              <a:gd name="connsiteX4" fmla="*/ 3629 w 12186104"/>
              <a:gd name="connsiteY4" fmla="*/ 6883859 h 6888461"/>
              <a:gd name="connsiteX5" fmla="*/ 3629 w 12186104"/>
              <a:gd name="connsiteY5" fmla="*/ 3470721 h 6888461"/>
              <a:gd name="connsiteX6" fmla="*/ 0 w 12186104"/>
              <a:gd name="connsiteY6" fmla="*/ 4086 h 6888461"/>
              <a:gd name="connsiteX0" fmla="*/ 1134 w 12187238"/>
              <a:gd name="connsiteY0" fmla="*/ 4086 h 6888627"/>
              <a:gd name="connsiteX1" fmla="*/ 12184063 w 12187238"/>
              <a:gd name="connsiteY1" fmla="*/ 0 h 6888627"/>
              <a:gd name="connsiteX2" fmla="*/ 12187238 w 12187238"/>
              <a:gd name="connsiteY2" fmla="*/ 2893589 h 6888627"/>
              <a:gd name="connsiteX3" fmla="*/ 2752713 w 12187238"/>
              <a:gd name="connsiteY3" fmla="*/ 6888461 h 6888627"/>
              <a:gd name="connsiteX4" fmla="*/ 0 w 12187238"/>
              <a:gd name="connsiteY4" fmla="*/ 6888627 h 6888627"/>
              <a:gd name="connsiteX5" fmla="*/ 4763 w 12187238"/>
              <a:gd name="connsiteY5" fmla="*/ 3470721 h 6888627"/>
              <a:gd name="connsiteX6" fmla="*/ 1134 w 12187238"/>
              <a:gd name="connsiteY6" fmla="*/ 4086 h 6888627"/>
              <a:gd name="connsiteX0" fmla="*/ 0 w 12190867"/>
              <a:gd name="connsiteY0" fmla="*/ 0 h 6894077"/>
              <a:gd name="connsiteX1" fmla="*/ 12187692 w 12190867"/>
              <a:gd name="connsiteY1" fmla="*/ 5450 h 6894077"/>
              <a:gd name="connsiteX2" fmla="*/ 12190867 w 12190867"/>
              <a:gd name="connsiteY2" fmla="*/ 2899039 h 6894077"/>
              <a:gd name="connsiteX3" fmla="*/ 2756342 w 12190867"/>
              <a:gd name="connsiteY3" fmla="*/ 6893911 h 6894077"/>
              <a:gd name="connsiteX4" fmla="*/ 3629 w 12190867"/>
              <a:gd name="connsiteY4" fmla="*/ 6894077 h 6894077"/>
              <a:gd name="connsiteX5" fmla="*/ 8392 w 12190867"/>
              <a:gd name="connsiteY5" fmla="*/ 3476171 h 6894077"/>
              <a:gd name="connsiteX6" fmla="*/ 0 w 12190867"/>
              <a:gd name="connsiteY6" fmla="*/ 0 h 6894077"/>
              <a:gd name="connsiteX0" fmla="*/ 1133 w 12192000"/>
              <a:gd name="connsiteY0" fmla="*/ 0 h 6894077"/>
              <a:gd name="connsiteX1" fmla="*/ 12188825 w 12192000"/>
              <a:gd name="connsiteY1" fmla="*/ 5450 h 6894077"/>
              <a:gd name="connsiteX2" fmla="*/ 12192000 w 12192000"/>
              <a:gd name="connsiteY2" fmla="*/ 2899039 h 6894077"/>
              <a:gd name="connsiteX3" fmla="*/ 2757475 w 12192000"/>
              <a:gd name="connsiteY3" fmla="*/ 6893911 h 6894077"/>
              <a:gd name="connsiteX4" fmla="*/ 0 w 12192000"/>
              <a:gd name="connsiteY4" fmla="*/ 6894077 h 6894077"/>
              <a:gd name="connsiteX5" fmla="*/ 9525 w 12192000"/>
              <a:gd name="connsiteY5" fmla="*/ 3476171 h 6894077"/>
              <a:gd name="connsiteX6" fmla="*/ 1133 w 12192000"/>
              <a:gd name="connsiteY6" fmla="*/ 0 h 6894077"/>
              <a:gd name="connsiteX0" fmla="*/ 1133 w 12192000"/>
              <a:gd name="connsiteY0" fmla="*/ 0 h 6894077"/>
              <a:gd name="connsiteX1" fmla="*/ 12188825 w 12192000"/>
              <a:gd name="connsiteY1" fmla="*/ 5450 h 6894077"/>
              <a:gd name="connsiteX2" fmla="*/ 12192000 w 12192000"/>
              <a:gd name="connsiteY2" fmla="*/ 2899039 h 6894077"/>
              <a:gd name="connsiteX3" fmla="*/ 2757475 w 12192000"/>
              <a:gd name="connsiteY3" fmla="*/ 6893911 h 6894077"/>
              <a:gd name="connsiteX4" fmla="*/ 0 w 12192000"/>
              <a:gd name="connsiteY4" fmla="*/ 6894077 h 6894077"/>
              <a:gd name="connsiteX5" fmla="*/ 9525 w 12192000"/>
              <a:gd name="connsiteY5" fmla="*/ 3476171 h 6894077"/>
              <a:gd name="connsiteX6" fmla="*/ 1133 w 12192000"/>
              <a:gd name="connsiteY6" fmla="*/ 0 h 6894077"/>
              <a:gd name="connsiteX0" fmla="*/ 1133 w 12192000"/>
              <a:gd name="connsiteY0" fmla="*/ 0 h 6896295"/>
              <a:gd name="connsiteX1" fmla="*/ 12188825 w 12192000"/>
              <a:gd name="connsiteY1" fmla="*/ 5450 h 6896295"/>
              <a:gd name="connsiteX2" fmla="*/ 12192000 w 12192000"/>
              <a:gd name="connsiteY2" fmla="*/ 2899039 h 6896295"/>
              <a:gd name="connsiteX3" fmla="*/ 2759856 w 12192000"/>
              <a:gd name="connsiteY3" fmla="*/ 6896295 h 6896295"/>
              <a:gd name="connsiteX4" fmla="*/ 0 w 12192000"/>
              <a:gd name="connsiteY4" fmla="*/ 6894077 h 6896295"/>
              <a:gd name="connsiteX5" fmla="*/ 9525 w 12192000"/>
              <a:gd name="connsiteY5" fmla="*/ 3476171 h 6896295"/>
              <a:gd name="connsiteX6" fmla="*/ 1133 w 12192000"/>
              <a:gd name="connsiteY6" fmla="*/ 0 h 6896295"/>
              <a:gd name="connsiteX0" fmla="*/ 1133 w 12192000"/>
              <a:gd name="connsiteY0" fmla="*/ 0 h 6901230"/>
              <a:gd name="connsiteX1" fmla="*/ 12188825 w 12192000"/>
              <a:gd name="connsiteY1" fmla="*/ 5450 h 6901230"/>
              <a:gd name="connsiteX2" fmla="*/ 12192000 w 12192000"/>
              <a:gd name="connsiteY2" fmla="*/ 2899039 h 6901230"/>
              <a:gd name="connsiteX3" fmla="*/ 2759856 w 12192000"/>
              <a:gd name="connsiteY3" fmla="*/ 6896295 h 6901230"/>
              <a:gd name="connsiteX4" fmla="*/ 0 w 12192000"/>
              <a:gd name="connsiteY4" fmla="*/ 6901230 h 6901230"/>
              <a:gd name="connsiteX5" fmla="*/ 9525 w 12192000"/>
              <a:gd name="connsiteY5" fmla="*/ 3476171 h 6901230"/>
              <a:gd name="connsiteX6" fmla="*/ 1133 w 12192000"/>
              <a:gd name="connsiteY6" fmla="*/ 0 h 6901230"/>
              <a:gd name="connsiteX0" fmla="*/ 3515 w 12194382"/>
              <a:gd name="connsiteY0" fmla="*/ 0 h 6898846"/>
              <a:gd name="connsiteX1" fmla="*/ 12191207 w 12194382"/>
              <a:gd name="connsiteY1" fmla="*/ 5450 h 6898846"/>
              <a:gd name="connsiteX2" fmla="*/ 12194382 w 12194382"/>
              <a:gd name="connsiteY2" fmla="*/ 2899039 h 6898846"/>
              <a:gd name="connsiteX3" fmla="*/ 2762238 w 12194382"/>
              <a:gd name="connsiteY3" fmla="*/ 6896295 h 6898846"/>
              <a:gd name="connsiteX4" fmla="*/ 0 w 12194382"/>
              <a:gd name="connsiteY4" fmla="*/ 6898846 h 6898846"/>
              <a:gd name="connsiteX5" fmla="*/ 11907 w 12194382"/>
              <a:gd name="connsiteY5" fmla="*/ 3476171 h 6898846"/>
              <a:gd name="connsiteX6" fmla="*/ 3515 w 12194382"/>
              <a:gd name="connsiteY6" fmla="*/ 0 h 6898846"/>
              <a:gd name="connsiteX0" fmla="*/ 3555 w 12194422"/>
              <a:gd name="connsiteY0" fmla="*/ 0 h 6898846"/>
              <a:gd name="connsiteX1" fmla="*/ 12191247 w 12194422"/>
              <a:gd name="connsiteY1" fmla="*/ 5450 h 6898846"/>
              <a:gd name="connsiteX2" fmla="*/ 12194422 w 12194422"/>
              <a:gd name="connsiteY2" fmla="*/ 2899039 h 6898846"/>
              <a:gd name="connsiteX3" fmla="*/ 2762278 w 12194422"/>
              <a:gd name="connsiteY3" fmla="*/ 6896295 h 6898846"/>
              <a:gd name="connsiteX4" fmla="*/ 40 w 12194422"/>
              <a:gd name="connsiteY4" fmla="*/ 6898846 h 6898846"/>
              <a:gd name="connsiteX5" fmla="*/ 11947 w 12194422"/>
              <a:gd name="connsiteY5" fmla="*/ 3476171 h 6898846"/>
              <a:gd name="connsiteX6" fmla="*/ 3555 w 12194422"/>
              <a:gd name="connsiteY6" fmla="*/ 0 h 6898846"/>
              <a:gd name="connsiteX0" fmla="*/ 3515 w 12194382"/>
              <a:gd name="connsiteY0" fmla="*/ 0 h 6898846"/>
              <a:gd name="connsiteX1" fmla="*/ 12191207 w 12194382"/>
              <a:gd name="connsiteY1" fmla="*/ 5450 h 6898846"/>
              <a:gd name="connsiteX2" fmla="*/ 12194382 w 12194382"/>
              <a:gd name="connsiteY2" fmla="*/ 2899039 h 6898846"/>
              <a:gd name="connsiteX3" fmla="*/ 2762238 w 12194382"/>
              <a:gd name="connsiteY3" fmla="*/ 6896295 h 6898846"/>
              <a:gd name="connsiteX4" fmla="*/ 0 w 12194382"/>
              <a:gd name="connsiteY4" fmla="*/ 6898846 h 6898846"/>
              <a:gd name="connsiteX5" fmla="*/ 11907 w 12194382"/>
              <a:gd name="connsiteY5" fmla="*/ 3476171 h 6898846"/>
              <a:gd name="connsiteX6" fmla="*/ 3515 w 12194382"/>
              <a:gd name="connsiteY6" fmla="*/ 0 h 6898846"/>
              <a:gd name="connsiteX0" fmla="*/ 3515 w 12194382"/>
              <a:gd name="connsiteY0" fmla="*/ 0 h 6898846"/>
              <a:gd name="connsiteX1" fmla="*/ 12191207 w 12194382"/>
              <a:gd name="connsiteY1" fmla="*/ 5450 h 6898846"/>
              <a:gd name="connsiteX2" fmla="*/ 12194382 w 12194382"/>
              <a:gd name="connsiteY2" fmla="*/ 2899039 h 6898846"/>
              <a:gd name="connsiteX3" fmla="*/ 2762238 w 12194382"/>
              <a:gd name="connsiteY3" fmla="*/ 6896295 h 6898846"/>
              <a:gd name="connsiteX4" fmla="*/ 0 w 12194382"/>
              <a:gd name="connsiteY4" fmla="*/ 6898846 h 6898846"/>
              <a:gd name="connsiteX5" fmla="*/ 4764 w 12194382"/>
              <a:gd name="connsiteY5" fmla="*/ 3476171 h 6898846"/>
              <a:gd name="connsiteX6" fmla="*/ 3515 w 12194382"/>
              <a:gd name="connsiteY6" fmla="*/ 0 h 6898846"/>
              <a:gd name="connsiteX0" fmla="*/ 3515 w 12191207"/>
              <a:gd name="connsiteY0" fmla="*/ 0 h 7018727"/>
              <a:gd name="connsiteX1" fmla="*/ 12191207 w 12191207"/>
              <a:gd name="connsiteY1" fmla="*/ 5450 h 7018727"/>
              <a:gd name="connsiteX2" fmla="*/ 11032332 w 12191207"/>
              <a:gd name="connsiteY2" fmla="*/ 7018727 h 7018727"/>
              <a:gd name="connsiteX3" fmla="*/ 2762238 w 12191207"/>
              <a:gd name="connsiteY3" fmla="*/ 6896295 h 7018727"/>
              <a:gd name="connsiteX4" fmla="*/ 0 w 12191207"/>
              <a:gd name="connsiteY4" fmla="*/ 6898846 h 7018727"/>
              <a:gd name="connsiteX5" fmla="*/ 4764 w 12191207"/>
              <a:gd name="connsiteY5" fmla="*/ 3476171 h 7018727"/>
              <a:gd name="connsiteX6" fmla="*/ 3515 w 12191207"/>
              <a:gd name="connsiteY6" fmla="*/ 0 h 7018727"/>
              <a:gd name="connsiteX0" fmla="*/ 3515 w 11032332"/>
              <a:gd name="connsiteY0" fmla="*/ 0 h 7018727"/>
              <a:gd name="connsiteX1" fmla="*/ 10448132 w 11032332"/>
              <a:gd name="connsiteY1" fmla="*/ 1359607 h 7018727"/>
              <a:gd name="connsiteX2" fmla="*/ 11032332 w 11032332"/>
              <a:gd name="connsiteY2" fmla="*/ 7018727 h 7018727"/>
              <a:gd name="connsiteX3" fmla="*/ 2762238 w 11032332"/>
              <a:gd name="connsiteY3" fmla="*/ 6896295 h 7018727"/>
              <a:gd name="connsiteX4" fmla="*/ 0 w 11032332"/>
              <a:gd name="connsiteY4" fmla="*/ 6898846 h 7018727"/>
              <a:gd name="connsiteX5" fmla="*/ 4764 w 11032332"/>
              <a:gd name="connsiteY5" fmla="*/ 3476171 h 7018727"/>
              <a:gd name="connsiteX6" fmla="*/ 3515 w 11032332"/>
              <a:gd name="connsiteY6" fmla="*/ 0 h 7018727"/>
              <a:gd name="connsiteX0" fmla="*/ 3515 w 11038773"/>
              <a:gd name="connsiteY0" fmla="*/ 0 h 7018727"/>
              <a:gd name="connsiteX1" fmla="*/ 11038682 w 11038773"/>
              <a:gd name="connsiteY1" fmla="*/ 129423 h 7018727"/>
              <a:gd name="connsiteX2" fmla="*/ 11032332 w 11038773"/>
              <a:gd name="connsiteY2" fmla="*/ 7018727 h 7018727"/>
              <a:gd name="connsiteX3" fmla="*/ 2762238 w 11038773"/>
              <a:gd name="connsiteY3" fmla="*/ 6896295 h 7018727"/>
              <a:gd name="connsiteX4" fmla="*/ 0 w 11038773"/>
              <a:gd name="connsiteY4" fmla="*/ 6898846 h 7018727"/>
              <a:gd name="connsiteX5" fmla="*/ 4764 w 11038773"/>
              <a:gd name="connsiteY5" fmla="*/ 3476171 h 7018727"/>
              <a:gd name="connsiteX6" fmla="*/ 3515 w 11038773"/>
              <a:gd name="connsiteY6" fmla="*/ 0 h 7018727"/>
              <a:gd name="connsiteX0" fmla="*/ 1651340 w 11038773"/>
              <a:gd name="connsiteY0" fmla="*/ 604873 h 6889304"/>
              <a:gd name="connsiteX1" fmla="*/ 11038682 w 11038773"/>
              <a:gd name="connsiteY1" fmla="*/ 0 h 6889304"/>
              <a:gd name="connsiteX2" fmla="*/ 11032332 w 11038773"/>
              <a:gd name="connsiteY2" fmla="*/ 6889304 h 6889304"/>
              <a:gd name="connsiteX3" fmla="*/ 2762238 w 11038773"/>
              <a:gd name="connsiteY3" fmla="*/ 6766872 h 6889304"/>
              <a:gd name="connsiteX4" fmla="*/ 0 w 11038773"/>
              <a:gd name="connsiteY4" fmla="*/ 6769423 h 6889304"/>
              <a:gd name="connsiteX5" fmla="*/ 4764 w 11038773"/>
              <a:gd name="connsiteY5" fmla="*/ 3346748 h 6889304"/>
              <a:gd name="connsiteX6" fmla="*/ 1651340 w 11038773"/>
              <a:gd name="connsiteY6" fmla="*/ 604873 h 6889304"/>
              <a:gd name="connsiteX0" fmla="*/ 965540 w 11038773"/>
              <a:gd name="connsiteY0" fmla="*/ 13621 h 6889304"/>
              <a:gd name="connsiteX1" fmla="*/ 11038682 w 11038773"/>
              <a:gd name="connsiteY1" fmla="*/ 0 h 6889304"/>
              <a:gd name="connsiteX2" fmla="*/ 11032332 w 11038773"/>
              <a:gd name="connsiteY2" fmla="*/ 6889304 h 6889304"/>
              <a:gd name="connsiteX3" fmla="*/ 2762238 w 11038773"/>
              <a:gd name="connsiteY3" fmla="*/ 6766872 h 6889304"/>
              <a:gd name="connsiteX4" fmla="*/ 0 w 11038773"/>
              <a:gd name="connsiteY4" fmla="*/ 6769423 h 6889304"/>
              <a:gd name="connsiteX5" fmla="*/ 4764 w 11038773"/>
              <a:gd name="connsiteY5" fmla="*/ 3346748 h 6889304"/>
              <a:gd name="connsiteX6" fmla="*/ 965540 w 11038773"/>
              <a:gd name="connsiteY6" fmla="*/ 13621 h 6889304"/>
              <a:gd name="connsiteX0" fmla="*/ 965540 w 11038773"/>
              <a:gd name="connsiteY0" fmla="*/ 13621 h 6889304"/>
              <a:gd name="connsiteX1" fmla="*/ 11038682 w 11038773"/>
              <a:gd name="connsiteY1" fmla="*/ 0 h 6889304"/>
              <a:gd name="connsiteX2" fmla="*/ 11032332 w 11038773"/>
              <a:gd name="connsiteY2" fmla="*/ 6889304 h 6889304"/>
              <a:gd name="connsiteX3" fmla="*/ 2762238 w 11038773"/>
              <a:gd name="connsiteY3" fmla="*/ 6766872 h 6889304"/>
              <a:gd name="connsiteX4" fmla="*/ 0 w 11038773"/>
              <a:gd name="connsiteY4" fmla="*/ 6769423 h 6889304"/>
              <a:gd name="connsiteX5" fmla="*/ 4043364 w 11038773"/>
              <a:gd name="connsiteY5" fmla="*/ 3384894 h 6889304"/>
              <a:gd name="connsiteX6" fmla="*/ 965540 w 11038773"/>
              <a:gd name="connsiteY6" fmla="*/ 13621 h 6889304"/>
              <a:gd name="connsiteX0" fmla="*/ 965540 w 11038773"/>
              <a:gd name="connsiteY0" fmla="*/ 13621 h 6889304"/>
              <a:gd name="connsiteX1" fmla="*/ 11038682 w 11038773"/>
              <a:gd name="connsiteY1" fmla="*/ 0 h 6889304"/>
              <a:gd name="connsiteX2" fmla="*/ 11032332 w 11038773"/>
              <a:gd name="connsiteY2" fmla="*/ 6889304 h 6889304"/>
              <a:gd name="connsiteX3" fmla="*/ 2762238 w 11038773"/>
              <a:gd name="connsiteY3" fmla="*/ 6766872 h 6889304"/>
              <a:gd name="connsiteX4" fmla="*/ 0 w 11038773"/>
              <a:gd name="connsiteY4" fmla="*/ 6769423 h 6889304"/>
              <a:gd name="connsiteX5" fmla="*/ 1976439 w 11038773"/>
              <a:gd name="connsiteY5" fmla="*/ 3146487 h 6889304"/>
              <a:gd name="connsiteX6" fmla="*/ 965540 w 11038773"/>
              <a:gd name="connsiteY6" fmla="*/ 13621 h 6889304"/>
              <a:gd name="connsiteX0" fmla="*/ 965540 w 11038773"/>
              <a:gd name="connsiteY0" fmla="*/ 13621 h 6889304"/>
              <a:gd name="connsiteX1" fmla="*/ 11038682 w 11038773"/>
              <a:gd name="connsiteY1" fmla="*/ 0 h 6889304"/>
              <a:gd name="connsiteX2" fmla="*/ 11032332 w 11038773"/>
              <a:gd name="connsiteY2" fmla="*/ 6889304 h 6889304"/>
              <a:gd name="connsiteX3" fmla="*/ 2762238 w 11038773"/>
              <a:gd name="connsiteY3" fmla="*/ 6766872 h 6889304"/>
              <a:gd name="connsiteX4" fmla="*/ 0 w 11038773"/>
              <a:gd name="connsiteY4" fmla="*/ 6769423 h 6889304"/>
              <a:gd name="connsiteX5" fmla="*/ 1976439 w 11038773"/>
              <a:gd name="connsiteY5" fmla="*/ 3146487 h 6889304"/>
              <a:gd name="connsiteX6" fmla="*/ 965540 w 11038773"/>
              <a:gd name="connsiteY6" fmla="*/ 13621 h 6889304"/>
              <a:gd name="connsiteX0" fmla="*/ 965540 w 11038773"/>
              <a:gd name="connsiteY0" fmla="*/ 13621 h 6889304"/>
              <a:gd name="connsiteX1" fmla="*/ 11038682 w 11038773"/>
              <a:gd name="connsiteY1" fmla="*/ 0 h 6889304"/>
              <a:gd name="connsiteX2" fmla="*/ 11032332 w 11038773"/>
              <a:gd name="connsiteY2" fmla="*/ 6889304 h 6889304"/>
              <a:gd name="connsiteX3" fmla="*/ 2762238 w 11038773"/>
              <a:gd name="connsiteY3" fmla="*/ 6766872 h 6889304"/>
              <a:gd name="connsiteX4" fmla="*/ 0 w 11038773"/>
              <a:gd name="connsiteY4" fmla="*/ 6769423 h 6889304"/>
              <a:gd name="connsiteX5" fmla="*/ 1976439 w 11038773"/>
              <a:gd name="connsiteY5" fmla="*/ 3146487 h 6889304"/>
              <a:gd name="connsiteX6" fmla="*/ 965540 w 11038773"/>
              <a:gd name="connsiteY6" fmla="*/ 13621 h 6889304"/>
              <a:gd name="connsiteX0" fmla="*/ 0 w 10073233"/>
              <a:gd name="connsiteY0" fmla="*/ 13621 h 6889304"/>
              <a:gd name="connsiteX1" fmla="*/ 10073142 w 10073233"/>
              <a:gd name="connsiteY1" fmla="*/ 0 h 6889304"/>
              <a:gd name="connsiteX2" fmla="*/ 10066792 w 10073233"/>
              <a:gd name="connsiteY2" fmla="*/ 6889304 h 6889304"/>
              <a:gd name="connsiteX3" fmla="*/ 1796698 w 10073233"/>
              <a:gd name="connsiteY3" fmla="*/ 6766872 h 6889304"/>
              <a:gd name="connsiteX4" fmla="*/ 1282360 w 10073233"/>
              <a:gd name="connsiteY4" fmla="*/ 6874322 h 6889304"/>
              <a:gd name="connsiteX5" fmla="*/ 1010899 w 10073233"/>
              <a:gd name="connsiteY5" fmla="*/ 3146487 h 6889304"/>
              <a:gd name="connsiteX6" fmla="*/ 0 w 10073233"/>
              <a:gd name="connsiteY6" fmla="*/ 13621 h 6889304"/>
              <a:gd name="connsiteX0" fmla="*/ 0 w 10073233"/>
              <a:gd name="connsiteY0" fmla="*/ 13621 h 6889304"/>
              <a:gd name="connsiteX1" fmla="*/ 10073142 w 10073233"/>
              <a:gd name="connsiteY1" fmla="*/ 0 h 6889304"/>
              <a:gd name="connsiteX2" fmla="*/ 10066792 w 10073233"/>
              <a:gd name="connsiteY2" fmla="*/ 6889304 h 6889304"/>
              <a:gd name="connsiteX3" fmla="*/ 1796698 w 10073233"/>
              <a:gd name="connsiteY3" fmla="*/ 6766872 h 6889304"/>
              <a:gd name="connsiteX4" fmla="*/ 310810 w 10073233"/>
              <a:gd name="connsiteY4" fmla="*/ 5186395 h 6889304"/>
              <a:gd name="connsiteX5" fmla="*/ 1010899 w 10073233"/>
              <a:gd name="connsiteY5" fmla="*/ 3146487 h 6889304"/>
              <a:gd name="connsiteX6" fmla="*/ 0 w 10073233"/>
              <a:gd name="connsiteY6" fmla="*/ 13621 h 6889304"/>
              <a:gd name="connsiteX0" fmla="*/ 0 w 10073233"/>
              <a:gd name="connsiteY0" fmla="*/ 13621 h 6889304"/>
              <a:gd name="connsiteX1" fmla="*/ 10073142 w 10073233"/>
              <a:gd name="connsiteY1" fmla="*/ 0 h 6889304"/>
              <a:gd name="connsiteX2" fmla="*/ 10066792 w 10073233"/>
              <a:gd name="connsiteY2" fmla="*/ 6889304 h 6889304"/>
              <a:gd name="connsiteX3" fmla="*/ 1796698 w 10073233"/>
              <a:gd name="connsiteY3" fmla="*/ 6766872 h 6889304"/>
              <a:gd name="connsiteX4" fmla="*/ 310810 w 10073233"/>
              <a:gd name="connsiteY4" fmla="*/ 5186395 h 6889304"/>
              <a:gd name="connsiteX5" fmla="*/ 1010899 w 10073233"/>
              <a:gd name="connsiteY5" fmla="*/ 3146487 h 6889304"/>
              <a:gd name="connsiteX6" fmla="*/ 0 w 10073233"/>
              <a:gd name="connsiteY6" fmla="*/ 13621 h 6889304"/>
              <a:gd name="connsiteX0" fmla="*/ 0 w 10073233"/>
              <a:gd name="connsiteY0" fmla="*/ 13621 h 6889304"/>
              <a:gd name="connsiteX1" fmla="*/ 10073142 w 10073233"/>
              <a:gd name="connsiteY1" fmla="*/ 0 h 6889304"/>
              <a:gd name="connsiteX2" fmla="*/ 10066792 w 10073233"/>
              <a:gd name="connsiteY2" fmla="*/ 6889304 h 6889304"/>
              <a:gd name="connsiteX3" fmla="*/ 1796698 w 10073233"/>
              <a:gd name="connsiteY3" fmla="*/ 6766872 h 6889304"/>
              <a:gd name="connsiteX4" fmla="*/ 310810 w 10073233"/>
              <a:gd name="connsiteY4" fmla="*/ 5186395 h 6889304"/>
              <a:gd name="connsiteX5" fmla="*/ 1010899 w 10073233"/>
              <a:gd name="connsiteY5" fmla="*/ 3146487 h 6889304"/>
              <a:gd name="connsiteX6" fmla="*/ 0 w 10073233"/>
              <a:gd name="connsiteY6" fmla="*/ 13621 h 6889304"/>
              <a:gd name="connsiteX0" fmla="*/ 0 w 10073233"/>
              <a:gd name="connsiteY0" fmla="*/ 13621 h 6889304"/>
              <a:gd name="connsiteX1" fmla="*/ 10073142 w 10073233"/>
              <a:gd name="connsiteY1" fmla="*/ 0 h 6889304"/>
              <a:gd name="connsiteX2" fmla="*/ 10066792 w 10073233"/>
              <a:gd name="connsiteY2" fmla="*/ 6889304 h 6889304"/>
              <a:gd name="connsiteX3" fmla="*/ 1310923 w 10073233"/>
              <a:gd name="connsiteY3" fmla="*/ 6862235 h 6889304"/>
              <a:gd name="connsiteX4" fmla="*/ 310810 w 10073233"/>
              <a:gd name="connsiteY4" fmla="*/ 5186395 h 6889304"/>
              <a:gd name="connsiteX5" fmla="*/ 1010899 w 10073233"/>
              <a:gd name="connsiteY5" fmla="*/ 3146487 h 6889304"/>
              <a:gd name="connsiteX6" fmla="*/ 0 w 10073233"/>
              <a:gd name="connsiteY6" fmla="*/ 13621 h 6889304"/>
              <a:gd name="connsiteX0" fmla="*/ 0 w 10073233"/>
              <a:gd name="connsiteY0" fmla="*/ 13621 h 6889304"/>
              <a:gd name="connsiteX1" fmla="*/ 10073142 w 10073233"/>
              <a:gd name="connsiteY1" fmla="*/ 0 h 6889304"/>
              <a:gd name="connsiteX2" fmla="*/ 10066792 w 10073233"/>
              <a:gd name="connsiteY2" fmla="*/ 6889304 h 6889304"/>
              <a:gd name="connsiteX3" fmla="*/ 1310923 w 10073233"/>
              <a:gd name="connsiteY3" fmla="*/ 6862235 h 6889304"/>
              <a:gd name="connsiteX4" fmla="*/ 310810 w 10073233"/>
              <a:gd name="connsiteY4" fmla="*/ 5186395 h 6889304"/>
              <a:gd name="connsiteX5" fmla="*/ 1010899 w 10073233"/>
              <a:gd name="connsiteY5" fmla="*/ 3146487 h 6889304"/>
              <a:gd name="connsiteX6" fmla="*/ 0 w 10073233"/>
              <a:gd name="connsiteY6" fmla="*/ 13621 h 6889304"/>
              <a:gd name="connsiteX0" fmla="*/ 0 w 10073233"/>
              <a:gd name="connsiteY0" fmla="*/ 13621 h 6889304"/>
              <a:gd name="connsiteX1" fmla="*/ 10073142 w 10073233"/>
              <a:gd name="connsiteY1" fmla="*/ 0 h 6889304"/>
              <a:gd name="connsiteX2" fmla="*/ 10066792 w 10073233"/>
              <a:gd name="connsiteY2" fmla="*/ 6889304 h 6889304"/>
              <a:gd name="connsiteX3" fmla="*/ 1310923 w 10073233"/>
              <a:gd name="connsiteY3" fmla="*/ 6862235 h 6889304"/>
              <a:gd name="connsiteX4" fmla="*/ 310810 w 10073233"/>
              <a:gd name="connsiteY4" fmla="*/ 5186395 h 6889304"/>
              <a:gd name="connsiteX5" fmla="*/ 1010899 w 10073233"/>
              <a:gd name="connsiteY5" fmla="*/ 3146487 h 6889304"/>
              <a:gd name="connsiteX6" fmla="*/ 0 w 10073233"/>
              <a:gd name="connsiteY6" fmla="*/ 13621 h 6889304"/>
              <a:gd name="connsiteX0" fmla="*/ 0 w 10073233"/>
              <a:gd name="connsiteY0" fmla="*/ 13621 h 6889304"/>
              <a:gd name="connsiteX1" fmla="*/ 10073142 w 10073233"/>
              <a:gd name="connsiteY1" fmla="*/ 0 h 6889304"/>
              <a:gd name="connsiteX2" fmla="*/ 10066792 w 10073233"/>
              <a:gd name="connsiteY2" fmla="*/ 6889304 h 6889304"/>
              <a:gd name="connsiteX3" fmla="*/ 1310923 w 10073233"/>
              <a:gd name="connsiteY3" fmla="*/ 6862235 h 6889304"/>
              <a:gd name="connsiteX4" fmla="*/ 310810 w 10073233"/>
              <a:gd name="connsiteY4" fmla="*/ 5186395 h 6889304"/>
              <a:gd name="connsiteX5" fmla="*/ 1010899 w 10073233"/>
              <a:gd name="connsiteY5" fmla="*/ 3146487 h 6889304"/>
              <a:gd name="connsiteX6" fmla="*/ 0 w 10073233"/>
              <a:gd name="connsiteY6" fmla="*/ 13621 h 6889304"/>
              <a:gd name="connsiteX0" fmla="*/ 0 w 10073233"/>
              <a:gd name="connsiteY0" fmla="*/ 13621 h 6910032"/>
              <a:gd name="connsiteX1" fmla="*/ 10073142 w 10073233"/>
              <a:gd name="connsiteY1" fmla="*/ 0 h 6910032"/>
              <a:gd name="connsiteX2" fmla="*/ 10066792 w 10073233"/>
              <a:gd name="connsiteY2" fmla="*/ 6889304 h 6910032"/>
              <a:gd name="connsiteX3" fmla="*/ 1329973 w 10073233"/>
              <a:gd name="connsiteY3" fmla="*/ 6909916 h 6910032"/>
              <a:gd name="connsiteX4" fmla="*/ 310810 w 10073233"/>
              <a:gd name="connsiteY4" fmla="*/ 5186395 h 6910032"/>
              <a:gd name="connsiteX5" fmla="*/ 1010899 w 10073233"/>
              <a:gd name="connsiteY5" fmla="*/ 3146487 h 6910032"/>
              <a:gd name="connsiteX6" fmla="*/ 0 w 10073233"/>
              <a:gd name="connsiteY6" fmla="*/ 13621 h 6910032"/>
              <a:gd name="connsiteX0" fmla="*/ 0 w 10073233"/>
              <a:gd name="connsiteY0" fmla="*/ 13621 h 6890961"/>
              <a:gd name="connsiteX1" fmla="*/ 10073142 w 10073233"/>
              <a:gd name="connsiteY1" fmla="*/ 0 h 6890961"/>
              <a:gd name="connsiteX2" fmla="*/ 10066792 w 10073233"/>
              <a:gd name="connsiteY2" fmla="*/ 6889304 h 6890961"/>
              <a:gd name="connsiteX3" fmla="*/ 1329973 w 10073233"/>
              <a:gd name="connsiteY3" fmla="*/ 6890843 h 6890961"/>
              <a:gd name="connsiteX4" fmla="*/ 310810 w 10073233"/>
              <a:gd name="connsiteY4" fmla="*/ 5186395 h 6890961"/>
              <a:gd name="connsiteX5" fmla="*/ 1010899 w 10073233"/>
              <a:gd name="connsiteY5" fmla="*/ 3146487 h 6890961"/>
              <a:gd name="connsiteX6" fmla="*/ 0 w 10073233"/>
              <a:gd name="connsiteY6" fmla="*/ 13621 h 6890961"/>
              <a:gd name="connsiteX0" fmla="*/ 0 w 10073233"/>
              <a:gd name="connsiteY0" fmla="*/ 13621 h 6890959"/>
              <a:gd name="connsiteX1" fmla="*/ 10073142 w 10073233"/>
              <a:gd name="connsiteY1" fmla="*/ 0 h 6890959"/>
              <a:gd name="connsiteX2" fmla="*/ 10066792 w 10073233"/>
              <a:gd name="connsiteY2" fmla="*/ 6889304 h 6890959"/>
              <a:gd name="connsiteX3" fmla="*/ 1329973 w 10073233"/>
              <a:gd name="connsiteY3" fmla="*/ 6890843 h 6890959"/>
              <a:gd name="connsiteX4" fmla="*/ 291695 w 10073233"/>
              <a:gd name="connsiteY4" fmla="*/ 5167322 h 6890959"/>
              <a:gd name="connsiteX5" fmla="*/ 1010899 w 10073233"/>
              <a:gd name="connsiteY5" fmla="*/ 3146487 h 6890959"/>
              <a:gd name="connsiteX6" fmla="*/ 0 w 10073233"/>
              <a:gd name="connsiteY6" fmla="*/ 13621 h 6890959"/>
              <a:gd name="connsiteX0" fmla="*/ 0 w 10073233"/>
              <a:gd name="connsiteY0" fmla="*/ 13621 h 6900494"/>
              <a:gd name="connsiteX1" fmla="*/ 10073142 w 10073233"/>
              <a:gd name="connsiteY1" fmla="*/ 0 h 6900494"/>
              <a:gd name="connsiteX2" fmla="*/ 10066792 w 10073233"/>
              <a:gd name="connsiteY2" fmla="*/ 6889304 h 6900494"/>
              <a:gd name="connsiteX3" fmla="*/ 1272627 w 10073233"/>
              <a:gd name="connsiteY3" fmla="*/ 6900379 h 6900494"/>
              <a:gd name="connsiteX4" fmla="*/ 291695 w 10073233"/>
              <a:gd name="connsiteY4" fmla="*/ 5167322 h 6900494"/>
              <a:gd name="connsiteX5" fmla="*/ 1010899 w 10073233"/>
              <a:gd name="connsiteY5" fmla="*/ 3146487 h 6900494"/>
              <a:gd name="connsiteX6" fmla="*/ 0 w 10073233"/>
              <a:gd name="connsiteY6" fmla="*/ 13621 h 6900494"/>
              <a:gd name="connsiteX0" fmla="*/ 0 w 10130580"/>
              <a:gd name="connsiteY0" fmla="*/ 13621 h 6900494"/>
              <a:gd name="connsiteX1" fmla="*/ 10130489 w 10130580"/>
              <a:gd name="connsiteY1" fmla="*/ 0 h 6900494"/>
              <a:gd name="connsiteX2" fmla="*/ 10124139 w 10130580"/>
              <a:gd name="connsiteY2" fmla="*/ 6889304 h 6900494"/>
              <a:gd name="connsiteX3" fmla="*/ 1329974 w 10130580"/>
              <a:gd name="connsiteY3" fmla="*/ 6900379 h 6900494"/>
              <a:gd name="connsiteX4" fmla="*/ 349042 w 10130580"/>
              <a:gd name="connsiteY4" fmla="*/ 5167322 h 6900494"/>
              <a:gd name="connsiteX5" fmla="*/ 1068246 w 10130580"/>
              <a:gd name="connsiteY5" fmla="*/ 3146487 h 6900494"/>
              <a:gd name="connsiteX6" fmla="*/ 0 w 10130580"/>
              <a:gd name="connsiteY6" fmla="*/ 13621 h 6900494"/>
              <a:gd name="connsiteX0" fmla="*/ 0 w 10130580"/>
              <a:gd name="connsiteY0" fmla="*/ 13621 h 6900494"/>
              <a:gd name="connsiteX1" fmla="*/ 10130489 w 10130580"/>
              <a:gd name="connsiteY1" fmla="*/ 0 h 6900494"/>
              <a:gd name="connsiteX2" fmla="*/ 10124139 w 10130580"/>
              <a:gd name="connsiteY2" fmla="*/ 6889304 h 6900494"/>
              <a:gd name="connsiteX3" fmla="*/ 1329974 w 10130580"/>
              <a:gd name="connsiteY3" fmla="*/ 6900379 h 6900494"/>
              <a:gd name="connsiteX4" fmla="*/ 349042 w 10130580"/>
              <a:gd name="connsiteY4" fmla="*/ 5167322 h 6900494"/>
              <a:gd name="connsiteX5" fmla="*/ 1049130 w 10130580"/>
              <a:gd name="connsiteY5" fmla="*/ 3184632 h 6900494"/>
              <a:gd name="connsiteX6" fmla="*/ 0 w 10130580"/>
              <a:gd name="connsiteY6" fmla="*/ 13621 h 6900494"/>
              <a:gd name="connsiteX0" fmla="*/ 0 w 10130580"/>
              <a:gd name="connsiteY0" fmla="*/ 13621 h 6900491"/>
              <a:gd name="connsiteX1" fmla="*/ 10130489 w 10130580"/>
              <a:gd name="connsiteY1" fmla="*/ 0 h 6900491"/>
              <a:gd name="connsiteX2" fmla="*/ 10124139 w 10130580"/>
              <a:gd name="connsiteY2" fmla="*/ 6889304 h 6900491"/>
              <a:gd name="connsiteX3" fmla="*/ 1329974 w 10130580"/>
              <a:gd name="connsiteY3" fmla="*/ 6900379 h 6900491"/>
              <a:gd name="connsiteX4" fmla="*/ 357091 w 10130580"/>
              <a:gd name="connsiteY4" fmla="*/ 5135200 h 6900491"/>
              <a:gd name="connsiteX5" fmla="*/ 1049130 w 10130580"/>
              <a:gd name="connsiteY5" fmla="*/ 3184632 h 6900491"/>
              <a:gd name="connsiteX6" fmla="*/ 0 w 10130580"/>
              <a:gd name="connsiteY6" fmla="*/ 13621 h 6900491"/>
              <a:gd name="connsiteX0" fmla="*/ 0 w 10130580"/>
              <a:gd name="connsiteY0" fmla="*/ 13621 h 6900490"/>
              <a:gd name="connsiteX1" fmla="*/ 10130489 w 10130580"/>
              <a:gd name="connsiteY1" fmla="*/ 0 h 6900490"/>
              <a:gd name="connsiteX2" fmla="*/ 10124139 w 10130580"/>
              <a:gd name="connsiteY2" fmla="*/ 6889304 h 6900490"/>
              <a:gd name="connsiteX3" fmla="*/ 1329974 w 10130580"/>
              <a:gd name="connsiteY3" fmla="*/ 6900379 h 6900490"/>
              <a:gd name="connsiteX4" fmla="*/ 393309 w 10130580"/>
              <a:gd name="connsiteY4" fmla="*/ 5127169 h 6900490"/>
              <a:gd name="connsiteX5" fmla="*/ 1049130 w 10130580"/>
              <a:gd name="connsiteY5" fmla="*/ 3184632 h 6900490"/>
              <a:gd name="connsiteX6" fmla="*/ 0 w 10130580"/>
              <a:gd name="connsiteY6" fmla="*/ 13621 h 6900490"/>
              <a:gd name="connsiteX0" fmla="*/ 0 w 10130580"/>
              <a:gd name="connsiteY0" fmla="*/ 13621 h 6900489"/>
              <a:gd name="connsiteX1" fmla="*/ 10130489 w 10130580"/>
              <a:gd name="connsiteY1" fmla="*/ 0 h 6900489"/>
              <a:gd name="connsiteX2" fmla="*/ 10124139 w 10130580"/>
              <a:gd name="connsiteY2" fmla="*/ 6889304 h 6900489"/>
              <a:gd name="connsiteX3" fmla="*/ 1329974 w 10130580"/>
              <a:gd name="connsiteY3" fmla="*/ 6900379 h 6900489"/>
              <a:gd name="connsiteX4" fmla="*/ 361115 w 10130580"/>
              <a:gd name="connsiteY4" fmla="*/ 5119139 h 6900489"/>
              <a:gd name="connsiteX5" fmla="*/ 1049130 w 10130580"/>
              <a:gd name="connsiteY5" fmla="*/ 3184632 h 6900489"/>
              <a:gd name="connsiteX6" fmla="*/ 0 w 10130580"/>
              <a:gd name="connsiteY6" fmla="*/ 13621 h 6900489"/>
              <a:gd name="connsiteX0" fmla="*/ 0 w 10130580"/>
              <a:gd name="connsiteY0" fmla="*/ 13621 h 6889304"/>
              <a:gd name="connsiteX1" fmla="*/ 10130489 w 10130580"/>
              <a:gd name="connsiteY1" fmla="*/ 0 h 6889304"/>
              <a:gd name="connsiteX2" fmla="*/ 10124139 w 10130580"/>
              <a:gd name="connsiteY2" fmla="*/ 6889304 h 6889304"/>
              <a:gd name="connsiteX3" fmla="*/ 1342048 w 10130580"/>
              <a:gd name="connsiteY3" fmla="*/ 6880302 h 6889304"/>
              <a:gd name="connsiteX4" fmla="*/ 361115 w 10130580"/>
              <a:gd name="connsiteY4" fmla="*/ 5119139 h 6889304"/>
              <a:gd name="connsiteX5" fmla="*/ 1049130 w 10130580"/>
              <a:gd name="connsiteY5" fmla="*/ 3184632 h 6889304"/>
              <a:gd name="connsiteX6" fmla="*/ 0 w 10130580"/>
              <a:gd name="connsiteY6" fmla="*/ 13621 h 6889304"/>
              <a:gd name="connsiteX0" fmla="*/ 0 w 10130580"/>
              <a:gd name="connsiteY0" fmla="*/ 13621 h 6889304"/>
              <a:gd name="connsiteX1" fmla="*/ 10130489 w 10130580"/>
              <a:gd name="connsiteY1" fmla="*/ 0 h 6889304"/>
              <a:gd name="connsiteX2" fmla="*/ 10124139 w 10130580"/>
              <a:gd name="connsiteY2" fmla="*/ 6889304 h 6889304"/>
              <a:gd name="connsiteX3" fmla="*/ 1333999 w 10130580"/>
              <a:gd name="connsiteY3" fmla="*/ 6880302 h 6889304"/>
              <a:gd name="connsiteX4" fmla="*/ 361115 w 10130580"/>
              <a:gd name="connsiteY4" fmla="*/ 5119139 h 6889304"/>
              <a:gd name="connsiteX5" fmla="*/ 1049130 w 10130580"/>
              <a:gd name="connsiteY5" fmla="*/ 3184632 h 6889304"/>
              <a:gd name="connsiteX6" fmla="*/ 0 w 10130580"/>
              <a:gd name="connsiteY6" fmla="*/ 13621 h 6889304"/>
              <a:gd name="connsiteX0" fmla="*/ 0 w 10130580"/>
              <a:gd name="connsiteY0" fmla="*/ 13621 h 6889304"/>
              <a:gd name="connsiteX1" fmla="*/ 10130489 w 10130580"/>
              <a:gd name="connsiteY1" fmla="*/ 0 h 6889304"/>
              <a:gd name="connsiteX2" fmla="*/ 10124139 w 10130580"/>
              <a:gd name="connsiteY2" fmla="*/ 6889304 h 6889304"/>
              <a:gd name="connsiteX3" fmla="*/ 1333999 w 10130580"/>
              <a:gd name="connsiteY3" fmla="*/ 6880302 h 6889304"/>
              <a:gd name="connsiteX4" fmla="*/ 405383 w 10130580"/>
              <a:gd name="connsiteY4" fmla="*/ 5127171 h 6889304"/>
              <a:gd name="connsiteX5" fmla="*/ 1049130 w 10130580"/>
              <a:gd name="connsiteY5" fmla="*/ 3184632 h 6889304"/>
              <a:gd name="connsiteX6" fmla="*/ 0 w 10130580"/>
              <a:gd name="connsiteY6" fmla="*/ 13621 h 6889304"/>
              <a:gd name="connsiteX0" fmla="*/ 0 w 10130580"/>
              <a:gd name="connsiteY0" fmla="*/ 13621 h 6889304"/>
              <a:gd name="connsiteX1" fmla="*/ 10130489 w 10130580"/>
              <a:gd name="connsiteY1" fmla="*/ 0 h 6889304"/>
              <a:gd name="connsiteX2" fmla="*/ 10124139 w 10130580"/>
              <a:gd name="connsiteY2" fmla="*/ 6889304 h 6889304"/>
              <a:gd name="connsiteX3" fmla="*/ 1374242 w 10130580"/>
              <a:gd name="connsiteY3" fmla="*/ 6884318 h 6889304"/>
              <a:gd name="connsiteX4" fmla="*/ 405383 w 10130580"/>
              <a:gd name="connsiteY4" fmla="*/ 5127171 h 6889304"/>
              <a:gd name="connsiteX5" fmla="*/ 1049130 w 10130580"/>
              <a:gd name="connsiteY5" fmla="*/ 3184632 h 6889304"/>
              <a:gd name="connsiteX6" fmla="*/ 0 w 10130580"/>
              <a:gd name="connsiteY6" fmla="*/ 13621 h 6889304"/>
              <a:gd name="connsiteX0" fmla="*/ 0 w 10130580"/>
              <a:gd name="connsiteY0" fmla="*/ 13621 h 6889304"/>
              <a:gd name="connsiteX1" fmla="*/ 10130489 w 10130580"/>
              <a:gd name="connsiteY1" fmla="*/ 0 h 6889304"/>
              <a:gd name="connsiteX2" fmla="*/ 10124139 w 10130580"/>
              <a:gd name="connsiteY2" fmla="*/ 6889304 h 6889304"/>
              <a:gd name="connsiteX3" fmla="*/ 1374242 w 10130580"/>
              <a:gd name="connsiteY3" fmla="*/ 6884318 h 6889304"/>
              <a:gd name="connsiteX4" fmla="*/ 405383 w 10130580"/>
              <a:gd name="connsiteY4" fmla="*/ 5127171 h 6889304"/>
              <a:gd name="connsiteX5" fmla="*/ 1085350 w 10130580"/>
              <a:gd name="connsiteY5" fmla="*/ 3188647 h 6889304"/>
              <a:gd name="connsiteX6" fmla="*/ 0 w 10130580"/>
              <a:gd name="connsiteY6" fmla="*/ 13621 h 6889304"/>
              <a:gd name="connsiteX0" fmla="*/ 0 w 10130580"/>
              <a:gd name="connsiteY0" fmla="*/ 13621 h 6889304"/>
              <a:gd name="connsiteX1" fmla="*/ 10130489 w 10130580"/>
              <a:gd name="connsiteY1" fmla="*/ 0 h 6889304"/>
              <a:gd name="connsiteX2" fmla="*/ 10124139 w 10130580"/>
              <a:gd name="connsiteY2" fmla="*/ 6889304 h 6889304"/>
              <a:gd name="connsiteX3" fmla="*/ 1374242 w 10130580"/>
              <a:gd name="connsiteY3" fmla="*/ 6884318 h 6889304"/>
              <a:gd name="connsiteX4" fmla="*/ 397334 w 10130580"/>
              <a:gd name="connsiteY4" fmla="*/ 5123156 h 6889304"/>
              <a:gd name="connsiteX5" fmla="*/ 1085350 w 10130580"/>
              <a:gd name="connsiteY5" fmla="*/ 3188647 h 6889304"/>
              <a:gd name="connsiteX6" fmla="*/ 0 w 10130580"/>
              <a:gd name="connsiteY6" fmla="*/ 13621 h 6889304"/>
              <a:gd name="connsiteX0" fmla="*/ 0 w 10130580"/>
              <a:gd name="connsiteY0" fmla="*/ 13621 h 6889304"/>
              <a:gd name="connsiteX1" fmla="*/ 10130489 w 10130580"/>
              <a:gd name="connsiteY1" fmla="*/ 0 h 6889304"/>
              <a:gd name="connsiteX2" fmla="*/ 10124139 w 10130580"/>
              <a:gd name="connsiteY2" fmla="*/ 6889304 h 6889304"/>
              <a:gd name="connsiteX3" fmla="*/ 1374242 w 10130580"/>
              <a:gd name="connsiteY3" fmla="*/ 6884318 h 6889304"/>
              <a:gd name="connsiteX4" fmla="*/ 397334 w 10130580"/>
              <a:gd name="connsiteY4" fmla="*/ 5123156 h 6889304"/>
              <a:gd name="connsiteX5" fmla="*/ 1085350 w 10130580"/>
              <a:gd name="connsiteY5" fmla="*/ 3188647 h 6889304"/>
              <a:gd name="connsiteX6" fmla="*/ 0 w 10130580"/>
              <a:gd name="connsiteY6" fmla="*/ 13621 h 6889304"/>
              <a:gd name="connsiteX0" fmla="*/ 0 w 10130580"/>
              <a:gd name="connsiteY0" fmla="*/ 13621 h 6889304"/>
              <a:gd name="connsiteX1" fmla="*/ 10130489 w 10130580"/>
              <a:gd name="connsiteY1" fmla="*/ 0 h 6889304"/>
              <a:gd name="connsiteX2" fmla="*/ 10124139 w 10130580"/>
              <a:gd name="connsiteY2" fmla="*/ 6889304 h 6889304"/>
              <a:gd name="connsiteX3" fmla="*/ 1374242 w 10130580"/>
              <a:gd name="connsiteY3" fmla="*/ 6884318 h 6889304"/>
              <a:gd name="connsiteX4" fmla="*/ 397334 w 10130580"/>
              <a:gd name="connsiteY4" fmla="*/ 5123156 h 6889304"/>
              <a:gd name="connsiteX5" fmla="*/ 1085350 w 10130580"/>
              <a:gd name="connsiteY5" fmla="*/ 3188647 h 6889304"/>
              <a:gd name="connsiteX6" fmla="*/ 0 w 10130580"/>
              <a:gd name="connsiteY6" fmla="*/ 13621 h 6889304"/>
              <a:gd name="connsiteX0" fmla="*/ 0 w 10094361"/>
              <a:gd name="connsiteY0" fmla="*/ 13621 h 6889304"/>
              <a:gd name="connsiteX1" fmla="*/ 10094270 w 10094361"/>
              <a:gd name="connsiteY1" fmla="*/ 0 h 6889304"/>
              <a:gd name="connsiteX2" fmla="*/ 10087920 w 10094361"/>
              <a:gd name="connsiteY2" fmla="*/ 6889304 h 6889304"/>
              <a:gd name="connsiteX3" fmla="*/ 1338023 w 10094361"/>
              <a:gd name="connsiteY3" fmla="*/ 6884318 h 6889304"/>
              <a:gd name="connsiteX4" fmla="*/ 361115 w 10094361"/>
              <a:gd name="connsiteY4" fmla="*/ 5123156 h 6889304"/>
              <a:gd name="connsiteX5" fmla="*/ 1049131 w 10094361"/>
              <a:gd name="connsiteY5" fmla="*/ 3188647 h 6889304"/>
              <a:gd name="connsiteX6" fmla="*/ 0 w 10094361"/>
              <a:gd name="connsiteY6" fmla="*/ 13621 h 6889304"/>
              <a:gd name="connsiteX0" fmla="*/ 0 w 10066191"/>
              <a:gd name="connsiteY0" fmla="*/ 33697 h 6889304"/>
              <a:gd name="connsiteX1" fmla="*/ 10066100 w 10066191"/>
              <a:gd name="connsiteY1" fmla="*/ 0 h 6889304"/>
              <a:gd name="connsiteX2" fmla="*/ 10059750 w 10066191"/>
              <a:gd name="connsiteY2" fmla="*/ 6889304 h 6889304"/>
              <a:gd name="connsiteX3" fmla="*/ 1309853 w 10066191"/>
              <a:gd name="connsiteY3" fmla="*/ 6884318 h 6889304"/>
              <a:gd name="connsiteX4" fmla="*/ 332945 w 10066191"/>
              <a:gd name="connsiteY4" fmla="*/ 5123156 h 6889304"/>
              <a:gd name="connsiteX5" fmla="*/ 1020961 w 10066191"/>
              <a:gd name="connsiteY5" fmla="*/ 3188647 h 6889304"/>
              <a:gd name="connsiteX6" fmla="*/ 0 w 10066191"/>
              <a:gd name="connsiteY6" fmla="*/ 33697 h 6889304"/>
              <a:gd name="connsiteX0" fmla="*/ 0 w 10066191"/>
              <a:gd name="connsiteY0" fmla="*/ 33697 h 6889304"/>
              <a:gd name="connsiteX1" fmla="*/ 10066100 w 10066191"/>
              <a:gd name="connsiteY1" fmla="*/ 0 h 6889304"/>
              <a:gd name="connsiteX2" fmla="*/ 10059750 w 10066191"/>
              <a:gd name="connsiteY2" fmla="*/ 6889304 h 6889304"/>
              <a:gd name="connsiteX3" fmla="*/ 1309853 w 10066191"/>
              <a:gd name="connsiteY3" fmla="*/ 6884318 h 6889304"/>
              <a:gd name="connsiteX4" fmla="*/ 332945 w 10066191"/>
              <a:gd name="connsiteY4" fmla="*/ 5123156 h 6889304"/>
              <a:gd name="connsiteX5" fmla="*/ 1020961 w 10066191"/>
              <a:gd name="connsiteY5" fmla="*/ 3188647 h 6889304"/>
              <a:gd name="connsiteX6" fmla="*/ 0 w 10066191"/>
              <a:gd name="connsiteY6" fmla="*/ 33697 h 6889304"/>
              <a:gd name="connsiteX0" fmla="*/ 0 w 10078264"/>
              <a:gd name="connsiteY0" fmla="*/ 13620 h 6889304"/>
              <a:gd name="connsiteX1" fmla="*/ 10078173 w 10078264"/>
              <a:gd name="connsiteY1" fmla="*/ 0 h 6889304"/>
              <a:gd name="connsiteX2" fmla="*/ 10071823 w 10078264"/>
              <a:gd name="connsiteY2" fmla="*/ 6889304 h 6889304"/>
              <a:gd name="connsiteX3" fmla="*/ 1321926 w 10078264"/>
              <a:gd name="connsiteY3" fmla="*/ 6884318 h 6889304"/>
              <a:gd name="connsiteX4" fmla="*/ 345018 w 10078264"/>
              <a:gd name="connsiteY4" fmla="*/ 5123156 h 6889304"/>
              <a:gd name="connsiteX5" fmla="*/ 1033034 w 10078264"/>
              <a:gd name="connsiteY5" fmla="*/ 3188647 h 6889304"/>
              <a:gd name="connsiteX6" fmla="*/ 0 w 10078264"/>
              <a:gd name="connsiteY6" fmla="*/ 13620 h 6889304"/>
              <a:gd name="connsiteX0" fmla="*/ 0 w 10078264"/>
              <a:gd name="connsiteY0" fmla="*/ 13620 h 6889304"/>
              <a:gd name="connsiteX1" fmla="*/ 10078173 w 10078264"/>
              <a:gd name="connsiteY1" fmla="*/ 0 h 6889304"/>
              <a:gd name="connsiteX2" fmla="*/ 10071823 w 10078264"/>
              <a:gd name="connsiteY2" fmla="*/ 6889304 h 6889304"/>
              <a:gd name="connsiteX3" fmla="*/ 1321926 w 10078264"/>
              <a:gd name="connsiteY3" fmla="*/ 6884318 h 6889304"/>
              <a:gd name="connsiteX4" fmla="*/ 345018 w 10078264"/>
              <a:gd name="connsiteY4" fmla="*/ 5123156 h 6889304"/>
              <a:gd name="connsiteX5" fmla="*/ 1045106 w 10078264"/>
              <a:gd name="connsiteY5" fmla="*/ 3192662 h 6889304"/>
              <a:gd name="connsiteX6" fmla="*/ 0 w 10078264"/>
              <a:gd name="connsiteY6" fmla="*/ 13620 h 6889304"/>
              <a:gd name="connsiteX0" fmla="*/ 0 w 10074239"/>
              <a:gd name="connsiteY0" fmla="*/ 9604 h 6889304"/>
              <a:gd name="connsiteX1" fmla="*/ 10074148 w 10074239"/>
              <a:gd name="connsiteY1" fmla="*/ 0 h 6889304"/>
              <a:gd name="connsiteX2" fmla="*/ 10067798 w 10074239"/>
              <a:gd name="connsiteY2" fmla="*/ 6889304 h 6889304"/>
              <a:gd name="connsiteX3" fmla="*/ 1317901 w 10074239"/>
              <a:gd name="connsiteY3" fmla="*/ 6884318 h 6889304"/>
              <a:gd name="connsiteX4" fmla="*/ 340993 w 10074239"/>
              <a:gd name="connsiteY4" fmla="*/ 5123156 h 6889304"/>
              <a:gd name="connsiteX5" fmla="*/ 1041081 w 10074239"/>
              <a:gd name="connsiteY5" fmla="*/ 3192662 h 6889304"/>
              <a:gd name="connsiteX6" fmla="*/ 0 w 10074239"/>
              <a:gd name="connsiteY6" fmla="*/ 9604 h 688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74239" h="6889304">
                <a:moveTo>
                  <a:pt x="0" y="9604"/>
                </a:moveTo>
                <a:lnTo>
                  <a:pt x="10074148" y="0"/>
                </a:lnTo>
                <a:cubicBezTo>
                  <a:pt x="10075206" y="948636"/>
                  <a:pt x="10066740" y="5940668"/>
                  <a:pt x="10067798" y="6889304"/>
                </a:cubicBezTo>
                <a:lnTo>
                  <a:pt x="1317901" y="6884318"/>
                </a:lnTo>
                <a:cubicBezTo>
                  <a:pt x="1317905" y="6897884"/>
                  <a:pt x="340343" y="5131675"/>
                  <a:pt x="340993" y="5123156"/>
                </a:cubicBezTo>
                <a:cubicBezTo>
                  <a:pt x="342176" y="5129343"/>
                  <a:pt x="1029968" y="3235288"/>
                  <a:pt x="1041081" y="3192662"/>
                </a:cubicBezTo>
                <a:cubicBezTo>
                  <a:pt x="1049396" y="3219620"/>
                  <a:pt x="2686" y="10753"/>
                  <a:pt x="0" y="9604"/>
                </a:cubicBezTo>
                <a:close/>
              </a:path>
            </a:pathLst>
          </a:custGeom>
          <a:solidFill>
            <a:schemeClr val="bg2"/>
          </a:solidFill>
        </p:spPr>
        <p:txBody>
          <a:bodyPr wrap="square" lIns="3200400" tIns="0" bIns="1463040" anchor="ctr" anchorCtr="0">
            <a:noAutofit/>
          </a:bodyPr>
          <a:lstStyle>
            <a:lvl1pPr marL="0" indent="0" algn="l">
              <a:buNone/>
              <a:defRPr sz="2400"/>
            </a:lvl1pPr>
          </a:lstStyle>
          <a:p>
            <a:r>
              <a:rPr lang="en-US"/>
              <a:t>Click icon to add picture</a:t>
            </a:r>
          </a:p>
        </p:txBody>
      </p:sp>
      <p:sp>
        <p:nvSpPr>
          <p:cNvPr id="6" name="Titel 1">
            <a:extLst>
              <a:ext uri="{FF2B5EF4-FFF2-40B4-BE49-F238E27FC236}">
                <a16:creationId xmlns:a16="http://schemas.microsoft.com/office/drawing/2014/main" id="{BA65C0C8-77FC-80AE-8A23-EA3CC4CB2787}"/>
              </a:ext>
            </a:extLst>
          </p:cNvPr>
          <p:cNvSpPr>
            <a:spLocks noGrp="1"/>
          </p:cNvSpPr>
          <p:nvPr>
            <p:ph type="title" hasCustomPrompt="1"/>
          </p:nvPr>
        </p:nvSpPr>
        <p:spPr>
          <a:xfrm>
            <a:off x="270823" y="1859508"/>
            <a:ext cx="2495550" cy="3138984"/>
          </a:xfrm>
        </p:spPr>
        <p:txBody>
          <a:bodyPr/>
          <a:lstStyle>
            <a:lvl1pPr>
              <a:defRPr>
                <a:solidFill>
                  <a:schemeClr val="bg1"/>
                </a:solidFill>
              </a:defRPr>
            </a:lvl1pPr>
          </a:lstStyle>
          <a:p>
            <a:r>
              <a:rPr lang="nl-NL"/>
              <a:t>HOOFDTITELS IN KAPITAAL</a:t>
            </a:r>
          </a:p>
        </p:txBody>
      </p:sp>
      <p:pic>
        <p:nvPicPr>
          <p:cNvPr id="2" name="Afbeelding 1">
            <a:extLst>
              <a:ext uri="{FF2B5EF4-FFF2-40B4-BE49-F238E27FC236}">
                <a16:creationId xmlns:a16="http://schemas.microsoft.com/office/drawing/2014/main" id="{EDEA2441-4143-CDA7-D007-1F3EED2B19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0873" y="5895703"/>
            <a:ext cx="1397725" cy="1397725"/>
          </a:xfrm>
          <a:prstGeom prst="rect">
            <a:avLst/>
          </a:prstGeom>
        </p:spPr>
      </p:pic>
    </p:spTree>
    <p:extLst>
      <p:ext uri="{BB962C8B-B14F-4D97-AF65-F5344CB8AC3E}">
        <p14:creationId xmlns:p14="http://schemas.microsoft.com/office/powerpoint/2010/main" val="1329645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tekstvakk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FAAE9A-0DE8-1237-2CB5-570203CAB5BE}"/>
              </a:ext>
            </a:extLst>
          </p:cNvPr>
          <p:cNvSpPr>
            <a:spLocks noGrp="1"/>
          </p:cNvSpPr>
          <p:nvPr>
            <p:ph type="title" hasCustomPrompt="1"/>
          </p:nvPr>
        </p:nvSpPr>
        <p:spPr/>
        <p:txBody>
          <a:bodyPr>
            <a:normAutofit/>
          </a:bodyPr>
          <a:lstStyle>
            <a:lvl1pPr>
              <a:defRPr sz="2400"/>
            </a:lvl1pPr>
          </a:lstStyle>
          <a:p>
            <a:r>
              <a:rPr lang="nl-NL"/>
              <a:t>HOOFDTITELS IN KAPITAAL</a:t>
            </a:r>
          </a:p>
        </p:txBody>
      </p:sp>
      <p:sp>
        <p:nvSpPr>
          <p:cNvPr id="3" name="Tijdelijke aanduiding voor inhoud 2">
            <a:extLst>
              <a:ext uri="{FF2B5EF4-FFF2-40B4-BE49-F238E27FC236}">
                <a16:creationId xmlns:a16="http://schemas.microsoft.com/office/drawing/2014/main" id="{FA77D021-72DF-F846-4C74-5A8D08D42257}"/>
              </a:ext>
            </a:extLst>
          </p:cNvPr>
          <p:cNvSpPr>
            <a:spLocks noGrp="1"/>
          </p:cNvSpPr>
          <p:nvPr>
            <p:ph sz="half" idx="1" hasCustomPrompt="1"/>
          </p:nvPr>
        </p:nvSpPr>
        <p:spPr>
          <a:xfrm>
            <a:off x="838200" y="2044929"/>
            <a:ext cx="5166359" cy="3882044"/>
          </a:xfrm>
          <a:prstGeom prst="rect">
            <a:avLst/>
          </a:prstGeom>
        </p:spPr>
        <p:txBody>
          <a:bodyPr/>
          <a:lstStyle>
            <a:lvl1pPr marL="0" indent="0">
              <a:lnSpc>
                <a:spcPct val="150000"/>
              </a:lnSpc>
              <a:buNone/>
              <a:defRPr sz="1400" b="0">
                <a:solidFill>
                  <a:srgbClr val="000000"/>
                </a:solidFill>
                <a:latin typeface="+mn-lt"/>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nl-NL"/>
              <a:t>Een trotse ‘Super Nerd’ met een passie voor IT. Hardwerkend en staat klaar voor klant &amp; collega. Ondernemend en resultaatgericht, blik op de stip aan de horizon. Borrels, LAN-</a:t>
            </a:r>
            <a:r>
              <a:rPr lang="nl-NL" err="1"/>
              <a:t>parties</a:t>
            </a:r>
            <a:r>
              <a:rPr lang="nl-NL"/>
              <a:t>, Nerf gun </a:t>
            </a:r>
            <a:r>
              <a:rPr lang="nl-NL" err="1"/>
              <a:t>battles</a:t>
            </a:r>
            <a:r>
              <a:rPr lang="nl-NL"/>
              <a:t>, </a:t>
            </a:r>
            <a:r>
              <a:rPr lang="nl-NL" err="1"/>
              <a:t>BBQ’s</a:t>
            </a:r>
            <a:r>
              <a:rPr lang="nl-NL"/>
              <a:t>, met zijn allen naar Star Wars of een concert. Ook voor gezelligheid maakt de In Summist graag tijd ;)</a:t>
            </a:r>
          </a:p>
          <a:p>
            <a:pPr lvl="0"/>
            <a:endParaRPr lang="nl-NL"/>
          </a:p>
          <a:p>
            <a:pPr marL="0" marR="0" lvl="0" indent="0" algn="l" defTabSz="914400" rtl="0" eaLnBrk="1" fontAlgn="auto" latinLnBrk="0" hangingPunct="1">
              <a:lnSpc>
                <a:spcPct val="150000"/>
              </a:lnSpc>
              <a:spcBef>
                <a:spcPts val="1000"/>
              </a:spcBef>
              <a:spcAft>
                <a:spcPts val="0"/>
              </a:spcAft>
              <a:buClrTx/>
              <a:buSzTx/>
              <a:buFontTx/>
              <a:buNone/>
              <a:tabLst/>
              <a:defRPr/>
            </a:pPr>
            <a:r>
              <a:rPr lang="nl-NL"/>
              <a:t>LET OP: Regelafstand 1,5</a:t>
            </a:r>
          </a:p>
          <a:p>
            <a:pPr lvl="0"/>
            <a:endParaRPr lang="nl-NL"/>
          </a:p>
        </p:txBody>
      </p:sp>
      <p:sp>
        <p:nvSpPr>
          <p:cNvPr id="4" name="Tijdelijke aanduiding voor inhoud 3">
            <a:extLst>
              <a:ext uri="{FF2B5EF4-FFF2-40B4-BE49-F238E27FC236}">
                <a16:creationId xmlns:a16="http://schemas.microsoft.com/office/drawing/2014/main" id="{47EB6E80-1F27-D361-2CC6-CF0B2C0E3D41}"/>
              </a:ext>
            </a:extLst>
          </p:cNvPr>
          <p:cNvSpPr>
            <a:spLocks noGrp="1"/>
          </p:cNvSpPr>
          <p:nvPr>
            <p:ph sz="half" idx="2" hasCustomPrompt="1"/>
          </p:nvPr>
        </p:nvSpPr>
        <p:spPr>
          <a:xfrm>
            <a:off x="6172200" y="2044929"/>
            <a:ext cx="5181600" cy="3882044"/>
          </a:xfrm>
          <a:prstGeom prst="rect">
            <a:avLst/>
          </a:prstGeom>
        </p:spPr>
        <p:txBody>
          <a:bodyPr/>
          <a:lstStyle>
            <a:lvl1pPr marL="0" indent="0">
              <a:lnSpc>
                <a:spcPct val="150000"/>
              </a:lnSpc>
              <a:buNone/>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nl-NL"/>
              <a:t>Een trotse ‘Super Nerd’ met een passie voor IT. Hardwerkend en staat klaar voor klant &amp; collega. Ondernemend en resultaatgericht, blik op de stip aan de horizon. Borrels, LAN-</a:t>
            </a:r>
            <a:r>
              <a:rPr lang="nl-NL" err="1"/>
              <a:t>parties</a:t>
            </a:r>
            <a:r>
              <a:rPr lang="nl-NL"/>
              <a:t>, Nerf gun </a:t>
            </a:r>
            <a:r>
              <a:rPr lang="nl-NL" err="1"/>
              <a:t>battles</a:t>
            </a:r>
            <a:r>
              <a:rPr lang="nl-NL"/>
              <a:t>, </a:t>
            </a:r>
            <a:r>
              <a:rPr lang="nl-NL" err="1"/>
              <a:t>BBQ’s</a:t>
            </a:r>
            <a:r>
              <a:rPr lang="nl-NL"/>
              <a:t>, met zijn allen naar Star Wars of een concert. Ook voor gezelligheid maakt de In Summist graag tijd ;)</a:t>
            </a:r>
          </a:p>
          <a:p>
            <a:pPr lvl="0"/>
            <a:endParaRPr lang="nl-NL"/>
          </a:p>
          <a:p>
            <a:pPr lvl="0"/>
            <a:r>
              <a:rPr lang="nl-NL"/>
              <a:t>LET OP: Regelafstand 1,5</a:t>
            </a:r>
          </a:p>
        </p:txBody>
      </p:sp>
      <p:sp>
        <p:nvSpPr>
          <p:cNvPr id="8" name="Tijdelijke aanduiding voor tekst 2">
            <a:extLst>
              <a:ext uri="{FF2B5EF4-FFF2-40B4-BE49-F238E27FC236}">
                <a16:creationId xmlns:a16="http://schemas.microsoft.com/office/drawing/2014/main" id="{26ED0C5A-CC73-DBF9-5768-D6CBB6E5A028}"/>
              </a:ext>
            </a:extLst>
          </p:cNvPr>
          <p:cNvSpPr>
            <a:spLocks noGrp="1"/>
          </p:cNvSpPr>
          <p:nvPr>
            <p:ph type="body" idx="10" hasCustomPrompt="1"/>
          </p:nvPr>
        </p:nvSpPr>
        <p:spPr>
          <a:xfrm>
            <a:off x="839788" y="1681163"/>
            <a:ext cx="5157787" cy="355455"/>
          </a:xfrm>
          <a:prstGeom prst="rect">
            <a:avLst/>
          </a:prstGeom>
        </p:spPr>
        <p:txBody>
          <a:bodyPr anchor="b">
            <a:normAutofit/>
          </a:bodyPr>
          <a:lstStyle>
            <a:lvl1pPr marL="0" indent="0">
              <a:buNone/>
              <a:defRPr sz="16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Titels </a:t>
            </a:r>
          </a:p>
        </p:txBody>
      </p:sp>
      <p:sp>
        <p:nvSpPr>
          <p:cNvPr id="9" name="Tijdelijke aanduiding voor tekst 4">
            <a:extLst>
              <a:ext uri="{FF2B5EF4-FFF2-40B4-BE49-F238E27FC236}">
                <a16:creationId xmlns:a16="http://schemas.microsoft.com/office/drawing/2014/main" id="{844B81E6-4D19-C626-60D8-945F0F4FCC77}"/>
              </a:ext>
            </a:extLst>
          </p:cNvPr>
          <p:cNvSpPr>
            <a:spLocks noGrp="1"/>
          </p:cNvSpPr>
          <p:nvPr>
            <p:ph type="body" sz="quarter" idx="3" hasCustomPrompt="1"/>
          </p:nvPr>
        </p:nvSpPr>
        <p:spPr>
          <a:xfrm>
            <a:off x="6172200" y="1681163"/>
            <a:ext cx="5183188" cy="355455"/>
          </a:xfrm>
          <a:prstGeom prst="rect">
            <a:avLst/>
          </a:prstGeom>
        </p:spPr>
        <p:txBody>
          <a:bodyPr anchor="b">
            <a:normAutofit/>
          </a:bodyPr>
          <a:lstStyle>
            <a:lvl1pPr marL="0" indent="0">
              <a:buNone/>
              <a:defRPr sz="16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Titels</a:t>
            </a:r>
          </a:p>
        </p:txBody>
      </p:sp>
      <p:pic>
        <p:nvPicPr>
          <p:cNvPr id="10" name="Afbeelding 9">
            <a:extLst>
              <a:ext uri="{FF2B5EF4-FFF2-40B4-BE49-F238E27FC236}">
                <a16:creationId xmlns:a16="http://schemas.microsoft.com/office/drawing/2014/main" id="{925335FF-6C4F-6058-F19D-61D0FB8869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1928" y="4199009"/>
            <a:ext cx="2680072" cy="2678993"/>
          </a:xfrm>
          <a:prstGeom prst="rect">
            <a:avLst/>
          </a:prstGeom>
        </p:spPr>
      </p:pic>
      <p:pic>
        <p:nvPicPr>
          <p:cNvPr id="11" name="Afbeelding 10">
            <a:extLst>
              <a:ext uri="{FF2B5EF4-FFF2-40B4-BE49-F238E27FC236}">
                <a16:creationId xmlns:a16="http://schemas.microsoft.com/office/drawing/2014/main" id="{E55B1355-F97D-3144-6C91-62628695BD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26634" y="5895703"/>
            <a:ext cx="1397725" cy="1397725"/>
          </a:xfrm>
          <a:prstGeom prst="rect">
            <a:avLst/>
          </a:prstGeom>
        </p:spPr>
      </p:pic>
    </p:spTree>
    <p:extLst>
      <p:ext uri="{BB962C8B-B14F-4D97-AF65-F5344CB8AC3E}">
        <p14:creationId xmlns:p14="http://schemas.microsoft.com/office/powerpoint/2010/main" val="2733082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83A165A-DA1D-81EA-D5E4-CF6E57B7A4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8E625E97-AB31-79D6-2427-316BB86FE81D}"/>
              </a:ext>
            </a:extLst>
          </p:cNvPr>
          <p:cNvSpPr>
            <a:spLocks noGrp="1"/>
          </p:cNvSpPr>
          <p:nvPr>
            <p:ph type="body" idx="1"/>
          </p:nvPr>
        </p:nvSpPr>
        <p:spPr>
          <a:xfrm>
            <a:off x="838200" y="1825625"/>
            <a:ext cx="10515600" cy="4142913"/>
          </a:xfrm>
          <a:prstGeom prst="rect">
            <a:avLst/>
          </a:prstGeom>
        </p:spPr>
        <p:txBody>
          <a:bodyPr vert="horz" lIns="91440" tIns="45720" rIns="91440" bIns="45720" rtlCol="0">
            <a:normAutofit/>
          </a:bodyPr>
          <a:lstStyle/>
          <a:p>
            <a:pPr lvl="0"/>
            <a:r>
              <a:rPr lang="nl-NL"/>
              <a:t>Klikken om de tekststijl van het model te bewerken</a:t>
            </a:r>
          </a:p>
          <a:p>
            <a:pPr lvl="1"/>
            <a:endParaRPr lang="nl-NL"/>
          </a:p>
        </p:txBody>
      </p:sp>
    </p:spTree>
    <p:extLst>
      <p:ext uri="{BB962C8B-B14F-4D97-AF65-F5344CB8AC3E}">
        <p14:creationId xmlns:p14="http://schemas.microsoft.com/office/powerpoint/2010/main" val="203367873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92" r:id="rId4"/>
    <p:sldLayoutId id="2147483693" r:id="rId5"/>
    <p:sldLayoutId id="2147483664" r:id="rId6"/>
    <p:sldLayoutId id="2147483662" r:id="rId7"/>
    <p:sldLayoutId id="2147483663" r:id="rId8"/>
    <p:sldLayoutId id="2147483652" r:id="rId9"/>
    <p:sldLayoutId id="2147483657" r:id="rId10"/>
    <p:sldLayoutId id="2147483656" r:id="rId11"/>
    <p:sldLayoutId id="2147483683" r:id="rId12"/>
    <p:sldLayoutId id="2147483685" r:id="rId13"/>
    <p:sldLayoutId id="2147483679" r:id="rId14"/>
    <p:sldLayoutId id="2147483678" r:id="rId15"/>
    <p:sldLayoutId id="2147483677" r:id="rId16"/>
    <p:sldLayoutId id="2147483687" r:id="rId17"/>
    <p:sldLayoutId id="2147483688" r:id="rId18"/>
    <p:sldLayoutId id="2147483653" r:id="rId19"/>
    <p:sldLayoutId id="2147483655" r:id="rId20"/>
    <p:sldLayoutId id="2147483680" r:id="rId21"/>
    <p:sldLayoutId id="2147483681" r:id="rId22"/>
    <p:sldLayoutId id="2147483689" r:id="rId23"/>
    <p:sldLayoutId id="2147483694" r:id="rId24"/>
    <p:sldLayoutId id="2147483695" r:id="rId25"/>
  </p:sldLayoutIdLst>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27"/>
        </a:buBlip>
        <a:defRPr sz="1400" kern="1200">
          <a:solidFill>
            <a:srgbClr val="000000"/>
          </a:solidFill>
          <a:latin typeface="+mn-lt"/>
          <a:ea typeface="+mn-ea"/>
          <a:cs typeface="+mn-cs"/>
        </a:defRPr>
      </a:lvl1pPr>
      <a:lvl2pPr marL="742950" indent="-285750" algn="l" defTabSz="914400" rtl="0" eaLnBrk="1" latinLnBrk="0" hangingPunct="1">
        <a:lnSpc>
          <a:spcPct val="90000"/>
        </a:lnSpc>
        <a:spcBef>
          <a:spcPts val="500"/>
        </a:spcBef>
        <a:buFontTx/>
        <a:buBlip>
          <a:blip r:embed="rId27"/>
        </a:buBlip>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32.jpeg"/><Relationship Id="rId5" Type="http://schemas.openxmlformats.org/officeDocument/2006/relationships/image" Target="../media/image15.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8.png"/><Relationship Id="rId3" Type="http://schemas.openxmlformats.org/officeDocument/2006/relationships/hyperlink" Target="http://www.webdashboard.com/" TargetMode="External"/><Relationship Id="rId7" Type="http://schemas.openxmlformats.org/officeDocument/2006/relationships/image" Target="../media/image54.png"/><Relationship Id="rId12"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57.wmf"/><Relationship Id="rId5" Type="http://schemas.openxmlformats.org/officeDocument/2006/relationships/image" Target="../media/image53.png"/><Relationship Id="rId15" Type="http://schemas.openxmlformats.org/officeDocument/2006/relationships/image" Target="../media/image60.png"/><Relationship Id="rId10" Type="http://schemas.openxmlformats.org/officeDocument/2006/relationships/oleObject" Target="../embeddings/oleObject1.bin"/><Relationship Id="rId4" Type="http://schemas.openxmlformats.org/officeDocument/2006/relationships/image" Target="../media/image52.png"/><Relationship Id="rId9" Type="http://schemas.openxmlformats.org/officeDocument/2006/relationships/image" Target="../media/image56.png"/><Relationship Id="rId14" Type="http://schemas.openxmlformats.org/officeDocument/2006/relationships/image" Target="../media/image59.png"/></Relationships>
</file>

<file path=ppt/slides/_rels/slide3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jpeg"/><Relationship Id="rId7"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hyperlink" Target="https://pbig.meermetpowerbi.nl/" TargetMode="External"/><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jpeg"/><Relationship Id="rId7"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BC248-9E03-6C0A-82D9-65FFBAD3C6C8}"/>
            </a:ext>
          </a:extLst>
        </p:cNvPr>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0A36BB04-A849-D30C-5D0F-C8AD59A8B437}"/>
              </a:ext>
            </a:extLst>
          </p:cNvPr>
          <p:cNvSpPr>
            <a:spLocks noGrp="1"/>
          </p:cNvSpPr>
          <p:nvPr>
            <p:ph type="body" sz="quarter" idx="17"/>
          </p:nvPr>
        </p:nvSpPr>
        <p:spPr>
          <a:xfrm>
            <a:off x="6327568" y="5884622"/>
            <a:ext cx="5581522" cy="660791"/>
          </a:xfrm>
        </p:spPr>
        <p:txBody>
          <a:bodyPr>
            <a:normAutofit/>
          </a:bodyPr>
          <a:lstStyle/>
          <a:p>
            <a:r>
              <a:rPr lang="en-GB" sz="1000"/>
              <a:t>Niki de Leeuw &amp; Martijn Giltay | Saturday, March 9, 2024</a:t>
            </a:r>
          </a:p>
          <a:p>
            <a:r>
              <a:rPr lang="en-GB" sz="1000"/>
              <a:t> </a:t>
            </a:r>
          </a:p>
        </p:txBody>
      </p:sp>
      <p:sp>
        <p:nvSpPr>
          <p:cNvPr id="3" name="Tijdelijke aanduiding voor tekst 2">
            <a:extLst>
              <a:ext uri="{FF2B5EF4-FFF2-40B4-BE49-F238E27FC236}">
                <a16:creationId xmlns:a16="http://schemas.microsoft.com/office/drawing/2014/main" id="{69E745B2-9FC4-B199-2F75-2D4AC88466B1}"/>
              </a:ext>
            </a:extLst>
          </p:cNvPr>
          <p:cNvSpPr>
            <a:spLocks noGrp="1"/>
          </p:cNvSpPr>
          <p:nvPr>
            <p:ph type="body" sz="quarter" idx="16"/>
          </p:nvPr>
        </p:nvSpPr>
        <p:spPr>
          <a:xfrm>
            <a:off x="5864433" y="5223831"/>
            <a:ext cx="6044657" cy="660792"/>
          </a:xfrm>
        </p:spPr>
        <p:txBody>
          <a:bodyPr>
            <a:normAutofit/>
          </a:bodyPr>
          <a:lstStyle/>
          <a:p>
            <a:r>
              <a:rPr lang="en-US" sz="1800" b="1" i="0">
                <a:solidFill>
                  <a:schemeClr val="bg1"/>
                </a:solidFill>
                <a:effectLst/>
                <a:latin typeface="+mj-lt"/>
              </a:rPr>
              <a:t>Share branded &amp; secure: </a:t>
            </a:r>
          </a:p>
          <a:p>
            <a:r>
              <a:rPr lang="en-US" sz="1400" b="1" i="0">
                <a:solidFill>
                  <a:schemeClr val="bg1"/>
                </a:solidFill>
                <a:effectLst/>
                <a:latin typeface="+mj-lt"/>
              </a:rPr>
              <a:t>Distribute Power BI reports within and beyond your organization</a:t>
            </a:r>
          </a:p>
        </p:txBody>
      </p:sp>
      <p:pic>
        <p:nvPicPr>
          <p:cNvPr id="8" name="Tijdelijke aanduiding voor afbeelding 7">
            <a:extLst>
              <a:ext uri="{FF2B5EF4-FFF2-40B4-BE49-F238E27FC236}">
                <a16:creationId xmlns:a16="http://schemas.microsoft.com/office/drawing/2014/main" id="{92EC0B00-471C-7970-68B1-3F75F8B61598}"/>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7546" b="7546"/>
          <a:stretch/>
        </p:blipFill>
        <p:spPr>
          <a:xfrm>
            <a:off x="-1" y="-17012"/>
            <a:ext cx="12304643" cy="6952967"/>
          </a:xfrm>
        </p:spPr>
      </p:pic>
      <p:pic>
        <p:nvPicPr>
          <p:cNvPr id="1026" name="Picture 2">
            <a:extLst>
              <a:ext uri="{FF2B5EF4-FFF2-40B4-BE49-F238E27FC236}">
                <a16:creationId xmlns:a16="http://schemas.microsoft.com/office/drawing/2014/main" id="{61E23BC8-35FA-1BC6-6069-60D711DCD5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910" y="6381743"/>
            <a:ext cx="1636693" cy="327339"/>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tekst 2">
            <a:extLst>
              <a:ext uri="{FF2B5EF4-FFF2-40B4-BE49-F238E27FC236}">
                <a16:creationId xmlns:a16="http://schemas.microsoft.com/office/drawing/2014/main" id="{47DF153A-469B-25B4-08FA-C7CEBE5883CD}"/>
              </a:ext>
            </a:extLst>
          </p:cNvPr>
          <p:cNvSpPr txBox="1">
            <a:spLocks/>
          </p:cNvSpPr>
          <p:nvPr/>
        </p:nvSpPr>
        <p:spPr>
          <a:xfrm>
            <a:off x="1336496" y="554003"/>
            <a:ext cx="7741258" cy="1794165"/>
          </a:xfrm>
          <a:prstGeom prst="rect">
            <a:avLst/>
          </a:prstGeom>
        </p:spPr>
        <p:txBody>
          <a:bodyPr/>
          <a:lstStyle>
            <a:lvl1pPr marL="228600" indent="-228600" algn="l" defTabSz="914400" rtl="0" eaLnBrk="1" latinLnBrk="0" hangingPunct="1">
              <a:lnSpc>
                <a:spcPct val="90000"/>
              </a:lnSpc>
              <a:spcBef>
                <a:spcPts val="1000"/>
              </a:spcBef>
              <a:buFontTx/>
              <a:buBlip>
                <a:blip r:embed="rId5"/>
              </a:buBlip>
              <a:defRPr sz="1400" kern="1200">
                <a:solidFill>
                  <a:srgbClr val="000000"/>
                </a:solidFill>
                <a:latin typeface="+mn-lt"/>
                <a:ea typeface="+mn-ea"/>
                <a:cs typeface="+mn-cs"/>
              </a:defRPr>
            </a:lvl1pPr>
            <a:lvl2pPr marL="742950" indent="-285750" algn="l" defTabSz="914400" rtl="0" eaLnBrk="1" latinLnBrk="0" hangingPunct="1">
              <a:lnSpc>
                <a:spcPct val="90000"/>
              </a:lnSpc>
              <a:spcBef>
                <a:spcPts val="500"/>
              </a:spcBef>
              <a:buFontTx/>
              <a:buBlip>
                <a:blip r:embed="rId5"/>
              </a:buBlip>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NL" sz="2800"/>
          </a:p>
        </p:txBody>
      </p:sp>
    </p:spTree>
    <p:extLst>
      <p:ext uri="{BB962C8B-B14F-4D97-AF65-F5344CB8AC3E}">
        <p14:creationId xmlns:p14="http://schemas.microsoft.com/office/powerpoint/2010/main" val="1304716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E2F9E-C297-6F08-CD4F-EC239F6B9AF3}"/>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9B5F083D-600A-D008-1FB1-A6D1937EE197}"/>
              </a:ext>
            </a:extLst>
          </p:cNvPr>
          <p:cNvSpPr>
            <a:spLocks noGrp="1"/>
          </p:cNvSpPr>
          <p:nvPr>
            <p:ph type="title"/>
          </p:nvPr>
        </p:nvSpPr>
        <p:spPr/>
        <p:txBody>
          <a:bodyPr/>
          <a:lstStyle/>
          <a:p>
            <a:r>
              <a:rPr lang="en-US"/>
              <a:t>Our customers’ struggles</a:t>
            </a:r>
          </a:p>
        </p:txBody>
      </p:sp>
      <p:sp>
        <p:nvSpPr>
          <p:cNvPr id="4" name="Tijdelijke aanduiding voor inhoud 3">
            <a:extLst>
              <a:ext uri="{FF2B5EF4-FFF2-40B4-BE49-F238E27FC236}">
                <a16:creationId xmlns:a16="http://schemas.microsoft.com/office/drawing/2014/main" id="{23673D2A-2397-365A-15F7-16944E2D73AC}"/>
              </a:ext>
            </a:extLst>
          </p:cNvPr>
          <p:cNvSpPr>
            <a:spLocks noGrp="1"/>
          </p:cNvSpPr>
          <p:nvPr>
            <p:ph idx="1"/>
          </p:nvPr>
        </p:nvSpPr>
        <p:spPr>
          <a:xfrm>
            <a:off x="838200" y="2092969"/>
            <a:ext cx="4953000" cy="2890465"/>
          </a:xfrm>
        </p:spPr>
        <p:txBody>
          <a:bodyPr/>
          <a:lstStyle/>
          <a:p>
            <a:r>
              <a:rPr lang="en-GB" b="1"/>
              <a:t>Share with anyone (with an email address)</a:t>
            </a:r>
          </a:p>
          <a:p>
            <a:r>
              <a:rPr lang="en-GB"/>
              <a:t>Branding (it feels like your own)</a:t>
            </a:r>
          </a:p>
          <a:p>
            <a:r>
              <a:rPr lang="en-GB"/>
              <a:t>White label (app.yourawesomecompany.com)</a:t>
            </a:r>
          </a:p>
          <a:p>
            <a:r>
              <a:rPr lang="en-GB"/>
              <a:t>Navigation and user friendliness</a:t>
            </a:r>
          </a:p>
          <a:p>
            <a:pPr marL="0" indent="0">
              <a:buNone/>
            </a:pPr>
            <a:endParaRPr lang="en-GB"/>
          </a:p>
          <a:p>
            <a:pPr marL="0" indent="0">
              <a:buNone/>
            </a:pPr>
            <a:endParaRPr lang="en-GB"/>
          </a:p>
        </p:txBody>
      </p:sp>
      <p:pic>
        <p:nvPicPr>
          <p:cNvPr id="8" name="Picture 2">
            <a:extLst>
              <a:ext uri="{FF2B5EF4-FFF2-40B4-BE49-F238E27FC236}">
                <a16:creationId xmlns:a16="http://schemas.microsoft.com/office/drawing/2014/main" id="{45D1EFBC-C11D-087A-1359-24B6C434B5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020" y="6480349"/>
            <a:ext cx="1241938" cy="248388"/>
          </a:xfrm>
          <a:prstGeom prst="rect">
            <a:avLst/>
          </a:prstGeom>
          <a:noFill/>
          <a:extLst>
            <a:ext uri="{909E8E84-426E-40DD-AFC4-6F175D3DCCD1}">
              <a14:hiddenFill xmlns:a14="http://schemas.microsoft.com/office/drawing/2010/main">
                <a:solidFill>
                  <a:srgbClr val="FFFFFF"/>
                </a:solidFill>
              </a14:hiddenFill>
            </a:ext>
          </a:extLst>
        </p:spPr>
      </p:pic>
      <p:pic>
        <p:nvPicPr>
          <p:cNvPr id="9" name="Tijdelijke aanduiding voor afbeelding 8" descr="Afbeelding met persoon, kleding, person, gebouw&#10;&#10;Automatisch gegenereerde beschrijving">
            <a:extLst>
              <a:ext uri="{FF2B5EF4-FFF2-40B4-BE49-F238E27FC236}">
                <a16:creationId xmlns:a16="http://schemas.microsoft.com/office/drawing/2014/main" id="{B4200C7B-CDCA-3368-4793-5D7524E96CC7}"/>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20316" r="20316"/>
          <a:stretch>
            <a:fillRect/>
          </a:stretch>
        </p:blipFill>
        <p:spPr>
          <a:xfrm>
            <a:off x="6054179" y="-27217"/>
            <a:ext cx="6147055" cy="6903122"/>
          </a:xfrm>
        </p:spPr>
      </p:pic>
    </p:spTree>
    <p:extLst>
      <p:ext uri="{BB962C8B-B14F-4D97-AF65-F5344CB8AC3E}">
        <p14:creationId xmlns:p14="http://schemas.microsoft.com/office/powerpoint/2010/main" val="2524721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63905EC-DAF7-A49C-A365-C6790E767958}"/>
              </a:ext>
            </a:extLst>
          </p:cNvPr>
          <p:cNvSpPr>
            <a:spLocks noGrp="1"/>
          </p:cNvSpPr>
          <p:nvPr>
            <p:ph idx="1"/>
          </p:nvPr>
        </p:nvSpPr>
        <p:spPr>
          <a:xfrm>
            <a:off x="3502651" y="4602602"/>
            <a:ext cx="4953000" cy="1488199"/>
          </a:xfrm>
        </p:spPr>
        <p:txBody>
          <a:bodyPr>
            <a:normAutofit/>
          </a:bodyPr>
          <a:lstStyle/>
          <a:p>
            <a:pPr marL="0" indent="0">
              <a:buNone/>
            </a:pPr>
            <a:r>
              <a:rPr lang="en-US" sz="1600"/>
              <a:t>A Question we get a lot ?</a:t>
            </a:r>
          </a:p>
          <a:p>
            <a:pPr marL="0" indent="0">
              <a:buNone/>
            </a:pPr>
            <a:r>
              <a:rPr lang="en-US" sz="1600"/>
              <a:t>Can you please explain the licensing model, the different options and consequences.</a:t>
            </a:r>
          </a:p>
        </p:txBody>
      </p:sp>
      <p:pic>
        <p:nvPicPr>
          <p:cNvPr id="5" name="Picture 2">
            <a:extLst>
              <a:ext uri="{FF2B5EF4-FFF2-40B4-BE49-F238E27FC236}">
                <a16:creationId xmlns:a16="http://schemas.microsoft.com/office/drawing/2014/main" id="{F3C2002C-1F52-7C0F-958F-F9ED73CEDE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020" y="6480349"/>
            <a:ext cx="1241938" cy="248388"/>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E2FAEE88-C756-0177-B561-13628DAB3E90}"/>
              </a:ext>
            </a:extLst>
          </p:cNvPr>
          <p:cNvPicPr>
            <a:picLocks noChangeAspect="1"/>
          </p:cNvPicPr>
          <p:nvPr/>
        </p:nvPicPr>
        <p:blipFill>
          <a:blip r:embed="rId4"/>
          <a:stretch>
            <a:fillRect/>
          </a:stretch>
        </p:blipFill>
        <p:spPr>
          <a:xfrm>
            <a:off x="3502651" y="1525598"/>
            <a:ext cx="4725059" cy="2657846"/>
          </a:xfrm>
          <a:prstGeom prst="rect">
            <a:avLst/>
          </a:prstGeom>
        </p:spPr>
      </p:pic>
      <p:sp>
        <p:nvSpPr>
          <p:cNvPr id="9" name="Titel 8">
            <a:extLst>
              <a:ext uri="{FF2B5EF4-FFF2-40B4-BE49-F238E27FC236}">
                <a16:creationId xmlns:a16="http://schemas.microsoft.com/office/drawing/2014/main" id="{BBAE07C4-F67B-2685-642D-515E75CDFEE9}"/>
              </a:ext>
            </a:extLst>
          </p:cNvPr>
          <p:cNvSpPr>
            <a:spLocks noGrp="1"/>
          </p:cNvSpPr>
          <p:nvPr>
            <p:ph type="title"/>
          </p:nvPr>
        </p:nvSpPr>
        <p:spPr/>
        <p:txBody>
          <a:bodyPr/>
          <a:lstStyle/>
          <a:p>
            <a:r>
              <a:rPr lang="en-GB"/>
              <a:t>Licensing </a:t>
            </a:r>
            <a:r>
              <a:rPr lang="en-US"/>
              <a:t>…</a:t>
            </a:r>
            <a:endParaRPr lang="en-GB"/>
          </a:p>
        </p:txBody>
      </p:sp>
      <p:pic>
        <p:nvPicPr>
          <p:cNvPr id="13" name="Afbeelding 12">
            <a:extLst>
              <a:ext uri="{FF2B5EF4-FFF2-40B4-BE49-F238E27FC236}">
                <a16:creationId xmlns:a16="http://schemas.microsoft.com/office/drawing/2014/main" id="{A4213C12-567E-7523-3FD4-1C6FEF8E2A0F}"/>
              </a:ext>
            </a:extLst>
          </p:cNvPr>
          <p:cNvPicPr>
            <a:picLocks noChangeAspect="1"/>
          </p:cNvPicPr>
          <p:nvPr/>
        </p:nvPicPr>
        <p:blipFill>
          <a:blip r:embed="rId5"/>
          <a:stretch>
            <a:fillRect/>
          </a:stretch>
        </p:blipFill>
        <p:spPr>
          <a:xfrm>
            <a:off x="2014989" y="1398564"/>
            <a:ext cx="7230484" cy="3077004"/>
          </a:xfrm>
          <a:prstGeom prst="rect">
            <a:avLst/>
          </a:prstGeom>
        </p:spPr>
      </p:pic>
    </p:spTree>
    <p:extLst>
      <p:ext uri="{BB962C8B-B14F-4D97-AF65-F5344CB8AC3E}">
        <p14:creationId xmlns:p14="http://schemas.microsoft.com/office/powerpoint/2010/main" val="280679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634BA-A4F2-F2EB-DB8B-AD405596DAA0}"/>
            </a:ext>
          </a:extLst>
        </p:cNvPr>
        <p:cNvGrpSpPr/>
        <p:nvPr/>
      </p:nvGrpSpPr>
      <p:grpSpPr>
        <a:xfrm>
          <a:off x="0" y="0"/>
          <a:ext cx="0" cy="0"/>
          <a:chOff x="0" y="0"/>
          <a:chExt cx="0" cy="0"/>
        </a:xfrm>
      </p:grpSpPr>
      <p:grpSp>
        <p:nvGrpSpPr>
          <p:cNvPr id="18" name="Groep 17">
            <a:extLst>
              <a:ext uri="{FF2B5EF4-FFF2-40B4-BE49-F238E27FC236}">
                <a16:creationId xmlns:a16="http://schemas.microsoft.com/office/drawing/2014/main" id="{ED8ED715-275D-6AAE-C34A-BB3B2CC7D634}"/>
              </a:ext>
            </a:extLst>
          </p:cNvPr>
          <p:cNvGrpSpPr/>
          <p:nvPr/>
        </p:nvGrpSpPr>
        <p:grpSpPr>
          <a:xfrm>
            <a:off x="596648" y="1536779"/>
            <a:ext cx="11047643" cy="678605"/>
            <a:chOff x="769946" y="1620974"/>
            <a:chExt cx="10588290" cy="678605"/>
          </a:xfrm>
        </p:grpSpPr>
        <p:grpSp>
          <p:nvGrpSpPr>
            <p:cNvPr id="16" name="Groep 15">
              <a:extLst>
                <a:ext uri="{FF2B5EF4-FFF2-40B4-BE49-F238E27FC236}">
                  <a16:creationId xmlns:a16="http://schemas.microsoft.com/office/drawing/2014/main" id="{2D0928F9-B11A-3D4A-33E2-835C40A7972E}"/>
                </a:ext>
              </a:extLst>
            </p:cNvPr>
            <p:cNvGrpSpPr/>
            <p:nvPr/>
          </p:nvGrpSpPr>
          <p:grpSpPr>
            <a:xfrm>
              <a:off x="769946" y="1620974"/>
              <a:ext cx="7916439" cy="678605"/>
              <a:chOff x="1000610" y="1847313"/>
              <a:chExt cx="4431766" cy="515642"/>
            </a:xfrm>
          </p:grpSpPr>
          <p:sp>
            <p:nvSpPr>
              <p:cNvPr id="5" name="Rechthoek: afgeronde hoeken 4">
                <a:extLst>
                  <a:ext uri="{FF2B5EF4-FFF2-40B4-BE49-F238E27FC236}">
                    <a16:creationId xmlns:a16="http://schemas.microsoft.com/office/drawing/2014/main" id="{09029D1C-8817-EC29-AC5A-3299CB66C4E4}"/>
                  </a:ext>
                </a:extLst>
              </p:cNvPr>
              <p:cNvSpPr/>
              <p:nvPr/>
            </p:nvSpPr>
            <p:spPr>
              <a:xfrm>
                <a:off x="1000610" y="1847313"/>
                <a:ext cx="1348415" cy="5129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a:t>Pro</a:t>
                </a:r>
              </a:p>
            </p:txBody>
          </p:sp>
          <p:sp>
            <p:nvSpPr>
              <p:cNvPr id="14" name="Rechthoek: afgeronde hoeken 13">
                <a:extLst>
                  <a:ext uri="{FF2B5EF4-FFF2-40B4-BE49-F238E27FC236}">
                    <a16:creationId xmlns:a16="http://schemas.microsoft.com/office/drawing/2014/main" id="{ED1E36B3-1F5B-09F5-8C75-B5B53D9C36A8}"/>
                  </a:ext>
                </a:extLst>
              </p:cNvPr>
              <p:cNvSpPr/>
              <p:nvPr/>
            </p:nvSpPr>
            <p:spPr>
              <a:xfrm>
                <a:off x="2549645" y="1849966"/>
                <a:ext cx="1348415" cy="5129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a:t>Premium per user</a:t>
                </a:r>
              </a:p>
            </p:txBody>
          </p:sp>
          <p:sp>
            <p:nvSpPr>
              <p:cNvPr id="15" name="Rechthoek: afgeronde hoeken 14">
                <a:extLst>
                  <a:ext uri="{FF2B5EF4-FFF2-40B4-BE49-F238E27FC236}">
                    <a16:creationId xmlns:a16="http://schemas.microsoft.com/office/drawing/2014/main" id="{62814D89-0C12-0B85-EB82-A9F96F0BD7C9}"/>
                  </a:ext>
                </a:extLst>
              </p:cNvPr>
              <p:cNvSpPr/>
              <p:nvPr/>
            </p:nvSpPr>
            <p:spPr>
              <a:xfrm>
                <a:off x="4083961" y="1847313"/>
                <a:ext cx="1348415" cy="5129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a:t>Embedded</a:t>
                </a:r>
              </a:p>
            </p:txBody>
          </p:sp>
        </p:grpSp>
        <p:sp>
          <p:nvSpPr>
            <p:cNvPr id="17" name="Rechthoek: afgeronde hoeken 16">
              <a:extLst>
                <a:ext uri="{FF2B5EF4-FFF2-40B4-BE49-F238E27FC236}">
                  <a16:creationId xmlns:a16="http://schemas.microsoft.com/office/drawing/2014/main" id="{0A8CF7C8-4D75-2FFA-F372-BF3AD065601A}"/>
                </a:ext>
              </a:extLst>
            </p:cNvPr>
            <p:cNvSpPr/>
            <p:nvPr/>
          </p:nvSpPr>
          <p:spPr>
            <a:xfrm>
              <a:off x="8989396" y="1620974"/>
              <a:ext cx="2368840" cy="67511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a:t>Premium</a:t>
              </a:r>
            </a:p>
          </p:txBody>
        </p:sp>
      </p:grpSp>
      <p:sp>
        <p:nvSpPr>
          <p:cNvPr id="19" name="Rechthoek 18">
            <a:extLst>
              <a:ext uri="{FF2B5EF4-FFF2-40B4-BE49-F238E27FC236}">
                <a16:creationId xmlns:a16="http://schemas.microsoft.com/office/drawing/2014/main" id="{F790CC3E-3E33-F71F-8496-95FDB3A4B54D}"/>
              </a:ext>
            </a:extLst>
          </p:cNvPr>
          <p:cNvSpPr/>
          <p:nvPr/>
        </p:nvSpPr>
        <p:spPr>
          <a:xfrm>
            <a:off x="641424" y="2274204"/>
            <a:ext cx="2498105" cy="395123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ijdelijke aanduiding voor inhoud 3">
            <a:extLst>
              <a:ext uri="{FF2B5EF4-FFF2-40B4-BE49-F238E27FC236}">
                <a16:creationId xmlns:a16="http://schemas.microsoft.com/office/drawing/2014/main" id="{32F615B2-4179-9B89-7C7E-77E90ACE8BA8}"/>
              </a:ext>
            </a:extLst>
          </p:cNvPr>
          <p:cNvSpPr>
            <a:spLocks noGrp="1"/>
          </p:cNvSpPr>
          <p:nvPr>
            <p:ph idx="1"/>
          </p:nvPr>
        </p:nvSpPr>
        <p:spPr>
          <a:xfrm>
            <a:off x="715097" y="2280698"/>
            <a:ext cx="2245386" cy="3944737"/>
          </a:xfrm>
        </p:spPr>
        <p:txBody>
          <a:bodyPr>
            <a:normAutofit/>
          </a:bodyPr>
          <a:lstStyle/>
          <a:p>
            <a:r>
              <a:rPr lang="en-GB"/>
              <a:t>€ 9,40 p/u p/m</a:t>
            </a:r>
          </a:p>
          <a:p>
            <a:r>
              <a:rPr lang="en-GB"/>
              <a:t>Data refreshes per day  (up to 8)</a:t>
            </a:r>
          </a:p>
          <a:p>
            <a:r>
              <a:rPr lang="en-GB"/>
              <a:t>Maximum storage 10 GB per user</a:t>
            </a:r>
          </a:p>
          <a:p>
            <a:r>
              <a:rPr lang="en-GB"/>
              <a:t>Memory model limit </a:t>
            </a:r>
            <a:br>
              <a:rPr lang="en-GB"/>
            </a:br>
            <a:r>
              <a:rPr lang="en-GB"/>
              <a:t>(1 GB)</a:t>
            </a:r>
          </a:p>
        </p:txBody>
      </p:sp>
      <p:sp>
        <p:nvSpPr>
          <p:cNvPr id="22" name="Rechthoek 21">
            <a:extLst>
              <a:ext uri="{FF2B5EF4-FFF2-40B4-BE49-F238E27FC236}">
                <a16:creationId xmlns:a16="http://schemas.microsoft.com/office/drawing/2014/main" id="{8DD26DF6-0FC9-EEB6-D203-1E83715CA5C4}"/>
              </a:ext>
            </a:extLst>
          </p:cNvPr>
          <p:cNvSpPr/>
          <p:nvPr/>
        </p:nvSpPr>
        <p:spPr>
          <a:xfrm>
            <a:off x="3475052" y="2280699"/>
            <a:ext cx="2498105" cy="394473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inhoud 3">
            <a:extLst>
              <a:ext uri="{FF2B5EF4-FFF2-40B4-BE49-F238E27FC236}">
                <a16:creationId xmlns:a16="http://schemas.microsoft.com/office/drawing/2014/main" id="{5030C8CF-82F0-38D4-8724-7F83FEF00CC2}"/>
              </a:ext>
            </a:extLst>
          </p:cNvPr>
          <p:cNvSpPr txBox="1">
            <a:spLocks/>
          </p:cNvSpPr>
          <p:nvPr/>
        </p:nvSpPr>
        <p:spPr>
          <a:xfrm>
            <a:off x="3584876" y="2280699"/>
            <a:ext cx="2245386" cy="383543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150000"/>
              </a:lnSpc>
              <a:spcBef>
                <a:spcPts val="1000"/>
              </a:spcBef>
              <a:buFontTx/>
              <a:buBlip>
                <a:blip r:embed="rId3"/>
              </a:buBlip>
              <a:defRPr sz="1400" b="0" kern="1200">
                <a:solidFill>
                  <a:srgbClr val="000000"/>
                </a:solidFill>
                <a:latin typeface="+mn-lt"/>
                <a:ea typeface="+mn-ea"/>
                <a:cs typeface="+mn-cs"/>
              </a:defRPr>
            </a:lvl1pPr>
            <a:lvl2pPr marL="685800" indent="-228600" algn="l" defTabSz="914400" rtl="0" eaLnBrk="1" latinLnBrk="0" hangingPunct="1">
              <a:lnSpc>
                <a:spcPct val="150000"/>
              </a:lnSpc>
              <a:spcBef>
                <a:spcPts val="500"/>
              </a:spcBef>
              <a:buFontTx/>
              <a:buBlip>
                <a:blip r:embed="rId3"/>
              </a:buBlip>
              <a:defRPr sz="1200" b="1" kern="1200">
                <a:solidFill>
                  <a:srgbClr val="000000"/>
                </a:solidFill>
                <a:latin typeface="+mn-lt"/>
                <a:ea typeface="+mn-ea"/>
                <a:cs typeface="+mn-cs"/>
              </a:defRPr>
            </a:lvl2pPr>
            <a:lvl3pPr marL="1143000" indent="-228600" algn="l" defTabSz="914400" rtl="0" eaLnBrk="1" latinLnBrk="0" hangingPunct="1">
              <a:lnSpc>
                <a:spcPct val="150000"/>
              </a:lnSpc>
              <a:spcBef>
                <a:spcPts val="500"/>
              </a:spcBef>
              <a:buFontTx/>
              <a:buBlip>
                <a:blip r:embed="rId3"/>
              </a:buBlip>
              <a:defRPr sz="1200" b="1" kern="1200">
                <a:solidFill>
                  <a:srgbClr val="000000"/>
                </a:solidFill>
                <a:latin typeface="+mn-lt"/>
                <a:ea typeface="+mn-ea"/>
                <a:cs typeface="+mn-cs"/>
              </a:defRPr>
            </a:lvl3pPr>
            <a:lvl4pPr marL="1600200" indent="-228600" algn="l" defTabSz="914400" rtl="0" eaLnBrk="1" latinLnBrk="0" hangingPunct="1">
              <a:lnSpc>
                <a:spcPct val="150000"/>
              </a:lnSpc>
              <a:spcBef>
                <a:spcPts val="500"/>
              </a:spcBef>
              <a:buFontTx/>
              <a:buBlip>
                <a:blip r:embed="rId3"/>
              </a:buBlip>
              <a:defRPr sz="1200" b="1" kern="1200">
                <a:solidFill>
                  <a:srgbClr val="000000"/>
                </a:solidFill>
                <a:latin typeface="+mn-lt"/>
                <a:ea typeface="+mn-ea"/>
                <a:cs typeface="+mn-cs"/>
              </a:defRPr>
            </a:lvl4pPr>
            <a:lvl5pPr marL="2057400" indent="-228600" algn="l" defTabSz="914400" rtl="0" eaLnBrk="1" latinLnBrk="0" hangingPunct="1">
              <a:lnSpc>
                <a:spcPct val="150000"/>
              </a:lnSpc>
              <a:spcBef>
                <a:spcPts val="500"/>
              </a:spcBef>
              <a:buFontTx/>
              <a:buBlip>
                <a:blip r:embed="rId3"/>
              </a:buBlip>
              <a:defRPr sz="1200" b="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€ 18,70 p/u p/m</a:t>
            </a:r>
          </a:p>
          <a:p>
            <a:r>
              <a:rPr lang="en-US"/>
              <a:t>Advanced AI, data streams, data marts, and reading/writing to XMLA endpoints</a:t>
            </a:r>
            <a:endParaRPr lang="en-GB"/>
          </a:p>
          <a:p>
            <a:r>
              <a:rPr lang="en-GB"/>
              <a:t>More compute power than pro</a:t>
            </a:r>
          </a:p>
          <a:p>
            <a:r>
              <a:rPr lang="en-GB"/>
              <a:t>Maximum storage 100 TB</a:t>
            </a:r>
          </a:p>
          <a:p>
            <a:r>
              <a:rPr lang="en-GB"/>
              <a:t>More data refreshes per day (up to 48)</a:t>
            </a:r>
          </a:p>
          <a:p>
            <a:r>
              <a:rPr lang="en-GB"/>
              <a:t>Memory model limit </a:t>
            </a:r>
            <a:br>
              <a:rPr lang="en-GB"/>
            </a:br>
            <a:r>
              <a:rPr lang="en-GB"/>
              <a:t>(100 GB)</a:t>
            </a:r>
          </a:p>
          <a:p>
            <a:endParaRPr lang="en-GB"/>
          </a:p>
          <a:p>
            <a:endParaRPr lang="en-GB"/>
          </a:p>
        </p:txBody>
      </p:sp>
      <p:sp>
        <p:nvSpPr>
          <p:cNvPr id="24" name="Rechthoek 23">
            <a:extLst>
              <a:ext uri="{FF2B5EF4-FFF2-40B4-BE49-F238E27FC236}">
                <a16:creationId xmlns:a16="http://schemas.microsoft.com/office/drawing/2014/main" id="{11A6BB92-877E-AC32-7C21-9C15A78D05F9}"/>
              </a:ext>
            </a:extLst>
          </p:cNvPr>
          <p:cNvSpPr/>
          <p:nvPr/>
        </p:nvSpPr>
        <p:spPr>
          <a:xfrm>
            <a:off x="6344828" y="2280699"/>
            <a:ext cx="2498105" cy="394473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Tijdelijke aanduiding voor inhoud 3">
            <a:extLst>
              <a:ext uri="{FF2B5EF4-FFF2-40B4-BE49-F238E27FC236}">
                <a16:creationId xmlns:a16="http://schemas.microsoft.com/office/drawing/2014/main" id="{F163FF7A-7AF6-DE49-E119-69985466ABF7}"/>
              </a:ext>
            </a:extLst>
          </p:cNvPr>
          <p:cNvSpPr txBox="1">
            <a:spLocks/>
          </p:cNvSpPr>
          <p:nvPr/>
        </p:nvSpPr>
        <p:spPr>
          <a:xfrm>
            <a:off x="6471187" y="2349507"/>
            <a:ext cx="2245386" cy="394473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50000"/>
              </a:lnSpc>
              <a:spcBef>
                <a:spcPts val="1000"/>
              </a:spcBef>
              <a:buFontTx/>
              <a:buBlip>
                <a:blip r:embed="rId3"/>
              </a:buBlip>
              <a:defRPr sz="1400" b="0" kern="1200">
                <a:solidFill>
                  <a:srgbClr val="000000"/>
                </a:solidFill>
                <a:latin typeface="+mn-lt"/>
                <a:ea typeface="+mn-ea"/>
                <a:cs typeface="+mn-cs"/>
              </a:defRPr>
            </a:lvl1pPr>
            <a:lvl2pPr marL="685800" indent="-228600" algn="l" defTabSz="914400" rtl="0" eaLnBrk="1" latinLnBrk="0" hangingPunct="1">
              <a:lnSpc>
                <a:spcPct val="150000"/>
              </a:lnSpc>
              <a:spcBef>
                <a:spcPts val="500"/>
              </a:spcBef>
              <a:buFontTx/>
              <a:buBlip>
                <a:blip r:embed="rId3"/>
              </a:buBlip>
              <a:defRPr sz="1200" b="1" kern="1200">
                <a:solidFill>
                  <a:srgbClr val="000000"/>
                </a:solidFill>
                <a:latin typeface="+mn-lt"/>
                <a:ea typeface="+mn-ea"/>
                <a:cs typeface="+mn-cs"/>
              </a:defRPr>
            </a:lvl2pPr>
            <a:lvl3pPr marL="1143000" indent="-228600" algn="l" defTabSz="914400" rtl="0" eaLnBrk="1" latinLnBrk="0" hangingPunct="1">
              <a:lnSpc>
                <a:spcPct val="150000"/>
              </a:lnSpc>
              <a:spcBef>
                <a:spcPts val="500"/>
              </a:spcBef>
              <a:buFontTx/>
              <a:buBlip>
                <a:blip r:embed="rId3"/>
              </a:buBlip>
              <a:defRPr sz="1200" b="1" kern="1200">
                <a:solidFill>
                  <a:srgbClr val="000000"/>
                </a:solidFill>
                <a:latin typeface="+mn-lt"/>
                <a:ea typeface="+mn-ea"/>
                <a:cs typeface="+mn-cs"/>
              </a:defRPr>
            </a:lvl3pPr>
            <a:lvl4pPr marL="1600200" indent="-228600" algn="l" defTabSz="914400" rtl="0" eaLnBrk="1" latinLnBrk="0" hangingPunct="1">
              <a:lnSpc>
                <a:spcPct val="150000"/>
              </a:lnSpc>
              <a:spcBef>
                <a:spcPts val="500"/>
              </a:spcBef>
              <a:buFontTx/>
              <a:buBlip>
                <a:blip r:embed="rId3"/>
              </a:buBlip>
              <a:defRPr sz="1200" b="1" kern="1200">
                <a:solidFill>
                  <a:srgbClr val="000000"/>
                </a:solidFill>
                <a:latin typeface="+mn-lt"/>
                <a:ea typeface="+mn-ea"/>
                <a:cs typeface="+mn-cs"/>
              </a:defRPr>
            </a:lvl4pPr>
            <a:lvl5pPr marL="2057400" indent="-228600" algn="l" defTabSz="914400" rtl="0" eaLnBrk="1" latinLnBrk="0" hangingPunct="1">
              <a:lnSpc>
                <a:spcPct val="150000"/>
              </a:lnSpc>
              <a:spcBef>
                <a:spcPts val="500"/>
              </a:spcBef>
              <a:buFontTx/>
              <a:buBlip>
                <a:blip r:embed="rId3"/>
              </a:buBlip>
              <a:defRPr sz="1200" b="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€ 681 – € 88.372 p/m</a:t>
            </a:r>
          </a:p>
          <a:p>
            <a:r>
              <a:rPr lang="en-GB"/>
              <a:t>Capacity, billed per hour</a:t>
            </a:r>
          </a:p>
          <a:p>
            <a:r>
              <a:rPr lang="en-GB"/>
              <a:t>Can be paused</a:t>
            </a:r>
          </a:p>
          <a:p>
            <a:r>
              <a:rPr lang="en-GB"/>
              <a:t>Memory model limit (3GB to 400 GB)</a:t>
            </a:r>
          </a:p>
          <a:p>
            <a:r>
              <a:rPr lang="en-GB"/>
              <a:t>Needs custom development to share reports</a:t>
            </a:r>
          </a:p>
          <a:p>
            <a:r>
              <a:rPr lang="en-GB" b="1"/>
              <a:t>Viewers</a:t>
            </a:r>
            <a:r>
              <a:rPr lang="en-GB"/>
              <a:t> don’t need a pro license</a:t>
            </a:r>
          </a:p>
          <a:p>
            <a:endParaRPr lang="en-GB"/>
          </a:p>
        </p:txBody>
      </p:sp>
      <p:sp>
        <p:nvSpPr>
          <p:cNvPr id="26" name="Rechthoek 25">
            <a:extLst>
              <a:ext uri="{FF2B5EF4-FFF2-40B4-BE49-F238E27FC236}">
                <a16:creationId xmlns:a16="http://schemas.microsoft.com/office/drawing/2014/main" id="{3C508D08-84D0-BF32-0EAF-816813C104F3}"/>
              </a:ext>
            </a:extLst>
          </p:cNvPr>
          <p:cNvSpPr/>
          <p:nvPr/>
        </p:nvSpPr>
        <p:spPr>
          <a:xfrm>
            <a:off x="9206343" y="2280699"/>
            <a:ext cx="2498106" cy="62377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Tijdelijke aanduiding voor inhoud 3">
            <a:extLst>
              <a:ext uri="{FF2B5EF4-FFF2-40B4-BE49-F238E27FC236}">
                <a16:creationId xmlns:a16="http://schemas.microsoft.com/office/drawing/2014/main" id="{FCB6E938-BC03-2F82-D6C0-1CB07A25FE5F}"/>
              </a:ext>
            </a:extLst>
          </p:cNvPr>
          <p:cNvSpPr txBox="1">
            <a:spLocks/>
          </p:cNvSpPr>
          <p:nvPr/>
        </p:nvSpPr>
        <p:spPr>
          <a:xfrm>
            <a:off x="9316167" y="2249877"/>
            <a:ext cx="2245386" cy="3944736"/>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150000"/>
              </a:lnSpc>
              <a:spcBef>
                <a:spcPts val="1000"/>
              </a:spcBef>
              <a:buFontTx/>
              <a:buBlip>
                <a:blip r:embed="rId3"/>
              </a:buBlip>
              <a:defRPr sz="1400" b="0" kern="1200">
                <a:solidFill>
                  <a:srgbClr val="000000"/>
                </a:solidFill>
                <a:latin typeface="+mn-lt"/>
                <a:ea typeface="+mn-ea"/>
                <a:cs typeface="+mn-cs"/>
              </a:defRPr>
            </a:lvl1pPr>
            <a:lvl2pPr marL="685800" indent="-228600" algn="l" defTabSz="914400" rtl="0" eaLnBrk="1" latinLnBrk="0" hangingPunct="1">
              <a:lnSpc>
                <a:spcPct val="150000"/>
              </a:lnSpc>
              <a:spcBef>
                <a:spcPts val="500"/>
              </a:spcBef>
              <a:buFontTx/>
              <a:buBlip>
                <a:blip r:embed="rId3"/>
              </a:buBlip>
              <a:defRPr sz="1200" b="1" kern="1200">
                <a:solidFill>
                  <a:srgbClr val="000000"/>
                </a:solidFill>
                <a:latin typeface="+mn-lt"/>
                <a:ea typeface="+mn-ea"/>
                <a:cs typeface="+mn-cs"/>
              </a:defRPr>
            </a:lvl2pPr>
            <a:lvl3pPr marL="1143000" indent="-228600" algn="l" defTabSz="914400" rtl="0" eaLnBrk="1" latinLnBrk="0" hangingPunct="1">
              <a:lnSpc>
                <a:spcPct val="150000"/>
              </a:lnSpc>
              <a:spcBef>
                <a:spcPts val="500"/>
              </a:spcBef>
              <a:buFontTx/>
              <a:buBlip>
                <a:blip r:embed="rId3"/>
              </a:buBlip>
              <a:defRPr sz="1200" b="1" kern="1200">
                <a:solidFill>
                  <a:srgbClr val="000000"/>
                </a:solidFill>
                <a:latin typeface="+mn-lt"/>
                <a:ea typeface="+mn-ea"/>
                <a:cs typeface="+mn-cs"/>
              </a:defRPr>
            </a:lvl3pPr>
            <a:lvl4pPr marL="1600200" indent="-228600" algn="l" defTabSz="914400" rtl="0" eaLnBrk="1" latinLnBrk="0" hangingPunct="1">
              <a:lnSpc>
                <a:spcPct val="150000"/>
              </a:lnSpc>
              <a:spcBef>
                <a:spcPts val="500"/>
              </a:spcBef>
              <a:buFontTx/>
              <a:buBlip>
                <a:blip r:embed="rId3"/>
              </a:buBlip>
              <a:defRPr sz="1200" b="1" kern="1200">
                <a:solidFill>
                  <a:srgbClr val="000000"/>
                </a:solidFill>
                <a:latin typeface="+mn-lt"/>
                <a:ea typeface="+mn-ea"/>
                <a:cs typeface="+mn-cs"/>
              </a:defRPr>
            </a:lvl4pPr>
            <a:lvl5pPr marL="2057400" indent="-228600" algn="l" defTabSz="914400" rtl="0" eaLnBrk="1" latinLnBrk="0" hangingPunct="1">
              <a:lnSpc>
                <a:spcPct val="150000"/>
              </a:lnSpc>
              <a:spcBef>
                <a:spcPts val="500"/>
              </a:spcBef>
              <a:buFontTx/>
              <a:buBlip>
                <a:blip r:embed="rId3"/>
              </a:buBlip>
              <a:defRPr sz="1200" b="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EM SKU (€ 681 – € 88.372 p/m)</a:t>
            </a:r>
          </a:p>
          <a:p>
            <a:r>
              <a:rPr lang="en-GB"/>
              <a:t>P SKU (€ 4675,60 - € 88.372 p/m)</a:t>
            </a:r>
          </a:p>
          <a:p>
            <a:r>
              <a:rPr lang="en-GB"/>
              <a:t>Capacity, Billed per month</a:t>
            </a:r>
          </a:p>
          <a:p>
            <a:r>
              <a:rPr lang="en-GB"/>
              <a:t>Can not be paused</a:t>
            </a:r>
          </a:p>
          <a:p>
            <a:r>
              <a:rPr lang="en-GB"/>
              <a:t>Memory model limit (3GB to 400 GB)</a:t>
            </a:r>
          </a:p>
          <a:p>
            <a:r>
              <a:rPr lang="en-GB"/>
              <a:t>Access to app.powerbi.com</a:t>
            </a:r>
          </a:p>
          <a:p>
            <a:r>
              <a:rPr lang="en-GB" b="1"/>
              <a:t>Viewers</a:t>
            </a:r>
            <a:r>
              <a:rPr lang="en-GB"/>
              <a:t> don’t need a pro license.</a:t>
            </a:r>
          </a:p>
        </p:txBody>
      </p:sp>
      <p:cxnSp>
        <p:nvCxnSpPr>
          <p:cNvPr id="4" name="Rechte verbindingslijn 4">
            <a:extLst>
              <a:ext uri="{FF2B5EF4-FFF2-40B4-BE49-F238E27FC236}">
                <a16:creationId xmlns:a16="http://schemas.microsoft.com/office/drawing/2014/main" id="{699E4C3E-5583-BCB5-AC10-EC880D1025B9}"/>
              </a:ext>
            </a:extLst>
          </p:cNvPr>
          <p:cNvCxnSpPr>
            <a:cxnSpLocks/>
          </p:cNvCxnSpPr>
          <p:nvPr/>
        </p:nvCxnSpPr>
        <p:spPr>
          <a:xfrm>
            <a:off x="6160008" y="927608"/>
            <a:ext cx="0" cy="5720080"/>
          </a:xfrm>
          <a:prstGeom prst="line">
            <a:avLst/>
          </a:prstGeom>
          <a:ln w="31750"/>
        </p:spPr>
        <p:style>
          <a:lnRef idx="3">
            <a:schemeClr val="accent2"/>
          </a:lnRef>
          <a:fillRef idx="0">
            <a:schemeClr val="accent2"/>
          </a:fillRef>
          <a:effectRef idx="2">
            <a:schemeClr val="accent2"/>
          </a:effectRef>
          <a:fontRef idx="minor">
            <a:schemeClr val="tx1"/>
          </a:fontRef>
        </p:style>
      </p:cxnSp>
      <p:sp>
        <p:nvSpPr>
          <p:cNvPr id="6" name="Rechthoek: afgeronde hoeken 4">
            <a:extLst>
              <a:ext uri="{FF2B5EF4-FFF2-40B4-BE49-F238E27FC236}">
                <a16:creationId xmlns:a16="http://schemas.microsoft.com/office/drawing/2014/main" id="{E376D6E5-9F2F-C8E0-6879-5327569B780E}"/>
              </a:ext>
            </a:extLst>
          </p:cNvPr>
          <p:cNvSpPr/>
          <p:nvPr/>
        </p:nvSpPr>
        <p:spPr>
          <a:xfrm>
            <a:off x="596648" y="1129373"/>
            <a:ext cx="5376508" cy="34509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a:t>Per user</a:t>
            </a:r>
          </a:p>
        </p:txBody>
      </p:sp>
      <p:sp>
        <p:nvSpPr>
          <p:cNvPr id="7" name="Rechthoek: afgeronde hoeken 4">
            <a:extLst>
              <a:ext uri="{FF2B5EF4-FFF2-40B4-BE49-F238E27FC236}">
                <a16:creationId xmlns:a16="http://schemas.microsoft.com/office/drawing/2014/main" id="{1768D1AD-3573-5264-2724-6F1BE64A77B3}"/>
              </a:ext>
            </a:extLst>
          </p:cNvPr>
          <p:cNvSpPr/>
          <p:nvPr/>
        </p:nvSpPr>
        <p:spPr>
          <a:xfrm>
            <a:off x="6370797" y="1129373"/>
            <a:ext cx="5273493" cy="33276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a:t>Capacity</a:t>
            </a:r>
          </a:p>
        </p:txBody>
      </p:sp>
      <p:sp>
        <p:nvSpPr>
          <p:cNvPr id="8" name="Titel 2">
            <a:extLst>
              <a:ext uri="{FF2B5EF4-FFF2-40B4-BE49-F238E27FC236}">
                <a16:creationId xmlns:a16="http://schemas.microsoft.com/office/drawing/2014/main" id="{BF6375AE-8175-BFA1-FF7F-7B1E5CB58947}"/>
              </a:ext>
            </a:extLst>
          </p:cNvPr>
          <p:cNvSpPr txBox="1">
            <a:spLocks/>
          </p:cNvSpPr>
          <p:nvPr/>
        </p:nvSpPr>
        <p:spPr>
          <a:xfrm>
            <a:off x="605273" y="136573"/>
            <a:ext cx="534946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r>
              <a:rPr lang="en-GB"/>
              <a:t>Power BI licensing</a:t>
            </a:r>
            <a:endParaRPr lang="nl-NL"/>
          </a:p>
        </p:txBody>
      </p:sp>
      <p:pic>
        <p:nvPicPr>
          <p:cNvPr id="11" name="Picture 2">
            <a:extLst>
              <a:ext uri="{FF2B5EF4-FFF2-40B4-BE49-F238E27FC236}">
                <a16:creationId xmlns:a16="http://schemas.microsoft.com/office/drawing/2014/main" id="{3D7D368F-9ED0-D920-5877-689DE7F7F0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020" y="6480349"/>
            <a:ext cx="1241938" cy="248388"/>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F78CBB05-BC43-868B-79DE-2F6B8C8BD743}"/>
              </a:ext>
            </a:extLst>
          </p:cNvPr>
          <p:cNvSpPr/>
          <p:nvPr/>
        </p:nvSpPr>
        <p:spPr>
          <a:xfrm>
            <a:off x="9206343" y="2904473"/>
            <a:ext cx="2498105" cy="332096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38205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xEl>
                                              <p:pRg st="0" end="0"/>
                                            </p:txEl>
                                          </p:spTgt>
                                        </p:tgtEl>
                                        <p:attrNameLst>
                                          <p:attrName>style.visibility</p:attrName>
                                        </p:attrNameLst>
                                      </p:cBhvr>
                                      <p:to>
                                        <p:strVal val="visible"/>
                                      </p:to>
                                    </p:set>
                                    <p:animEffect transition="in" filter="fade">
                                      <p:cBhvr>
                                        <p:cTn id="10" dur="500"/>
                                        <p:tgtEl>
                                          <p:spTgt spid="21">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1" end="1"/>
                                            </p:txEl>
                                          </p:spTgt>
                                        </p:tgtEl>
                                        <p:attrNameLst>
                                          <p:attrName>style.visibility</p:attrName>
                                        </p:attrNameLst>
                                      </p:cBhvr>
                                      <p:to>
                                        <p:strVal val="visible"/>
                                      </p:to>
                                    </p:set>
                                    <p:animEffect transition="in" filter="fade">
                                      <p:cBhvr>
                                        <p:cTn id="13" dur="500"/>
                                        <p:tgtEl>
                                          <p:spTgt spid="21">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xEl>
                                              <p:pRg st="2" end="2"/>
                                            </p:txEl>
                                          </p:spTgt>
                                        </p:tgtEl>
                                        <p:attrNameLst>
                                          <p:attrName>style.visibility</p:attrName>
                                        </p:attrNameLst>
                                      </p:cBhvr>
                                      <p:to>
                                        <p:strVal val="visible"/>
                                      </p:to>
                                    </p:set>
                                    <p:animEffect transition="in" filter="fade">
                                      <p:cBhvr>
                                        <p:cTn id="16" dur="500"/>
                                        <p:tgtEl>
                                          <p:spTgt spid="21">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xEl>
                                              <p:pRg st="3" end="3"/>
                                            </p:txEl>
                                          </p:spTgt>
                                        </p:tgtEl>
                                        <p:attrNameLst>
                                          <p:attrName>style.visibility</p:attrName>
                                        </p:attrNameLst>
                                      </p:cBhvr>
                                      <p:to>
                                        <p:strVal val="visible"/>
                                      </p:to>
                                    </p:set>
                                    <p:animEffect transition="in" filter="fade">
                                      <p:cBhvr>
                                        <p:cTn id="19" dur="500"/>
                                        <p:tgtEl>
                                          <p:spTgt spid="21">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uiExpand="1" build="p"/>
      <p:bldP spid="22" grpId="0" animBg="1"/>
      <p:bldP spid="23" grpId="0"/>
      <p:bldP spid="24" grpId="0" animBg="1"/>
      <p:bldP spid="25" grpId="0"/>
      <p:bldP spid="26" grpId="0" animBg="1"/>
      <p:bldP spid="27"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B812A-98F6-C2CD-1228-EEB8D3FF74A1}"/>
            </a:ext>
          </a:extLst>
        </p:cNvPr>
        <p:cNvGrpSpPr/>
        <p:nvPr/>
      </p:nvGrpSpPr>
      <p:grpSpPr>
        <a:xfrm>
          <a:off x="0" y="0"/>
          <a:ext cx="0" cy="0"/>
          <a:chOff x="0" y="0"/>
          <a:chExt cx="0" cy="0"/>
        </a:xfrm>
      </p:grpSpPr>
      <p:grpSp>
        <p:nvGrpSpPr>
          <p:cNvPr id="18" name="Groep 17">
            <a:extLst>
              <a:ext uri="{FF2B5EF4-FFF2-40B4-BE49-F238E27FC236}">
                <a16:creationId xmlns:a16="http://schemas.microsoft.com/office/drawing/2014/main" id="{6C3DFE86-60E4-7C19-37ED-A84B730A38B0}"/>
              </a:ext>
            </a:extLst>
          </p:cNvPr>
          <p:cNvGrpSpPr/>
          <p:nvPr/>
        </p:nvGrpSpPr>
        <p:grpSpPr>
          <a:xfrm>
            <a:off x="605274" y="1536779"/>
            <a:ext cx="11047642" cy="678605"/>
            <a:chOff x="769946" y="1620974"/>
            <a:chExt cx="10588289" cy="678605"/>
          </a:xfrm>
        </p:grpSpPr>
        <p:grpSp>
          <p:nvGrpSpPr>
            <p:cNvPr id="16" name="Groep 15">
              <a:extLst>
                <a:ext uri="{FF2B5EF4-FFF2-40B4-BE49-F238E27FC236}">
                  <a16:creationId xmlns:a16="http://schemas.microsoft.com/office/drawing/2014/main" id="{6BE420A6-F7DA-D84E-C9DD-6D8359642243}"/>
                </a:ext>
              </a:extLst>
            </p:cNvPr>
            <p:cNvGrpSpPr/>
            <p:nvPr/>
          </p:nvGrpSpPr>
          <p:grpSpPr>
            <a:xfrm>
              <a:off x="769946" y="1620974"/>
              <a:ext cx="7942731" cy="678605"/>
              <a:chOff x="1000610" y="1847313"/>
              <a:chExt cx="4446484" cy="515642"/>
            </a:xfrm>
          </p:grpSpPr>
          <p:sp>
            <p:nvSpPr>
              <p:cNvPr id="5" name="Rechthoek: afgeronde hoeken 4">
                <a:extLst>
                  <a:ext uri="{FF2B5EF4-FFF2-40B4-BE49-F238E27FC236}">
                    <a16:creationId xmlns:a16="http://schemas.microsoft.com/office/drawing/2014/main" id="{CCACC2D6-CC77-78EF-AAA6-E5BEF2CE8C3F}"/>
                  </a:ext>
                </a:extLst>
              </p:cNvPr>
              <p:cNvSpPr/>
              <p:nvPr/>
            </p:nvSpPr>
            <p:spPr>
              <a:xfrm>
                <a:off x="1000610" y="1847313"/>
                <a:ext cx="1348415" cy="5129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a:t>Pro per user</a:t>
                </a:r>
              </a:p>
            </p:txBody>
          </p:sp>
          <p:sp>
            <p:nvSpPr>
              <p:cNvPr id="14" name="Rechthoek: afgeronde hoeken 13">
                <a:extLst>
                  <a:ext uri="{FF2B5EF4-FFF2-40B4-BE49-F238E27FC236}">
                    <a16:creationId xmlns:a16="http://schemas.microsoft.com/office/drawing/2014/main" id="{EDBB8E0E-DF42-D93E-5425-517D866BD0E5}"/>
                  </a:ext>
                </a:extLst>
              </p:cNvPr>
              <p:cNvSpPr/>
              <p:nvPr/>
            </p:nvSpPr>
            <p:spPr>
              <a:xfrm>
                <a:off x="2549645" y="1849966"/>
                <a:ext cx="1348415" cy="5129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a:t>Premium per user</a:t>
                </a:r>
              </a:p>
            </p:txBody>
          </p:sp>
          <p:sp>
            <p:nvSpPr>
              <p:cNvPr id="15" name="Rechthoek: afgeronde hoeken 14">
                <a:extLst>
                  <a:ext uri="{FF2B5EF4-FFF2-40B4-BE49-F238E27FC236}">
                    <a16:creationId xmlns:a16="http://schemas.microsoft.com/office/drawing/2014/main" id="{33782C46-58AA-8CA3-D2EF-FA36F4837CD1}"/>
                  </a:ext>
                </a:extLst>
              </p:cNvPr>
              <p:cNvSpPr/>
              <p:nvPr/>
            </p:nvSpPr>
            <p:spPr>
              <a:xfrm>
                <a:off x="4098679" y="1847313"/>
                <a:ext cx="1348415" cy="5129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a:t>Embedded</a:t>
                </a:r>
              </a:p>
            </p:txBody>
          </p:sp>
        </p:grpSp>
        <p:sp>
          <p:nvSpPr>
            <p:cNvPr id="17" name="Rechthoek: afgeronde hoeken 16">
              <a:extLst>
                <a:ext uri="{FF2B5EF4-FFF2-40B4-BE49-F238E27FC236}">
                  <a16:creationId xmlns:a16="http://schemas.microsoft.com/office/drawing/2014/main" id="{9E96EC02-CEBC-1917-2757-A43628B1D479}"/>
                </a:ext>
              </a:extLst>
            </p:cNvPr>
            <p:cNvSpPr/>
            <p:nvPr/>
          </p:nvSpPr>
          <p:spPr>
            <a:xfrm>
              <a:off x="9013389" y="1620974"/>
              <a:ext cx="2344846" cy="67511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a:t>Premium </a:t>
              </a:r>
            </a:p>
          </p:txBody>
        </p:sp>
      </p:grpSp>
      <p:sp>
        <p:nvSpPr>
          <p:cNvPr id="19" name="Rechthoek 18">
            <a:extLst>
              <a:ext uri="{FF2B5EF4-FFF2-40B4-BE49-F238E27FC236}">
                <a16:creationId xmlns:a16="http://schemas.microsoft.com/office/drawing/2014/main" id="{67E4CEAA-84DD-2FBB-F0D0-CDC038CA2E06}"/>
              </a:ext>
            </a:extLst>
          </p:cNvPr>
          <p:cNvSpPr/>
          <p:nvPr/>
        </p:nvSpPr>
        <p:spPr>
          <a:xfrm>
            <a:off x="605273" y="2619299"/>
            <a:ext cx="5400237" cy="333067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ijdelijke aanduiding voor inhoud 3">
            <a:extLst>
              <a:ext uri="{FF2B5EF4-FFF2-40B4-BE49-F238E27FC236}">
                <a16:creationId xmlns:a16="http://schemas.microsoft.com/office/drawing/2014/main" id="{1B1A3586-BA86-E3BE-9A10-26A794B2B391}"/>
              </a:ext>
            </a:extLst>
          </p:cNvPr>
          <p:cNvSpPr>
            <a:spLocks noGrp="1"/>
          </p:cNvSpPr>
          <p:nvPr>
            <p:ph idx="1"/>
          </p:nvPr>
        </p:nvSpPr>
        <p:spPr>
          <a:xfrm>
            <a:off x="1115568" y="2734159"/>
            <a:ext cx="4850407" cy="2661705"/>
          </a:xfrm>
        </p:spPr>
        <p:txBody>
          <a:bodyPr>
            <a:normAutofit/>
          </a:bodyPr>
          <a:lstStyle/>
          <a:p>
            <a:r>
              <a:rPr lang="en-GB"/>
              <a:t>Everyone needs to be in your tenant (guests party)</a:t>
            </a:r>
          </a:p>
          <a:p>
            <a:r>
              <a:rPr lang="en-GB"/>
              <a:t>Everyone needs a license</a:t>
            </a:r>
          </a:p>
          <a:p>
            <a:r>
              <a:rPr lang="en-GB"/>
              <a:t>Access to app.powerbi.com</a:t>
            </a:r>
          </a:p>
          <a:p>
            <a:endParaRPr lang="en-GB"/>
          </a:p>
        </p:txBody>
      </p:sp>
      <p:sp>
        <p:nvSpPr>
          <p:cNvPr id="24" name="Rechthoek 23">
            <a:extLst>
              <a:ext uri="{FF2B5EF4-FFF2-40B4-BE49-F238E27FC236}">
                <a16:creationId xmlns:a16="http://schemas.microsoft.com/office/drawing/2014/main" id="{571F0609-228B-8969-E132-922B33365035}"/>
              </a:ext>
            </a:extLst>
          </p:cNvPr>
          <p:cNvSpPr/>
          <p:nvPr/>
        </p:nvSpPr>
        <p:spPr>
          <a:xfrm>
            <a:off x="6344828" y="2619299"/>
            <a:ext cx="2498105" cy="333067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Tijdelijke aanduiding voor inhoud 3">
            <a:extLst>
              <a:ext uri="{FF2B5EF4-FFF2-40B4-BE49-F238E27FC236}">
                <a16:creationId xmlns:a16="http://schemas.microsoft.com/office/drawing/2014/main" id="{04A18D16-3944-D7EB-00CC-0D9323248E08}"/>
              </a:ext>
            </a:extLst>
          </p:cNvPr>
          <p:cNvSpPr txBox="1">
            <a:spLocks/>
          </p:cNvSpPr>
          <p:nvPr/>
        </p:nvSpPr>
        <p:spPr>
          <a:xfrm>
            <a:off x="6454652" y="2662241"/>
            <a:ext cx="2245386" cy="266170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50000"/>
              </a:lnSpc>
              <a:spcBef>
                <a:spcPts val="1000"/>
              </a:spcBef>
              <a:buFontTx/>
              <a:buBlip>
                <a:blip r:embed="rId3"/>
              </a:buBlip>
              <a:defRPr sz="1400" b="0" kern="1200">
                <a:solidFill>
                  <a:srgbClr val="000000"/>
                </a:solidFill>
                <a:latin typeface="+mn-lt"/>
                <a:ea typeface="+mn-ea"/>
                <a:cs typeface="+mn-cs"/>
              </a:defRPr>
            </a:lvl1pPr>
            <a:lvl2pPr marL="685800" indent="-228600" algn="l" defTabSz="914400" rtl="0" eaLnBrk="1" latinLnBrk="0" hangingPunct="1">
              <a:lnSpc>
                <a:spcPct val="150000"/>
              </a:lnSpc>
              <a:spcBef>
                <a:spcPts val="500"/>
              </a:spcBef>
              <a:buFontTx/>
              <a:buBlip>
                <a:blip r:embed="rId3"/>
              </a:buBlip>
              <a:defRPr sz="1200" b="1" kern="1200">
                <a:solidFill>
                  <a:srgbClr val="000000"/>
                </a:solidFill>
                <a:latin typeface="+mn-lt"/>
                <a:ea typeface="+mn-ea"/>
                <a:cs typeface="+mn-cs"/>
              </a:defRPr>
            </a:lvl2pPr>
            <a:lvl3pPr marL="1143000" indent="-228600" algn="l" defTabSz="914400" rtl="0" eaLnBrk="1" latinLnBrk="0" hangingPunct="1">
              <a:lnSpc>
                <a:spcPct val="150000"/>
              </a:lnSpc>
              <a:spcBef>
                <a:spcPts val="500"/>
              </a:spcBef>
              <a:buFontTx/>
              <a:buBlip>
                <a:blip r:embed="rId3"/>
              </a:buBlip>
              <a:defRPr sz="1200" b="1" kern="1200">
                <a:solidFill>
                  <a:srgbClr val="000000"/>
                </a:solidFill>
                <a:latin typeface="+mn-lt"/>
                <a:ea typeface="+mn-ea"/>
                <a:cs typeface="+mn-cs"/>
              </a:defRPr>
            </a:lvl3pPr>
            <a:lvl4pPr marL="1600200" indent="-228600" algn="l" defTabSz="914400" rtl="0" eaLnBrk="1" latinLnBrk="0" hangingPunct="1">
              <a:lnSpc>
                <a:spcPct val="150000"/>
              </a:lnSpc>
              <a:spcBef>
                <a:spcPts val="500"/>
              </a:spcBef>
              <a:buFontTx/>
              <a:buBlip>
                <a:blip r:embed="rId3"/>
              </a:buBlip>
              <a:defRPr sz="1200" b="1" kern="1200">
                <a:solidFill>
                  <a:srgbClr val="000000"/>
                </a:solidFill>
                <a:latin typeface="+mn-lt"/>
                <a:ea typeface="+mn-ea"/>
                <a:cs typeface="+mn-cs"/>
              </a:defRPr>
            </a:lvl4pPr>
            <a:lvl5pPr marL="2057400" indent="-228600" algn="l" defTabSz="914400" rtl="0" eaLnBrk="1" latinLnBrk="0" hangingPunct="1">
              <a:lnSpc>
                <a:spcPct val="150000"/>
              </a:lnSpc>
              <a:spcBef>
                <a:spcPts val="500"/>
              </a:spcBef>
              <a:buFontTx/>
              <a:buBlip>
                <a:blip r:embed="rId3"/>
              </a:buBlip>
              <a:defRPr sz="1200" b="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Requires custom development, which can be costly</a:t>
            </a:r>
          </a:p>
          <a:p>
            <a:r>
              <a:rPr lang="en-US"/>
              <a:t>Also requires maintenance, incurring additional costs</a:t>
            </a:r>
          </a:p>
          <a:p>
            <a:r>
              <a:rPr lang="en-GB" b="1"/>
              <a:t>NO Access </a:t>
            </a:r>
            <a:r>
              <a:rPr lang="en-GB"/>
              <a:t>to app.powerbi.com</a:t>
            </a:r>
          </a:p>
          <a:p>
            <a:endParaRPr lang="en-GB"/>
          </a:p>
        </p:txBody>
      </p:sp>
      <p:sp>
        <p:nvSpPr>
          <p:cNvPr id="26" name="Rechthoek 25">
            <a:extLst>
              <a:ext uri="{FF2B5EF4-FFF2-40B4-BE49-F238E27FC236}">
                <a16:creationId xmlns:a16="http://schemas.microsoft.com/office/drawing/2014/main" id="{06C5C4B8-42E6-E481-7AA1-038510D9CD37}"/>
              </a:ext>
            </a:extLst>
          </p:cNvPr>
          <p:cNvSpPr/>
          <p:nvPr/>
        </p:nvSpPr>
        <p:spPr>
          <a:xfrm>
            <a:off x="9206343" y="2619299"/>
            <a:ext cx="2498105" cy="333067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Tijdelijke aanduiding voor inhoud 3">
            <a:extLst>
              <a:ext uri="{FF2B5EF4-FFF2-40B4-BE49-F238E27FC236}">
                <a16:creationId xmlns:a16="http://schemas.microsoft.com/office/drawing/2014/main" id="{F931C711-BE75-1027-F060-A58C96966916}"/>
              </a:ext>
            </a:extLst>
          </p:cNvPr>
          <p:cNvSpPr txBox="1">
            <a:spLocks/>
          </p:cNvSpPr>
          <p:nvPr/>
        </p:nvSpPr>
        <p:spPr>
          <a:xfrm>
            <a:off x="9331067" y="2591555"/>
            <a:ext cx="2245386" cy="333067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150000"/>
              </a:lnSpc>
              <a:spcBef>
                <a:spcPts val="1000"/>
              </a:spcBef>
              <a:buFontTx/>
              <a:buBlip>
                <a:blip r:embed="rId3"/>
              </a:buBlip>
              <a:defRPr sz="1400" b="0" kern="1200">
                <a:solidFill>
                  <a:srgbClr val="000000"/>
                </a:solidFill>
                <a:latin typeface="+mn-lt"/>
                <a:ea typeface="+mn-ea"/>
                <a:cs typeface="+mn-cs"/>
              </a:defRPr>
            </a:lvl1pPr>
            <a:lvl2pPr marL="685800" indent="-228600" algn="l" defTabSz="914400" rtl="0" eaLnBrk="1" latinLnBrk="0" hangingPunct="1">
              <a:lnSpc>
                <a:spcPct val="150000"/>
              </a:lnSpc>
              <a:spcBef>
                <a:spcPts val="500"/>
              </a:spcBef>
              <a:buFontTx/>
              <a:buBlip>
                <a:blip r:embed="rId3"/>
              </a:buBlip>
              <a:defRPr sz="1200" b="1" kern="1200">
                <a:solidFill>
                  <a:srgbClr val="000000"/>
                </a:solidFill>
                <a:latin typeface="+mn-lt"/>
                <a:ea typeface="+mn-ea"/>
                <a:cs typeface="+mn-cs"/>
              </a:defRPr>
            </a:lvl2pPr>
            <a:lvl3pPr marL="1143000" indent="-228600" algn="l" defTabSz="914400" rtl="0" eaLnBrk="1" latinLnBrk="0" hangingPunct="1">
              <a:lnSpc>
                <a:spcPct val="150000"/>
              </a:lnSpc>
              <a:spcBef>
                <a:spcPts val="500"/>
              </a:spcBef>
              <a:buFontTx/>
              <a:buBlip>
                <a:blip r:embed="rId3"/>
              </a:buBlip>
              <a:defRPr sz="1200" b="1" kern="1200">
                <a:solidFill>
                  <a:srgbClr val="000000"/>
                </a:solidFill>
                <a:latin typeface="+mn-lt"/>
                <a:ea typeface="+mn-ea"/>
                <a:cs typeface="+mn-cs"/>
              </a:defRPr>
            </a:lvl3pPr>
            <a:lvl4pPr marL="1600200" indent="-228600" algn="l" defTabSz="914400" rtl="0" eaLnBrk="1" latinLnBrk="0" hangingPunct="1">
              <a:lnSpc>
                <a:spcPct val="150000"/>
              </a:lnSpc>
              <a:spcBef>
                <a:spcPts val="500"/>
              </a:spcBef>
              <a:buFontTx/>
              <a:buBlip>
                <a:blip r:embed="rId3"/>
              </a:buBlip>
              <a:defRPr sz="1200" b="1" kern="1200">
                <a:solidFill>
                  <a:srgbClr val="000000"/>
                </a:solidFill>
                <a:latin typeface="+mn-lt"/>
                <a:ea typeface="+mn-ea"/>
                <a:cs typeface="+mn-cs"/>
              </a:defRPr>
            </a:lvl4pPr>
            <a:lvl5pPr marL="2057400" indent="-228600" algn="l" defTabSz="914400" rtl="0" eaLnBrk="1" latinLnBrk="0" hangingPunct="1">
              <a:lnSpc>
                <a:spcPct val="150000"/>
              </a:lnSpc>
              <a:spcBef>
                <a:spcPts val="500"/>
              </a:spcBef>
              <a:buFontTx/>
              <a:buBlip>
                <a:blip r:embed="rId3"/>
              </a:buBlip>
              <a:defRPr sz="1200" b="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Limited to Microsoft apps SharePoint, teams, </a:t>
            </a:r>
            <a:r>
              <a:rPr lang="en-GB" err="1"/>
              <a:t>powerpoint</a:t>
            </a:r>
            <a:r>
              <a:rPr lang="en-GB"/>
              <a:t> or custom development </a:t>
            </a:r>
            <a:br>
              <a:rPr lang="en-GB"/>
            </a:br>
            <a:r>
              <a:rPr lang="en-GB"/>
              <a:t>(EM SKU)</a:t>
            </a:r>
          </a:p>
          <a:p>
            <a:r>
              <a:rPr lang="en-GB"/>
              <a:t>Very expensive, but a complete solution. </a:t>
            </a:r>
            <a:br>
              <a:rPr lang="en-GB"/>
            </a:br>
            <a:r>
              <a:rPr lang="en-GB"/>
              <a:t>(p SKU)</a:t>
            </a:r>
          </a:p>
          <a:p>
            <a:r>
              <a:rPr lang="en-GB"/>
              <a:t>Access to app.powerbi.com</a:t>
            </a:r>
          </a:p>
          <a:p>
            <a:r>
              <a:rPr lang="en-GB"/>
              <a:t>Everyone needs to be in your tenant (guests party)</a:t>
            </a:r>
          </a:p>
        </p:txBody>
      </p:sp>
      <p:pic>
        <p:nvPicPr>
          <p:cNvPr id="30" name="Picture 2">
            <a:extLst>
              <a:ext uri="{FF2B5EF4-FFF2-40B4-BE49-F238E27FC236}">
                <a16:creationId xmlns:a16="http://schemas.microsoft.com/office/drawing/2014/main" id="{2DD41F1F-450B-80AE-78C8-C617BA876A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2735" y="6027532"/>
            <a:ext cx="1649220" cy="329844"/>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a:extLst>
              <a:ext uri="{FF2B5EF4-FFF2-40B4-BE49-F238E27FC236}">
                <a16:creationId xmlns:a16="http://schemas.microsoft.com/office/drawing/2014/main" id="{491C7291-9CA9-6C92-BE32-50AA80197F30}"/>
              </a:ext>
            </a:extLst>
          </p:cNvPr>
          <p:cNvSpPr/>
          <p:nvPr/>
        </p:nvSpPr>
        <p:spPr>
          <a:xfrm>
            <a:off x="6186491" y="1362546"/>
            <a:ext cx="2876957" cy="507583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highlight>
                <a:srgbClr val="008000"/>
              </a:highlight>
            </a:endParaRPr>
          </a:p>
        </p:txBody>
      </p:sp>
      <p:pic>
        <p:nvPicPr>
          <p:cNvPr id="6" name="Picture 2">
            <a:extLst>
              <a:ext uri="{FF2B5EF4-FFF2-40B4-BE49-F238E27FC236}">
                <a16:creationId xmlns:a16="http://schemas.microsoft.com/office/drawing/2014/main" id="{75C2FE77-EC78-FED0-1FBD-AD8E711039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020" y="6480349"/>
            <a:ext cx="1241938" cy="24838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a:extLst>
              <a:ext uri="{FF2B5EF4-FFF2-40B4-BE49-F238E27FC236}">
                <a16:creationId xmlns:a16="http://schemas.microsoft.com/office/drawing/2014/main" id="{11BBA7C5-6EB6-2D56-59A1-4944446D2E09}"/>
              </a:ext>
            </a:extLst>
          </p:cNvPr>
          <p:cNvSpPr txBox="1">
            <a:spLocks/>
          </p:cNvSpPr>
          <p:nvPr/>
        </p:nvSpPr>
        <p:spPr>
          <a:xfrm>
            <a:off x="838200" y="365125"/>
            <a:ext cx="58309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r>
              <a:rPr lang="en-GB"/>
              <a:t>We build to share</a:t>
            </a:r>
            <a:endParaRPr lang="en-NL"/>
          </a:p>
        </p:txBody>
      </p:sp>
      <p:sp>
        <p:nvSpPr>
          <p:cNvPr id="3" name="Rechthoek 2">
            <a:extLst>
              <a:ext uri="{FF2B5EF4-FFF2-40B4-BE49-F238E27FC236}">
                <a16:creationId xmlns:a16="http://schemas.microsoft.com/office/drawing/2014/main" id="{50A399B3-9750-D260-9E92-41F841433FC8}"/>
              </a:ext>
            </a:extLst>
          </p:cNvPr>
          <p:cNvSpPr/>
          <p:nvPr/>
        </p:nvSpPr>
        <p:spPr>
          <a:xfrm>
            <a:off x="9206342" y="2619298"/>
            <a:ext cx="2498105" cy="123351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3078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xEl>
                                              <p:pRg st="1" end="1"/>
                                            </p:txEl>
                                          </p:spTgt>
                                        </p:tgtEl>
                                        <p:attrNameLst>
                                          <p:attrName>style.visibility</p:attrName>
                                        </p:attrNameLst>
                                      </p:cBhvr>
                                      <p:to>
                                        <p:strVal val="visible"/>
                                      </p:to>
                                    </p:set>
                                    <p:animEffect transition="in" filter="fade">
                                      <p:cBhvr>
                                        <p:cTn id="10" dur="500"/>
                                        <p:tgtEl>
                                          <p:spTgt spid="21">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xEl>
                                              <p:pRg st="2" end="2"/>
                                            </p:txEl>
                                          </p:spTgt>
                                        </p:tgtEl>
                                        <p:attrNameLst>
                                          <p:attrName>style.visibility</p:attrName>
                                        </p:attrNameLst>
                                      </p:cBhvr>
                                      <p:to>
                                        <p:strVal val="visible"/>
                                      </p:to>
                                    </p:set>
                                    <p:animEffect transition="in" filter="fade">
                                      <p:cBhvr>
                                        <p:cTn id="13" dur="500"/>
                                        <p:tgtEl>
                                          <p:spTgt spid="21">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xEl>
                                              <p:pRg st="0" end="0"/>
                                            </p:txEl>
                                          </p:spTgt>
                                        </p:tgtEl>
                                        <p:attrNameLst>
                                          <p:attrName>style.visibility</p:attrName>
                                        </p:attrNameLst>
                                      </p:cBhvr>
                                      <p:to>
                                        <p:strVal val="visible"/>
                                      </p:to>
                                    </p:set>
                                    <p:animEffect transition="in" filter="fade">
                                      <p:cBhvr>
                                        <p:cTn id="16" dur="500"/>
                                        <p:tgtEl>
                                          <p:spTgt spid="2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par>
                                <p:cTn id="41" presetID="10"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uiExpand="1" build="p"/>
      <p:bldP spid="24" grpId="0" animBg="1"/>
      <p:bldP spid="25" grpId="0"/>
      <p:bldP spid="26" grpId="0" animBg="1"/>
      <p:bldP spid="27" grpId="0"/>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F0B2E-72FE-DEC5-3E5E-51B2BDCEF45E}"/>
            </a:ext>
          </a:extLst>
        </p:cNvPr>
        <p:cNvGrpSpPr/>
        <p:nvPr/>
      </p:nvGrpSpPr>
      <p:grpSpPr>
        <a:xfrm>
          <a:off x="0" y="0"/>
          <a:ext cx="0" cy="0"/>
          <a:chOff x="0" y="0"/>
          <a:chExt cx="0" cy="0"/>
        </a:xfrm>
      </p:grpSpPr>
      <p:sp>
        <p:nvSpPr>
          <p:cNvPr id="12" name="Tekstvak 11">
            <a:extLst>
              <a:ext uri="{FF2B5EF4-FFF2-40B4-BE49-F238E27FC236}">
                <a16:creationId xmlns:a16="http://schemas.microsoft.com/office/drawing/2014/main" id="{C0619FA0-1945-204E-2EB6-CB743E1AA026}"/>
              </a:ext>
            </a:extLst>
          </p:cNvPr>
          <p:cNvSpPr txBox="1"/>
          <p:nvPr/>
        </p:nvSpPr>
        <p:spPr>
          <a:xfrm>
            <a:off x="2707347" y="1987023"/>
            <a:ext cx="2458959" cy="369332"/>
          </a:xfrm>
          <a:prstGeom prst="rect">
            <a:avLst/>
          </a:prstGeom>
          <a:noFill/>
        </p:spPr>
        <p:txBody>
          <a:bodyPr wrap="square" rtlCol="0">
            <a:spAutoFit/>
          </a:bodyPr>
          <a:lstStyle/>
          <a:p>
            <a:pPr algn="ctr"/>
            <a:r>
              <a:rPr lang="nl-NL" b="1">
                <a:solidFill>
                  <a:srgbClr val="000000"/>
                </a:solidFill>
              </a:rPr>
              <a:t>Standard</a:t>
            </a:r>
          </a:p>
        </p:txBody>
      </p:sp>
      <p:sp>
        <p:nvSpPr>
          <p:cNvPr id="20" name="Tekstvak 19">
            <a:extLst>
              <a:ext uri="{FF2B5EF4-FFF2-40B4-BE49-F238E27FC236}">
                <a16:creationId xmlns:a16="http://schemas.microsoft.com/office/drawing/2014/main" id="{67744554-19A8-5DA1-2948-70823EB51A1E}"/>
              </a:ext>
            </a:extLst>
          </p:cNvPr>
          <p:cNvSpPr txBox="1"/>
          <p:nvPr/>
        </p:nvSpPr>
        <p:spPr>
          <a:xfrm>
            <a:off x="7813886" y="1983760"/>
            <a:ext cx="2458960" cy="369332"/>
          </a:xfrm>
          <a:prstGeom prst="rect">
            <a:avLst/>
          </a:prstGeom>
          <a:noFill/>
        </p:spPr>
        <p:txBody>
          <a:bodyPr wrap="square" rtlCol="0">
            <a:spAutoFit/>
          </a:bodyPr>
          <a:lstStyle/>
          <a:p>
            <a:pPr algn="ctr"/>
            <a:r>
              <a:rPr lang="nl-NL" b="1">
                <a:solidFill>
                  <a:srgbClr val="000000"/>
                </a:solidFill>
              </a:rPr>
              <a:t>Enterprise</a:t>
            </a:r>
          </a:p>
        </p:txBody>
      </p:sp>
      <p:sp>
        <p:nvSpPr>
          <p:cNvPr id="31" name="Rechthoek: afgeronde hoeken 30">
            <a:extLst>
              <a:ext uri="{FF2B5EF4-FFF2-40B4-BE49-F238E27FC236}">
                <a16:creationId xmlns:a16="http://schemas.microsoft.com/office/drawing/2014/main" id="{A144943F-1683-1E82-04AF-8DA660C59C2D}"/>
              </a:ext>
            </a:extLst>
          </p:cNvPr>
          <p:cNvSpPr/>
          <p:nvPr/>
        </p:nvSpPr>
        <p:spPr>
          <a:xfrm>
            <a:off x="2707347" y="2723984"/>
            <a:ext cx="2458960" cy="203979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a:t>Shared </a:t>
            </a:r>
            <a:br>
              <a:rPr lang="nl-NL" sz="1400" b="1"/>
            </a:br>
            <a:r>
              <a:rPr lang="nl-NL" sz="1400" b="1" err="1"/>
              <a:t>embedded</a:t>
            </a:r>
            <a:r>
              <a:rPr lang="nl-NL" sz="1400" b="1"/>
              <a:t> </a:t>
            </a:r>
            <a:r>
              <a:rPr lang="nl-NL" sz="1400" b="1" err="1"/>
              <a:t>capacity</a:t>
            </a:r>
            <a:endParaRPr lang="nl-NL" sz="1400" b="1"/>
          </a:p>
        </p:txBody>
      </p:sp>
      <p:pic>
        <p:nvPicPr>
          <p:cNvPr id="32" name="Picture 2" descr="Microsoft, powerbi, logo Gratis Pictogram - Icon-Icons.com">
            <a:extLst>
              <a:ext uri="{FF2B5EF4-FFF2-40B4-BE49-F238E27FC236}">
                <a16:creationId xmlns:a16="http://schemas.microsoft.com/office/drawing/2014/main" id="{A957118B-51E7-49F9-027A-AAB9137855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7363" y="2748404"/>
            <a:ext cx="1345025" cy="672513"/>
          </a:xfrm>
          <a:prstGeom prst="rect">
            <a:avLst/>
          </a:prstGeom>
          <a:noFill/>
          <a:extLst>
            <a:ext uri="{909E8E84-426E-40DD-AFC4-6F175D3DCCD1}">
              <a14:hiddenFill xmlns:a14="http://schemas.microsoft.com/office/drawing/2010/main">
                <a:solidFill>
                  <a:srgbClr val="FFFFFF"/>
                </a:solidFill>
              </a14:hiddenFill>
            </a:ext>
          </a:extLst>
        </p:spPr>
      </p:pic>
      <p:sp>
        <p:nvSpPr>
          <p:cNvPr id="39" name="Tekstvak 38">
            <a:extLst>
              <a:ext uri="{FF2B5EF4-FFF2-40B4-BE49-F238E27FC236}">
                <a16:creationId xmlns:a16="http://schemas.microsoft.com/office/drawing/2014/main" id="{7B7D64C3-8BA5-D16F-0631-839CD5FF8F04}"/>
              </a:ext>
            </a:extLst>
          </p:cNvPr>
          <p:cNvSpPr txBox="1"/>
          <p:nvPr/>
        </p:nvSpPr>
        <p:spPr>
          <a:xfrm>
            <a:off x="1948702" y="5010658"/>
            <a:ext cx="3823081" cy="815608"/>
          </a:xfrm>
          <a:prstGeom prst="rect">
            <a:avLst/>
          </a:prstGeom>
          <a:noFill/>
        </p:spPr>
        <p:txBody>
          <a:bodyPr wrap="square" rtlCol="0">
            <a:spAutoFit/>
          </a:bodyPr>
          <a:lstStyle/>
          <a:p>
            <a:pPr algn="ctr"/>
            <a:r>
              <a:rPr lang="nl-NL" sz="1200">
                <a:solidFill>
                  <a:srgbClr val="000000"/>
                </a:solidFill>
              </a:rPr>
              <a:t>Freelancers, Small </a:t>
            </a:r>
            <a:r>
              <a:rPr lang="nl-NL" sz="1200" err="1">
                <a:solidFill>
                  <a:srgbClr val="000000"/>
                </a:solidFill>
              </a:rPr>
              <a:t>and</a:t>
            </a:r>
            <a:r>
              <a:rPr lang="nl-NL" sz="1200">
                <a:solidFill>
                  <a:srgbClr val="000000"/>
                </a:solidFill>
              </a:rPr>
              <a:t> </a:t>
            </a:r>
            <a:br>
              <a:rPr lang="nl-NL" sz="1200">
                <a:solidFill>
                  <a:srgbClr val="000000"/>
                </a:solidFill>
              </a:rPr>
            </a:br>
            <a:r>
              <a:rPr lang="nl-NL" sz="1200">
                <a:solidFill>
                  <a:srgbClr val="000000"/>
                </a:solidFill>
              </a:rPr>
              <a:t>Medium-</a:t>
            </a:r>
            <a:r>
              <a:rPr lang="nl-NL" sz="1200" err="1">
                <a:solidFill>
                  <a:srgbClr val="000000"/>
                </a:solidFill>
              </a:rPr>
              <a:t>sized</a:t>
            </a:r>
            <a:r>
              <a:rPr lang="nl-NL" sz="1200">
                <a:solidFill>
                  <a:srgbClr val="000000"/>
                </a:solidFill>
              </a:rPr>
              <a:t> Enterprises (SME)</a:t>
            </a:r>
          </a:p>
          <a:p>
            <a:pPr algn="ctr"/>
            <a:endParaRPr lang="nl-NL" sz="1200"/>
          </a:p>
          <a:p>
            <a:pPr algn="ctr"/>
            <a:r>
              <a:rPr lang="en-GB" sz="1100"/>
              <a:t>€ </a:t>
            </a:r>
            <a:r>
              <a:rPr lang="nl-NL" sz="1100"/>
              <a:t>8,99 </a:t>
            </a:r>
            <a:r>
              <a:rPr lang="nl-NL" sz="1100" err="1"/>
              <a:t>pu</a:t>
            </a:r>
            <a:r>
              <a:rPr lang="nl-NL" sz="1100"/>
              <a:t>/</a:t>
            </a:r>
            <a:r>
              <a:rPr lang="nl-NL" sz="1100" err="1"/>
              <a:t>pm</a:t>
            </a:r>
            <a:r>
              <a:rPr lang="nl-NL" sz="1100"/>
              <a:t> (</a:t>
            </a:r>
            <a:r>
              <a:rPr lang="nl-NL" sz="1100" err="1"/>
              <a:t>including</a:t>
            </a:r>
            <a:r>
              <a:rPr lang="nl-NL" sz="1100"/>
              <a:t> power bi </a:t>
            </a:r>
            <a:r>
              <a:rPr lang="nl-NL" sz="1100" err="1"/>
              <a:t>license</a:t>
            </a:r>
            <a:r>
              <a:rPr lang="nl-NL" sz="1100"/>
              <a:t>)</a:t>
            </a:r>
            <a:endParaRPr lang="nl-NL"/>
          </a:p>
        </p:txBody>
      </p:sp>
      <p:cxnSp>
        <p:nvCxnSpPr>
          <p:cNvPr id="5" name="Rechte verbindingslijn 4">
            <a:extLst>
              <a:ext uri="{FF2B5EF4-FFF2-40B4-BE49-F238E27FC236}">
                <a16:creationId xmlns:a16="http://schemas.microsoft.com/office/drawing/2014/main" id="{72352531-DCAA-F950-77F8-0850C75258D3}"/>
              </a:ext>
            </a:extLst>
          </p:cNvPr>
          <p:cNvCxnSpPr>
            <a:cxnSpLocks/>
          </p:cNvCxnSpPr>
          <p:nvPr/>
        </p:nvCxnSpPr>
        <p:spPr>
          <a:xfrm>
            <a:off x="6096000" y="1753623"/>
            <a:ext cx="0" cy="3879893"/>
          </a:xfrm>
          <a:prstGeom prst="line">
            <a:avLst/>
          </a:prstGeom>
          <a:ln w="57150"/>
        </p:spPr>
        <p:style>
          <a:lnRef idx="3">
            <a:schemeClr val="accent2"/>
          </a:lnRef>
          <a:fillRef idx="0">
            <a:schemeClr val="accent2"/>
          </a:fillRef>
          <a:effectRef idx="2">
            <a:schemeClr val="accent2"/>
          </a:effectRef>
          <a:fontRef idx="minor">
            <a:schemeClr val="tx1"/>
          </a:fontRef>
        </p:style>
      </p:cxnSp>
      <p:sp>
        <p:nvSpPr>
          <p:cNvPr id="7" name="Rechthoek: afgeronde hoeken 6">
            <a:extLst>
              <a:ext uri="{FF2B5EF4-FFF2-40B4-BE49-F238E27FC236}">
                <a16:creationId xmlns:a16="http://schemas.microsoft.com/office/drawing/2014/main" id="{DEB3DD95-905F-8A78-6CAB-AA4558BC4273}"/>
              </a:ext>
            </a:extLst>
          </p:cNvPr>
          <p:cNvSpPr/>
          <p:nvPr/>
        </p:nvSpPr>
        <p:spPr>
          <a:xfrm>
            <a:off x="7813885" y="2595104"/>
            <a:ext cx="2458960" cy="203979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a:t>Customer </a:t>
            </a:r>
            <a:br>
              <a:rPr lang="nl-NL" sz="1400" b="1"/>
            </a:br>
            <a:r>
              <a:rPr lang="nl-NL" sz="1400" b="1" err="1"/>
              <a:t>embedded</a:t>
            </a:r>
            <a:r>
              <a:rPr lang="nl-NL" sz="1400" b="1"/>
              <a:t> </a:t>
            </a:r>
            <a:r>
              <a:rPr lang="nl-NL" sz="1400" b="1" err="1"/>
              <a:t>capacity</a:t>
            </a:r>
            <a:endParaRPr lang="nl-NL" sz="1400" b="1"/>
          </a:p>
        </p:txBody>
      </p:sp>
      <p:pic>
        <p:nvPicPr>
          <p:cNvPr id="8" name="Picture 2" descr="Microsoft, powerbi, logo Gratis Pictogram - Icon-Icons.com">
            <a:extLst>
              <a:ext uri="{FF2B5EF4-FFF2-40B4-BE49-F238E27FC236}">
                <a16:creationId xmlns:a16="http://schemas.microsoft.com/office/drawing/2014/main" id="{B723297B-5152-5E5D-A884-11DF3B9DCE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4862" y="2663782"/>
            <a:ext cx="1345025" cy="672513"/>
          </a:xfrm>
          <a:prstGeom prst="rect">
            <a:avLst/>
          </a:prstGeom>
          <a:noFill/>
          <a:extLst>
            <a:ext uri="{909E8E84-426E-40DD-AFC4-6F175D3DCCD1}">
              <a14:hiddenFill xmlns:a14="http://schemas.microsoft.com/office/drawing/2010/main">
                <a:solidFill>
                  <a:srgbClr val="FFFFFF"/>
                </a:solidFill>
              </a14:hiddenFill>
            </a:ext>
          </a:extLst>
        </p:spPr>
      </p:pic>
      <p:pic>
        <p:nvPicPr>
          <p:cNvPr id="17" name="Afbeelding 16">
            <a:extLst>
              <a:ext uri="{FF2B5EF4-FFF2-40B4-BE49-F238E27FC236}">
                <a16:creationId xmlns:a16="http://schemas.microsoft.com/office/drawing/2014/main" id="{5FC16993-AF45-108A-6FA7-D04B540D9789}"/>
              </a:ext>
            </a:extLst>
          </p:cNvPr>
          <p:cNvPicPr>
            <a:picLocks noChangeAspect="1"/>
          </p:cNvPicPr>
          <p:nvPr/>
        </p:nvPicPr>
        <p:blipFill>
          <a:blip r:embed="rId4"/>
          <a:stretch>
            <a:fillRect/>
          </a:stretch>
        </p:blipFill>
        <p:spPr>
          <a:xfrm>
            <a:off x="1181917" y="2503465"/>
            <a:ext cx="800049" cy="707361"/>
          </a:xfrm>
          <a:prstGeom prst="rect">
            <a:avLst/>
          </a:prstGeom>
        </p:spPr>
      </p:pic>
      <p:pic>
        <p:nvPicPr>
          <p:cNvPr id="18" name="Afbeelding 17">
            <a:extLst>
              <a:ext uri="{FF2B5EF4-FFF2-40B4-BE49-F238E27FC236}">
                <a16:creationId xmlns:a16="http://schemas.microsoft.com/office/drawing/2014/main" id="{A6726821-A30A-F6D7-CBF7-98F6809ADF13}"/>
              </a:ext>
            </a:extLst>
          </p:cNvPr>
          <p:cNvPicPr>
            <a:picLocks noChangeAspect="1"/>
          </p:cNvPicPr>
          <p:nvPr/>
        </p:nvPicPr>
        <p:blipFill>
          <a:blip r:embed="rId4"/>
          <a:stretch>
            <a:fillRect/>
          </a:stretch>
        </p:blipFill>
        <p:spPr>
          <a:xfrm>
            <a:off x="813487" y="3347657"/>
            <a:ext cx="800049" cy="707361"/>
          </a:xfrm>
          <a:prstGeom prst="rect">
            <a:avLst/>
          </a:prstGeom>
        </p:spPr>
      </p:pic>
      <p:pic>
        <p:nvPicPr>
          <p:cNvPr id="19" name="Afbeelding 18">
            <a:extLst>
              <a:ext uri="{FF2B5EF4-FFF2-40B4-BE49-F238E27FC236}">
                <a16:creationId xmlns:a16="http://schemas.microsoft.com/office/drawing/2014/main" id="{280AB8EA-C8DE-DC6C-F629-256973D2CC71}"/>
              </a:ext>
            </a:extLst>
          </p:cNvPr>
          <p:cNvPicPr>
            <a:picLocks noChangeAspect="1"/>
          </p:cNvPicPr>
          <p:nvPr/>
        </p:nvPicPr>
        <p:blipFill>
          <a:blip r:embed="rId4"/>
          <a:stretch>
            <a:fillRect/>
          </a:stretch>
        </p:blipFill>
        <p:spPr>
          <a:xfrm>
            <a:off x="1024648" y="4206642"/>
            <a:ext cx="800049" cy="707361"/>
          </a:xfrm>
          <a:prstGeom prst="rect">
            <a:avLst/>
          </a:prstGeom>
        </p:spPr>
      </p:pic>
      <p:cxnSp>
        <p:nvCxnSpPr>
          <p:cNvPr id="22" name="Rechte verbindingslijn 21">
            <a:extLst>
              <a:ext uri="{FF2B5EF4-FFF2-40B4-BE49-F238E27FC236}">
                <a16:creationId xmlns:a16="http://schemas.microsoft.com/office/drawing/2014/main" id="{259356E7-79FF-25ED-8CA6-FEE3DAB5AB4C}"/>
              </a:ext>
            </a:extLst>
          </p:cNvPr>
          <p:cNvCxnSpPr>
            <a:cxnSpLocks/>
          </p:cNvCxnSpPr>
          <p:nvPr/>
        </p:nvCxnSpPr>
        <p:spPr>
          <a:xfrm>
            <a:off x="2053066" y="3000038"/>
            <a:ext cx="568214" cy="84622"/>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4E96B819-7DEB-0DF4-5361-E5AE4F426898}"/>
              </a:ext>
            </a:extLst>
          </p:cNvPr>
          <p:cNvCxnSpPr/>
          <p:nvPr/>
        </p:nvCxnSpPr>
        <p:spPr>
          <a:xfrm>
            <a:off x="1720497" y="3729651"/>
            <a:ext cx="8568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Rechte verbindingslijn 25">
            <a:extLst>
              <a:ext uri="{FF2B5EF4-FFF2-40B4-BE49-F238E27FC236}">
                <a16:creationId xmlns:a16="http://schemas.microsoft.com/office/drawing/2014/main" id="{0F31D9B6-D18D-C93F-D987-C3C0794B3223}"/>
              </a:ext>
            </a:extLst>
          </p:cNvPr>
          <p:cNvCxnSpPr>
            <a:cxnSpLocks/>
          </p:cNvCxnSpPr>
          <p:nvPr/>
        </p:nvCxnSpPr>
        <p:spPr>
          <a:xfrm>
            <a:off x="1948702" y="4560322"/>
            <a:ext cx="628629" cy="3753"/>
          </a:xfrm>
          <a:prstGeom prst="line">
            <a:avLst/>
          </a:prstGeom>
        </p:spPr>
        <p:style>
          <a:lnRef idx="1">
            <a:schemeClr val="accent1"/>
          </a:lnRef>
          <a:fillRef idx="0">
            <a:schemeClr val="accent1"/>
          </a:fillRef>
          <a:effectRef idx="0">
            <a:schemeClr val="accent1"/>
          </a:effectRef>
          <a:fontRef idx="minor">
            <a:schemeClr val="tx1"/>
          </a:fontRef>
        </p:style>
      </p:cxnSp>
      <p:pic>
        <p:nvPicPr>
          <p:cNvPr id="27" name="Afbeelding 26">
            <a:extLst>
              <a:ext uri="{FF2B5EF4-FFF2-40B4-BE49-F238E27FC236}">
                <a16:creationId xmlns:a16="http://schemas.microsoft.com/office/drawing/2014/main" id="{F79380C2-9110-F3CE-0EB0-A075913CFAFA}"/>
              </a:ext>
            </a:extLst>
          </p:cNvPr>
          <p:cNvPicPr>
            <a:picLocks noChangeAspect="1"/>
          </p:cNvPicPr>
          <p:nvPr/>
        </p:nvPicPr>
        <p:blipFill>
          <a:blip r:embed="rId4"/>
          <a:stretch>
            <a:fillRect/>
          </a:stretch>
        </p:blipFill>
        <p:spPr>
          <a:xfrm>
            <a:off x="6388092" y="3275608"/>
            <a:ext cx="800049" cy="707361"/>
          </a:xfrm>
          <a:prstGeom prst="rect">
            <a:avLst/>
          </a:prstGeom>
        </p:spPr>
      </p:pic>
      <p:cxnSp>
        <p:nvCxnSpPr>
          <p:cNvPr id="34" name="Rechte verbindingslijn 33">
            <a:extLst>
              <a:ext uri="{FF2B5EF4-FFF2-40B4-BE49-F238E27FC236}">
                <a16:creationId xmlns:a16="http://schemas.microsoft.com/office/drawing/2014/main" id="{6152B01F-3F22-760E-5FED-2D8C3AF57E35}"/>
              </a:ext>
            </a:extLst>
          </p:cNvPr>
          <p:cNvCxnSpPr>
            <a:cxnSpLocks/>
          </p:cNvCxnSpPr>
          <p:nvPr/>
        </p:nvCxnSpPr>
        <p:spPr>
          <a:xfrm>
            <a:off x="7295582" y="3615002"/>
            <a:ext cx="384930" cy="0"/>
          </a:xfrm>
          <a:prstGeom prst="line">
            <a:avLst/>
          </a:prstGeom>
        </p:spPr>
        <p:style>
          <a:lnRef idx="1">
            <a:schemeClr val="accent1"/>
          </a:lnRef>
          <a:fillRef idx="0">
            <a:schemeClr val="accent1"/>
          </a:fillRef>
          <a:effectRef idx="0">
            <a:schemeClr val="accent1"/>
          </a:effectRef>
          <a:fontRef idx="minor">
            <a:schemeClr val="tx1"/>
          </a:fontRef>
        </p:style>
      </p:cxnSp>
      <p:sp>
        <p:nvSpPr>
          <p:cNvPr id="38" name="Tekstvak 37">
            <a:extLst>
              <a:ext uri="{FF2B5EF4-FFF2-40B4-BE49-F238E27FC236}">
                <a16:creationId xmlns:a16="http://schemas.microsoft.com/office/drawing/2014/main" id="{4116C34D-99A1-1251-0A35-E65A63AD90E0}"/>
              </a:ext>
            </a:extLst>
          </p:cNvPr>
          <p:cNvSpPr txBox="1"/>
          <p:nvPr/>
        </p:nvSpPr>
        <p:spPr>
          <a:xfrm>
            <a:off x="7025694" y="5149158"/>
            <a:ext cx="4178718" cy="615553"/>
          </a:xfrm>
          <a:prstGeom prst="rect">
            <a:avLst/>
          </a:prstGeom>
          <a:noFill/>
        </p:spPr>
        <p:txBody>
          <a:bodyPr wrap="square" rtlCol="0">
            <a:spAutoFit/>
          </a:bodyPr>
          <a:lstStyle/>
          <a:p>
            <a:pPr algn="ctr"/>
            <a:r>
              <a:rPr lang="nl-NL" sz="1200">
                <a:solidFill>
                  <a:srgbClr val="000000"/>
                </a:solidFill>
              </a:rPr>
              <a:t>Large Enterprises</a:t>
            </a:r>
          </a:p>
          <a:p>
            <a:pPr algn="ctr"/>
            <a:endParaRPr lang="nl-NL" sz="1100"/>
          </a:p>
          <a:p>
            <a:pPr algn="ctr"/>
            <a:r>
              <a:rPr lang="en-GB" sz="1100"/>
              <a:t>From € 1000 </a:t>
            </a:r>
            <a:r>
              <a:rPr lang="nl-NL" sz="1100"/>
              <a:t>p/m (500 users, </a:t>
            </a:r>
            <a:r>
              <a:rPr lang="nl-NL" sz="1100" err="1"/>
              <a:t>exclusive</a:t>
            </a:r>
            <a:r>
              <a:rPr lang="nl-NL" sz="1100"/>
              <a:t> </a:t>
            </a:r>
            <a:r>
              <a:rPr lang="nl-NL" sz="1100" err="1"/>
              <a:t>embedded</a:t>
            </a:r>
            <a:r>
              <a:rPr lang="nl-NL" sz="1100"/>
              <a:t> </a:t>
            </a:r>
            <a:r>
              <a:rPr lang="nl-NL" sz="1100" err="1"/>
              <a:t>license</a:t>
            </a:r>
            <a:r>
              <a:rPr lang="nl-NL" sz="1100"/>
              <a:t>)</a:t>
            </a:r>
            <a:endParaRPr lang="nl-NL"/>
          </a:p>
        </p:txBody>
      </p:sp>
      <p:pic>
        <p:nvPicPr>
          <p:cNvPr id="2" name="Picture 2">
            <a:extLst>
              <a:ext uri="{FF2B5EF4-FFF2-40B4-BE49-F238E27FC236}">
                <a16:creationId xmlns:a16="http://schemas.microsoft.com/office/drawing/2014/main" id="{3839FD71-3C1D-9E22-E5AF-FA6D3F78C6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4020" y="6480349"/>
            <a:ext cx="1241938" cy="248388"/>
          </a:xfrm>
          <a:prstGeom prst="rect">
            <a:avLst/>
          </a:prstGeom>
          <a:noFill/>
          <a:extLst>
            <a:ext uri="{909E8E84-426E-40DD-AFC4-6F175D3DCCD1}">
              <a14:hiddenFill xmlns:a14="http://schemas.microsoft.com/office/drawing/2010/main">
                <a:solidFill>
                  <a:srgbClr val="FFFFFF"/>
                </a:solidFill>
              </a14:hiddenFill>
            </a:ext>
          </a:extLst>
        </p:spPr>
      </p:pic>
      <p:sp>
        <p:nvSpPr>
          <p:cNvPr id="9" name="Title 2">
            <a:extLst>
              <a:ext uri="{FF2B5EF4-FFF2-40B4-BE49-F238E27FC236}">
                <a16:creationId xmlns:a16="http://schemas.microsoft.com/office/drawing/2014/main" id="{6C2B7198-57EC-4B5A-04DB-26FAE62FA06E}"/>
              </a:ext>
            </a:extLst>
          </p:cNvPr>
          <p:cNvSpPr txBox="1">
            <a:spLocks/>
          </p:cNvSpPr>
          <p:nvPr/>
        </p:nvSpPr>
        <p:spPr>
          <a:xfrm>
            <a:off x="944764" y="-16035"/>
            <a:ext cx="5517682" cy="11246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r>
              <a:rPr lang="en-GB"/>
              <a:t>Webdashboard versions</a:t>
            </a:r>
            <a:endParaRPr lang="en-NL"/>
          </a:p>
        </p:txBody>
      </p:sp>
      <p:sp>
        <p:nvSpPr>
          <p:cNvPr id="3" name="Rechthoek: afgeronde hoeken 4">
            <a:extLst>
              <a:ext uri="{FF2B5EF4-FFF2-40B4-BE49-F238E27FC236}">
                <a16:creationId xmlns:a16="http://schemas.microsoft.com/office/drawing/2014/main" id="{4A5D670C-010A-2E1C-8555-051363911835}"/>
              </a:ext>
            </a:extLst>
          </p:cNvPr>
          <p:cNvSpPr/>
          <p:nvPr/>
        </p:nvSpPr>
        <p:spPr>
          <a:xfrm>
            <a:off x="2315029" y="1140448"/>
            <a:ext cx="3395825" cy="34509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a:t>Per user</a:t>
            </a:r>
          </a:p>
        </p:txBody>
      </p:sp>
      <p:sp>
        <p:nvSpPr>
          <p:cNvPr id="4" name="Rechthoek: afgeronde hoeken 4">
            <a:extLst>
              <a:ext uri="{FF2B5EF4-FFF2-40B4-BE49-F238E27FC236}">
                <a16:creationId xmlns:a16="http://schemas.microsoft.com/office/drawing/2014/main" id="{231479A2-5EA8-8BAD-4FE5-B225DBB33C0D}"/>
              </a:ext>
            </a:extLst>
          </p:cNvPr>
          <p:cNvSpPr/>
          <p:nvPr/>
        </p:nvSpPr>
        <p:spPr>
          <a:xfrm>
            <a:off x="7259461" y="1130174"/>
            <a:ext cx="3395825" cy="34509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err="1"/>
              <a:t>Capacity</a:t>
            </a:r>
            <a:endParaRPr lang="nl-NL" sz="1400" b="1"/>
          </a:p>
        </p:txBody>
      </p:sp>
    </p:spTree>
    <p:extLst>
      <p:ext uri="{BB962C8B-B14F-4D97-AF65-F5344CB8AC3E}">
        <p14:creationId xmlns:p14="http://schemas.microsoft.com/office/powerpoint/2010/main" val="847524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C26DB-9DBC-3132-3EB3-132A64B0154B}"/>
            </a:ext>
          </a:extLst>
        </p:cNvPr>
        <p:cNvGrpSpPr/>
        <p:nvPr/>
      </p:nvGrpSpPr>
      <p:grpSpPr>
        <a:xfrm>
          <a:off x="0" y="0"/>
          <a:ext cx="0" cy="0"/>
          <a:chOff x="0" y="0"/>
          <a:chExt cx="0" cy="0"/>
        </a:xfrm>
      </p:grpSpPr>
      <p:sp>
        <p:nvSpPr>
          <p:cNvPr id="25" name="Title 2">
            <a:extLst>
              <a:ext uri="{FF2B5EF4-FFF2-40B4-BE49-F238E27FC236}">
                <a16:creationId xmlns:a16="http://schemas.microsoft.com/office/drawing/2014/main" id="{21D6014A-1E04-6610-1147-43EE17F968FF}"/>
              </a:ext>
            </a:extLst>
          </p:cNvPr>
          <p:cNvSpPr txBox="1">
            <a:spLocks/>
          </p:cNvSpPr>
          <p:nvPr/>
        </p:nvSpPr>
        <p:spPr>
          <a:xfrm>
            <a:off x="838021" y="-77814"/>
            <a:ext cx="58309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r>
              <a:rPr lang="en-GB"/>
              <a:t>How to share in Power BI</a:t>
            </a:r>
            <a:endParaRPr lang="en-NL"/>
          </a:p>
        </p:txBody>
      </p:sp>
      <p:sp>
        <p:nvSpPr>
          <p:cNvPr id="5" name="Rechthoek: afgeronde hoeken 4">
            <a:extLst>
              <a:ext uri="{FF2B5EF4-FFF2-40B4-BE49-F238E27FC236}">
                <a16:creationId xmlns:a16="http://schemas.microsoft.com/office/drawing/2014/main" id="{B9B2E952-8740-DD81-2D14-071117176B62}"/>
              </a:ext>
            </a:extLst>
          </p:cNvPr>
          <p:cNvSpPr/>
          <p:nvPr/>
        </p:nvSpPr>
        <p:spPr>
          <a:xfrm>
            <a:off x="278417" y="1660502"/>
            <a:ext cx="1478072" cy="72906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a:t>1</a:t>
            </a:r>
          </a:p>
        </p:txBody>
      </p:sp>
      <p:sp>
        <p:nvSpPr>
          <p:cNvPr id="19" name="Rechthoek 18">
            <a:extLst>
              <a:ext uri="{FF2B5EF4-FFF2-40B4-BE49-F238E27FC236}">
                <a16:creationId xmlns:a16="http://schemas.microsoft.com/office/drawing/2014/main" id="{189F59B5-A8C5-00E9-581F-FEAA685CEA94}"/>
              </a:ext>
            </a:extLst>
          </p:cNvPr>
          <p:cNvSpPr/>
          <p:nvPr/>
        </p:nvSpPr>
        <p:spPr>
          <a:xfrm>
            <a:off x="278418" y="2636563"/>
            <a:ext cx="1478071" cy="328557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Picture 2" descr="Microsoft, powerbi, logo Gratis Pictogram - Icon-Icons.com">
            <a:extLst>
              <a:ext uri="{FF2B5EF4-FFF2-40B4-BE49-F238E27FC236}">
                <a16:creationId xmlns:a16="http://schemas.microsoft.com/office/drawing/2014/main" id="{3341CCB6-DB2C-5970-6366-7C95241A8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101" y="5229499"/>
            <a:ext cx="1030054" cy="515027"/>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7C7EBBC0-7590-44E2-D4CC-C746514A4F03}"/>
              </a:ext>
            </a:extLst>
          </p:cNvPr>
          <p:cNvSpPr txBox="1"/>
          <p:nvPr/>
        </p:nvSpPr>
        <p:spPr>
          <a:xfrm>
            <a:off x="211676" y="3009532"/>
            <a:ext cx="1478071" cy="1077218"/>
          </a:xfrm>
          <a:prstGeom prst="rect">
            <a:avLst/>
          </a:prstGeom>
          <a:noFill/>
        </p:spPr>
        <p:txBody>
          <a:bodyPr wrap="square">
            <a:spAutoFit/>
          </a:bodyPr>
          <a:lstStyle/>
          <a:p>
            <a:pPr marL="0" indent="0" algn="ctr">
              <a:buNone/>
            </a:pPr>
            <a:r>
              <a:rPr lang="en-US" sz="1600">
                <a:solidFill>
                  <a:srgbClr val="000000"/>
                </a:solidFill>
              </a:rPr>
              <a:t>Build Your Reports in Power BI &amp; publish them</a:t>
            </a:r>
            <a:endParaRPr lang="nl-NL" sz="1600">
              <a:solidFill>
                <a:srgbClr val="000000"/>
              </a:solidFill>
            </a:endParaRPr>
          </a:p>
        </p:txBody>
      </p:sp>
      <p:sp>
        <p:nvSpPr>
          <p:cNvPr id="11" name="Rechthoek: afgeronde hoeken 10">
            <a:extLst>
              <a:ext uri="{FF2B5EF4-FFF2-40B4-BE49-F238E27FC236}">
                <a16:creationId xmlns:a16="http://schemas.microsoft.com/office/drawing/2014/main" id="{FBAAE0F0-2F17-E1C7-A9EA-24B2BF42A3AC}"/>
              </a:ext>
            </a:extLst>
          </p:cNvPr>
          <p:cNvSpPr/>
          <p:nvPr/>
        </p:nvSpPr>
        <p:spPr>
          <a:xfrm>
            <a:off x="1986261" y="1660502"/>
            <a:ext cx="1478072" cy="72906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a:t>2</a:t>
            </a:r>
          </a:p>
        </p:txBody>
      </p:sp>
      <p:sp>
        <p:nvSpPr>
          <p:cNvPr id="12" name="Rechthoek 11">
            <a:extLst>
              <a:ext uri="{FF2B5EF4-FFF2-40B4-BE49-F238E27FC236}">
                <a16:creationId xmlns:a16="http://schemas.microsoft.com/office/drawing/2014/main" id="{316210FA-48A5-D28F-33D1-2AAF4A8E5A5A}"/>
              </a:ext>
            </a:extLst>
          </p:cNvPr>
          <p:cNvSpPr/>
          <p:nvPr/>
        </p:nvSpPr>
        <p:spPr>
          <a:xfrm>
            <a:off x="1986262" y="2636563"/>
            <a:ext cx="1478071" cy="328557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9">
            <a:extLst>
              <a:ext uri="{FF2B5EF4-FFF2-40B4-BE49-F238E27FC236}">
                <a16:creationId xmlns:a16="http://schemas.microsoft.com/office/drawing/2014/main" id="{D60A68AF-A6F9-2361-6490-950214F78D62}"/>
              </a:ext>
            </a:extLst>
          </p:cNvPr>
          <p:cNvSpPr txBox="1"/>
          <p:nvPr/>
        </p:nvSpPr>
        <p:spPr>
          <a:xfrm>
            <a:off x="1959259" y="2886421"/>
            <a:ext cx="1478071" cy="1815882"/>
          </a:xfrm>
          <a:prstGeom prst="rect">
            <a:avLst/>
          </a:prstGeom>
          <a:noFill/>
        </p:spPr>
        <p:txBody>
          <a:bodyPr wrap="square">
            <a:spAutoFit/>
          </a:bodyPr>
          <a:lstStyle/>
          <a:p>
            <a:pPr marL="0" indent="0" algn="ctr">
              <a:buNone/>
            </a:pPr>
            <a:r>
              <a:rPr lang="en-US" sz="1600">
                <a:solidFill>
                  <a:srgbClr val="000000"/>
                </a:solidFill>
              </a:rPr>
              <a:t>Make sure the audience is available in your tenant (and they need a Microsoft account)</a:t>
            </a:r>
            <a:endParaRPr lang="nl-NL" sz="1600">
              <a:solidFill>
                <a:srgbClr val="000000"/>
              </a:solidFill>
            </a:endParaRPr>
          </a:p>
        </p:txBody>
      </p:sp>
      <p:pic>
        <p:nvPicPr>
          <p:cNvPr id="2050" name="Picture 2" descr="Microsoft announce the renaming of Azure Active Directory to Entra ID |  Circyl">
            <a:extLst>
              <a:ext uri="{FF2B5EF4-FFF2-40B4-BE49-F238E27FC236}">
                <a16:creationId xmlns:a16="http://schemas.microsoft.com/office/drawing/2014/main" id="{50A99619-DD0D-8DD4-EE91-D9FD1270E6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2876" y="5094828"/>
            <a:ext cx="770835" cy="684758"/>
          </a:xfrm>
          <a:prstGeom prst="rect">
            <a:avLst/>
          </a:prstGeom>
          <a:noFill/>
          <a:extLst>
            <a:ext uri="{909E8E84-426E-40DD-AFC4-6F175D3DCCD1}">
              <a14:hiddenFill xmlns:a14="http://schemas.microsoft.com/office/drawing/2010/main">
                <a:solidFill>
                  <a:srgbClr val="FFFFFF"/>
                </a:solidFill>
              </a14:hiddenFill>
            </a:ext>
          </a:extLst>
        </p:spPr>
      </p:pic>
      <p:sp>
        <p:nvSpPr>
          <p:cNvPr id="28" name="Rechthoek: afgeronde hoeken 27">
            <a:extLst>
              <a:ext uri="{FF2B5EF4-FFF2-40B4-BE49-F238E27FC236}">
                <a16:creationId xmlns:a16="http://schemas.microsoft.com/office/drawing/2014/main" id="{634084B4-6713-A3A8-86BD-4EA4B14EACFB}"/>
              </a:ext>
            </a:extLst>
          </p:cNvPr>
          <p:cNvSpPr/>
          <p:nvPr/>
        </p:nvSpPr>
        <p:spPr>
          <a:xfrm>
            <a:off x="3677841" y="1660502"/>
            <a:ext cx="1478072" cy="72906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a:t>3</a:t>
            </a:r>
          </a:p>
        </p:txBody>
      </p:sp>
      <p:sp>
        <p:nvSpPr>
          <p:cNvPr id="29" name="Rechthoek 28">
            <a:extLst>
              <a:ext uri="{FF2B5EF4-FFF2-40B4-BE49-F238E27FC236}">
                <a16:creationId xmlns:a16="http://schemas.microsoft.com/office/drawing/2014/main" id="{32166B5F-1128-6B9D-E05A-DD65AD0B5963}"/>
              </a:ext>
            </a:extLst>
          </p:cNvPr>
          <p:cNvSpPr/>
          <p:nvPr/>
        </p:nvSpPr>
        <p:spPr>
          <a:xfrm>
            <a:off x="3677842" y="2636563"/>
            <a:ext cx="1478071" cy="328557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Tekstvak 30">
            <a:extLst>
              <a:ext uri="{FF2B5EF4-FFF2-40B4-BE49-F238E27FC236}">
                <a16:creationId xmlns:a16="http://schemas.microsoft.com/office/drawing/2014/main" id="{48DD0F7B-67A5-E262-18D7-1352611535B0}"/>
              </a:ext>
            </a:extLst>
          </p:cNvPr>
          <p:cNvSpPr txBox="1"/>
          <p:nvPr/>
        </p:nvSpPr>
        <p:spPr>
          <a:xfrm>
            <a:off x="3639890" y="2911475"/>
            <a:ext cx="1478071" cy="1323439"/>
          </a:xfrm>
          <a:prstGeom prst="rect">
            <a:avLst/>
          </a:prstGeom>
          <a:noFill/>
        </p:spPr>
        <p:txBody>
          <a:bodyPr wrap="square">
            <a:spAutoFit/>
          </a:bodyPr>
          <a:lstStyle/>
          <a:p>
            <a:pPr marL="0" indent="0" algn="ctr">
              <a:buNone/>
            </a:pPr>
            <a:r>
              <a:rPr lang="en-US" sz="1600">
                <a:solidFill>
                  <a:srgbClr val="000000"/>
                </a:solidFill>
              </a:rPr>
              <a:t>Make sure all viewers do have a power bi license</a:t>
            </a:r>
          </a:p>
          <a:p>
            <a:pPr marL="0" indent="0" algn="ctr">
              <a:buNone/>
            </a:pPr>
            <a:endParaRPr lang="en-US" sz="1600">
              <a:solidFill>
                <a:srgbClr val="000000"/>
              </a:solidFill>
            </a:endParaRPr>
          </a:p>
        </p:txBody>
      </p:sp>
      <p:pic>
        <p:nvPicPr>
          <p:cNvPr id="33" name="Picture 2" descr="Microsoft, powerbi, logo Gratis Pictogram - Icon-Icons.com">
            <a:extLst>
              <a:ext uri="{FF2B5EF4-FFF2-40B4-BE49-F238E27FC236}">
                <a16:creationId xmlns:a16="http://schemas.microsoft.com/office/drawing/2014/main" id="{9B57BBF0-37E0-7442-258B-930FF308D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6460" y="5236732"/>
            <a:ext cx="1030054" cy="515027"/>
          </a:xfrm>
          <a:prstGeom prst="rect">
            <a:avLst/>
          </a:prstGeom>
          <a:noFill/>
          <a:extLst>
            <a:ext uri="{909E8E84-426E-40DD-AFC4-6F175D3DCCD1}">
              <a14:hiddenFill xmlns:a14="http://schemas.microsoft.com/office/drawing/2010/main">
                <a:solidFill>
                  <a:srgbClr val="FFFFFF"/>
                </a:solidFill>
              </a14:hiddenFill>
            </a:ext>
          </a:extLst>
        </p:spPr>
      </p:pic>
      <p:sp>
        <p:nvSpPr>
          <p:cNvPr id="36" name="Rechthoek: afgeronde hoeken 35">
            <a:extLst>
              <a:ext uri="{FF2B5EF4-FFF2-40B4-BE49-F238E27FC236}">
                <a16:creationId xmlns:a16="http://schemas.microsoft.com/office/drawing/2014/main" id="{42907C59-BFD5-2640-7A14-6C681CE72A7D}"/>
              </a:ext>
            </a:extLst>
          </p:cNvPr>
          <p:cNvSpPr/>
          <p:nvPr/>
        </p:nvSpPr>
        <p:spPr>
          <a:xfrm>
            <a:off x="5372334" y="1660502"/>
            <a:ext cx="1478072" cy="72906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a:t>4</a:t>
            </a:r>
          </a:p>
        </p:txBody>
      </p:sp>
      <p:sp>
        <p:nvSpPr>
          <p:cNvPr id="37" name="Rechthoek 36">
            <a:extLst>
              <a:ext uri="{FF2B5EF4-FFF2-40B4-BE49-F238E27FC236}">
                <a16:creationId xmlns:a16="http://schemas.microsoft.com/office/drawing/2014/main" id="{D759A3B9-C827-F03F-9B09-FC113523D22A}"/>
              </a:ext>
            </a:extLst>
          </p:cNvPr>
          <p:cNvSpPr/>
          <p:nvPr/>
        </p:nvSpPr>
        <p:spPr>
          <a:xfrm>
            <a:off x="5388336" y="2636563"/>
            <a:ext cx="1478071" cy="328557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Tekstvak 37">
            <a:extLst>
              <a:ext uri="{FF2B5EF4-FFF2-40B4-BE49-F238E27FC236}">
                <a16:creationId xmlns:a16="http://schemas.microsoft.com/office/drawing/2014/main" id="{9021548A-FEC9-1D1C-0D89-75376A6731C9}"/>
              </a:ext>
            </a:extLst>
          </p:cNvPr>
          <p:cNvSpPr txBox="1"/>
          <p:nvPr/>
        </p:nvSpPr>
        <p:spPr>
          <a:xfrm>
            <a:off x="5419202" y="2791465"/>
            <a:ext cx="1282853" cy="1569660"/>
          </a:xfrm>
          <a:prstGeom prst="rect">
            <a:avLst/>
          </a:prstGeom>
          <a:noFill/>
        </p:spPr>
        <p:txBody>
          <a:bodyPr wrap="square">
            <a:spAutoFit/>
          </a:bodyPr>
          <a:lstStyle/>
          <a:p>
            <a:pPr marL="0" indent="0" algn="ctr">
              <a:buNone/>
            </a:pPr>
            <a:r>
              <a:rPr lang="en-US" sz="1600">
                <a:solidFill>
                  <a:srgbClr val="000000"/>
                </a:solidFill>
              </a:rPr>
              <a:t>Make a power bi app and configure the audiences</a:t>
            </a:r>
            <a:endParaRPr lang="nl-NL" sz="1600">
              <a:solidFill>
                <a:srgbClr val="000000"/>
              </a:solidFill>
            </a:endParaRPr>
          </a:p>
        </p:txBody>
      </p:sp>
      <p:sp>
        <p:nvSpPr>
          <p:cNvPr id="44" name="Rechthoek: afgeronde hoeken 43">
            <a:extLst>
              <a:ext uri="{FF2B5EF4-FFF2-40B4-BE49-F238E27FC236}">
                <a16:creationId xmlns:a16="http://schemas.microsoft.com/office/drawing/2014/main" id="{C35DFA14-1C19-857D-7B0D-F569C509A35C}"/>
              </a:ext>
            </a:extLst>
          </p:cNvPr>
          <p:cNvSpPr/>
          <p:nvPr/>
        </p:nvSpPr>
        <p:spPr>
          <a:xfrm>
            <a:off x="7101052" y="1660502"/>
            <a:ext cx="1478072" cy="72906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a:t>5</a:t>
            </a:r>
          </a:p>
        </p:txBody>
      </p:sp>
      <p:sp>
        <p:nvSpPr>
          <p:cNvPr id="45" name="Rechthoek 44">
            <a:extLst>
              <a:ext uri="{FF2B5EF4-FFF2-40B4-BE49-F238E27FC236}">
                <a16:creationId xmlns:a16="http://schemas.microsoft.com/office/drawing/2014/main" id="{382432A9-3FD0-15C6-C8DD-FCDBDD4DF11B}"/>
              </a:ext>
            </a:extLst>
          </p:cNvPr>
          <p:cNvSpPr/>
          <p:nvPr/>
        </p:nvSpPr>
        <p:spPr>
          <a:xfrm>
            <a:off x="7117054" y="2636563"/>
            <a:ext cx="1478071" cy="328181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Tekstvak 45">
            <a:extLst>
              <a:ext uri="{FF2B5EF4-FFF2-40B4-BE49-F238E27FC236}">
                <a16:creationId xmlns:a16="http://schemas.microsoft.com/office/drawing/2014/main" id="{CA070DEF-EC2F-D6E6-1A96-CF5DE93B751E}"/>
              </a:ext>
            </a:extLst>
          </p:cNvPr>
          <p:cNvSpPr txBox="1"/>
          <p:nvPr/>
        </p:nvSpPr>
        <p:spPr>
          <a:xfrm>
            <a:off x="7198660" y="2750132"/>
            <a:ext cx="1282853" cy="2492990"/>
          </a:xfrm>
          <a:prstGeom prst="rect">
            <a:avLst/>
          </a:prstGeom>
          <a:noFill/>
        </p:spPr>
        <p:txBody>
          <a:bodyPr wrap="square">
            <a:spAutoFit/>
          </a:bodyPr>
          <a:lstStyle/>
          <a:p>
            <a:pPr marL="0" indent="0" algn="ctr">
              <a:buNone/>
            </a:pPr>
            <a:r>
              <a:rPr lang="en-US" sz="1300">
                <a:solidFill>
                  <a:srgbClr val="000000"/>
                </a:solidFill>
              </a:rPr>
              <a:t>Internal: Share link, login powerbi.com or power BI app</a:t>
            </a:r>
          </a:p>
          <a:p>
            <a:pPr marL="0" indent="0" algn="ctr">
              <a:buNone/>
            </a:pPr>
            <a:endParaRPr lang="en-US" sz="1300">
              <a:solidFill>
                <a:srgbClr val="000000"/>
              </a:solidFill>
            </a:endParaRPr>
          </a:p>
          <a:p>
            <a:pPr marL="0" indent="0" algn="ctr">
              <a:buNone/>
            </a:pPr>
            <a:r>
              <a:rPr lang="en-US" sz="1300">
                <a:solidFill>
                  <a:srgbClr val="000000"/>
                </a:solidFill>
              </a:rPr>
              <a:t>External: Share the direct app link to your audience</a:t>
            </a:r>
            <a:endParaRPr lang="nl-NL" sz="1300">
              <a:solidFill>
                <a:srgbClr val="000000"/>
              </a:solidFill>
            </a:endParaRPr>
          </a:p>
        </p:txBody>
      </p:sp>
      <p:pic>
        <p:nvPicPr>
          <p:cNvPr id="2060" name="Picture 12" descr="Hyperlink icon PNG and SVG Vector Free Download">
            <a:extLst>
              <a:ext uri="{FF2B5EF4-FFF2-40B4-BE49-F238E27FC236}">
                <a16:creationId xmlns:a16="http://schemas.microsoft.com/office/drawing/2014/main" id="{AEC7689A-6863-4F38-9CA6-F9B24B1859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2572" y="5253396"/>
            <a:ext cx="515027" cy="515027"/>
          </a:xfrm>
          <a:prstGeom prst="rect">
            <a:avLst/>
          </a:prstGeom>
          <a:noFill/>
          <a:extLst>
            <a:ext uri="{909E8E84-426E-40DD-AFC4-6F175D3DCCD1}">
              <a14:hiddenFill xmlns:a14="http://schemas.microsoft.com/office/drawing/2010/main">
                <a:solidFill>
                  <a:srgbClr val="FFFFFF"/>
                </a:solidFill>
              </a14:hiddenFill>
            </a:ext>
          </a:extLst>
        </p:spPr>
      </p:pic>
      <p:pic>
        <p:nvPicPr>
          <p:cNvPr id="51" name="Afbeelding 50">
            <a:extLst>
              <a:ext uri="{FF2B5EF4-FFF2-40B4-BE49-F238E27FC236}">
                <a16:creationId xmlns:a16="http://schemas.microsoft.com/office/drawing/2014/main" id="{88D273EE-E765-A8CA-442C-B1E2B9BFB06D}"/>
              </a:ext>
            </a:extLst>
          </p:cNvPr>
          <p:cNvPicPr>
            <a:picLocks noChangeAspect="1"/>
          </p:cNvPicPr>
          <p:nvPr/>
        </p:nvPicPr>
        <p:blipFill>
          <a:blip r:embed="rId6"/>
          <a:stretch>
            <a:fillRect/>
          </a:stretch>
        </p:blipFill>
        <p:spPr>
          <a:xfrm>
            <a:off x="5853698" y="5244538"/>
            <a:ext cx="547344" cy="521095"/>
          </a:xfrm>
          <a:prstGeom prst="rect">
            <a:avLst/>
          </a:prstGeom>
        </p:spPr>
      </p:pic>
      <p:sp>
        <p:nvSpPr>
          <p:cNvPr id="54" name="Rechthoek: afgeronde hoeken 53">
            <a:extLst>
              <a:ext uri="{FF2B5EF4-FFF2-40B4-BE49-F238E27FC236}">
                <a16:creationId xmlns:a16="http://schemas.microsoft.com/office/drawing/2014/main" id="{869A0C30-0263-19D4-8C52-6F2E3530BCA9}"/>
              </a:ext>
            </a:extLst>
          </p:cNvPr>
          <p:cNvSpPr/>
          <p:nvPr/>
        </p:nvSpPr>
        <p:spPr>
          <a:xfrm>
            <a:off x="8797935" y="1660502"/>
            <a:ext cx="1478072" cy="72906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a:t>6</a:t>
            </a:r>
          </a:p>
        </p:txBody>
      </p:sp>
      <p:sp>
        <p:nvSpPr>
          <p:cNvPr id="55" name="Rechthoek 54">
            <a:extLst>
              <a:ext uri="{FF2B5EF4-FFF2-40B4-BE49-F238E27FC236}">
                <a16:creationId xmlns:a16="http://schemas.microsoft.com/office/drawing/2014/main" id="{A568A068-76D9-7E21-4ABB-ACEBD3F7A033}"/>
              </a:ext>
            </a:extLst>
          </p:cNvPr>
          <p:cNvSpPr/>
          <p:nvPr/>
        </p:nvSpPr>
        <p:spPr>
          <a:xfrm>
            <a:off x="8848470" y="2632808"/>
            <a:ext cx="1478071" cy="328557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6" name="Tekstvak 55">
            <a:extLst>
              <a:ext uri="{FF2B5EF4-FFF2-40B4-BE49-F238E27FC236}">
                <a16:creationId xmlns:a16="http://schemas.microsoft.com/office/drawing/2014/main" id="{3E940415-7200-2480-6E62-BFFD09AD4A9C}"/>
              </a:ext>
            </a:extLst>
          </p:cNvPr>
          <p:cNvSpPr txBox="1"/>
          <p:nvPr/>
        </p:nvSpPr>
        <p:spPr>
          <a:xfrm>
            <a:off x="8879336" y="2787710"/>
            <a:ext cx="1282853" cy="2062103"/>
          </a:xfrm>
          <a:prstGeom prst="rect">
            <a:avLst/>
          </a:prstGeom>
          <a:noFill/>
        </p:spPr>
        <p:txBody>
          <a:bodyPr wrap="square">
            <a:spAutoFit/>
          </a:bodyPr>
          <a:lstStyle/>
          <a:p>
            <a:pPr marL="0" indent="0" algn="ctr">
              <a:buNone/>
            </a:pPr>
            <a:r>
              <a:rPr lang="en-US" sz="1600">
                <a:solidFill>
                  <a:srgbClr val="000000"/>
                </a:solidFill>
              </a:rPr>
              <a:t>Make sure guests do not lose this link else they will not be able to find the app.</a:t>
            </a:r>
            <a:endParaRPr lang="nl-NL" sz="1600">
              <a:solidFill>
                <a:srgbClr val="000000"/>
              </a:solidFill>
            </a:endParaRPr>
          </a:p>
        </p:txBody>
      </p:sp>
      <p:pic>
        <p:nvPicPr>
          <p:cNvPr id="57" name="Picture 12" descr="Hyperlink icon PNG and SVG Vector Free Download">
            <a:extLst>
              <a:ext uri="{FF2B5EF4-FFF2-40B4-BE49-F238E27FC236}">
                <a16:creationId xmlns:a16="http://schemas.microsoft.com/office/drawing/2014/main" id="{4B3440B5-4824-D070-DC96-2D778C8F4A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29991" y="5236734"/>
            <a:ext cx="515027" cy="515027"/>
          </a:xfrm>
          <a:prstGeom prst="rect">
            <a:avLst/>
          </a:prstGeom>
          <a:noFill/>
          <a:extLst>
            <a:ext uri="{909E8E84-426E-40DD-AFC4-6F175D3DCCD1}">
              <a14:hiddenFill xmlns:a14="http://schemas.microsoft.com/office/drawing/2010/main">
                <a:solidFill>
                  <a:srgbClr val="FFFFFF"/>
                </a:solidFill>
              </a14:hiddenFill>
            </a:ext>
          </a:extLst>
        </p:spPr>
      </p:pic>
      <p:sp>
        <p:nvSpPr>
          <p:cNvPr id="58" name="Rechthoek: afgeronde hoeken 57">
            <a:extLst>
              <a:ext uri="{FF2B5EF4-FFF2-40B4-BE49-F238E27FC236}">
                <a16:creationId xmlns:a16="http://schemas.microsoft.com/office/drawing/2014/main" id="{6FB9D4A6-9135-A27B-39C2-90F1D7DABA34}"/>
              </a:ext>
            </a:extLst>
          </p:cNvPr>
          <p:cNvSpPr/>
          <p:nvPr/>
        </p:nvSpPr>
        <p:spPr>
          <a:xfrm>
            <a:off x="10489885" y="1660502"/>
            <a:ext cx="1478072" cy="72906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a:t>7</a:t>
            </a:r>
          </a:p>
        </p:txBody>
      </p:sp>
      <p:sp>
        <p:nvSpPr>
          <p:cNvPr id="59" name="Rechthoek 58">
            <a:extLst>
              <a:ext uri="{FF2B5EF4-FFF2-40B4-BE49-F238E27FC236}">
                <a16:creationId xmlns:a16="http://schemas.microsoft.com/office/drawing/2014/main" id="{523B651F-B6A2-8011-A979-0340AE382E58}"/>
              </a:ext>
            </a:extLst>
          </p:cNvPr>
          <p:cNvSpPr/>
          <p:nvPr/>
        </p:nvSpPr>
        <p:spPr>
          <a:xfrm>
            <a:off x="10527894" y="2632808"/>
            <a:ext cx="1478071" cy="328557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0" name="Tekstvak 59">
            <a:extLst>
              <a:ext uri="{FF2B5EF4-FFF2-40B4-BE49-F238E27FC236}">
                <a16:creationId xmlns:a16="http://schemas.microsoft.com/office/drawing/2014/main" id="{EBDE28C0-CE7A-BA08-E049-C7B7DACD4778}"/>
              </a:ext>
            </a:extLst>
          </p:cNvPr>
          <p:cNvSpPr txBox="1"/>
          <p:nvPr/>
        </p:nvSpPr>
        <p:spPr>
          <a:xfrm>
            <a:off x="10608864" y="2750132"/>
            <a:ext cx="1282853" cy="1815882"/>
          </a:xfrm>
          <a:prstGeom prst="rect">
            <a:avLst/>
          </a:prstGeom>
          <a:noFill/>
        </p:spPr>
        <p:txBody>
          <a:bodyPr wrap="square">
            <a:spAutoFit/>
          </a:bodyPr>
          <a:lstStyle/>
          <a:p>
            <a:pPr marL="0" indent="0" algn="ctr">
              <a:buNone/>
            </a:pPr>
            <a:r>
              <a:rPr lang="en-US" sz="1600">
                <a:solidFill>
                  <a:srgbClr val="000000"/>
                </a:solidFill>
              </a:rPr>
              <a:t>Depending on step 3. Keep in mind licenses are user coupled</a:t>
            </a:r>
            <a:endParaRPr lang="nl-NL" sz="1600">
              <a:solidFill>
                <a:srgbClr val="000000"/>
              </a:solidFill>
            </a:endParaRPr>
          </a:p>
        </p:txBody>
      </p:sp>
      <p:pic>
        <p:nvPicPr>
          <p:cNvPr id="62" name="Picture 2" descr="Microsoft, powerbi, logo Gratis Pictogram - Icon-Icons.com">
            <a:extLst>
              <a:ext uri="{FF2B5EF4-FFF2-40B4-BE49-F238E27FC236}">
                <a16:creationId xmlns:a16="http://schemas.microsoft.com/office/drawing/2014/main" id="{F305DF7F-8280-CB57-685D-7AF56AF619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5263" y="5236733"/>
            <a:ext cx="1030054" cy="515027"/>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BBA5E387-1582-017F-6A33-503480E629DB}"/>
              </a:ext>
            </a:extLst>
          </p:cNvPr>
          <p:cNvSpPr txBox="1"/>
          <p:nvPr/>
        </p:nvSpPr>
        <p:spPr>
          <a:xfrm>
            <a:off x="499522" y="5973938"/>
            <a:ext cx="1035861" cy="276999"/>
          </a:xfrm>
          <a:prstGeom prst="rect">
            <a:avLst/>
          </a:prstGeom>
          <a:noFill/>
        </p:spPr>
        <p:txBody>
          <a:bodyPr wrap="none" rtlCol="0">
            <a:spAutoFit/>
          </a:bodyPr>
          <a:lstStyle/>
          <a:p>
            <a:r>
              <a:rPr lang="en-GB" sz="1200">
                <a:solidFill>
                  <a:srgbClr val="000000"/>
                </a:solidFill>
              </a:rPr>
              <a:t>BI Specialist</a:t>
            </a:r>
          </a:p>
        </p:txBody>
      </p:sp>
      <p:sp>
        <p:nvSpPr>
          <p:cNvPr id="6" name="Tekstvak 5">
            <a:extLst>
              <a:ext uri="{FF2B5EF4-FFF2-40B4-BE49-F238E27FC236}">
                <a16:creationId xmlns:a16="http://schemas.microsoft.com/office/drawing/2014/main" id="{89C9D5BA-141C-66D3-49EF-D545D805F219}"/>
              </a:ext>
            </a:extLst>
          </p:cNvPr>
          <p:cNvSpPr txBox="1"/>
          <p:nvPr/>
        </p:nvSpPr>
        <p:spPr>
          <a:xfrm>
            <a:off x="5609440" y="5963547"/>
            <a:ext cx="1035861" cy="276999"/>
          </a:xfrm>
          <a:prstGeom prst="rect">
            <a:avLst/>
          </a:prstGeom>
          <a:noFill/>
        </p:spPr>
        <p:txBody>
          <a:bodyPr wrap="none" rtlCol="0">
            <a:spAutoFit/>
          </a:bodyPr>
          <a:lstStyle/>
          <a:p>
            <a:r>
              <a:rPr lang="en-GB" sz="1200">
                <a:solidFill>
                  <a:srgbClr val="000000"/>
                </a:solidFill>
              </a:rPr>
              <a:t>BI Specialist</a:t>
            </a:r>
          </a:p>
        </p:txBody>
      </p:sp>
      <p:sp>
        <p:nvSpPr>
          <p:cNvPr id="7" name="Tekstvak 6">
            <a:extLst>
              <a:ext uri="{FF2B5EF4-FFF2-40B4-BE49-F238E27FC236}">
                <a16:creationId xmlns:a16="http://schemas.microsoft.com/office/drawing/2014/main" id="{8C9EE882-7DD5-E32F-1EC4-D25376DDE7E7}"/>
              </a:ext>
            </a:extLst>
          </p:cNvPr>
          <p:cNvSpPr txBox="1"/>
          <p:nvPr/>
        </p:nvSpPr>
        <p:spPr>
          <a:xfrm>
            <a:off x="7338157" y="5973938"/>
            <a:ext cx="1035861" cy="461665"/>
          </a:xfrm>
          <a:prstGeom prst="rect">
            <a:avLst/>
          </a:prstGeom>
          <a:noFill/>
        </p:spPr>
        <p:txBody>
          <a:bodyPr wrap="none" rtlCol="0">
            <a:spAutoFit/>
          </a:bodyPr>
          <a:lstStyle/>
          <a:p>
            <a:r>
              <a:rPr lang="en-GB" sz="1200">
                <a:solidFill>
                  <a:srgbClr val="000000"/>
                </a:solidFill>
              </a:rPr>
              <a:t>BI Specialist</a:t>
            </a:r>
          </a:p>
          <a:p>
            <a:r>
              <a:rPr lang="en-GB" sz="1200">
                <a:solidFill>
                  <a:srgbClr val="000000"/>
                </a:solidFill>
              </a:rPr>
              <a:t>Viewer</a:t>
            </a:r>
          </a:p>
        </p:txBody>
      </p:sp>
      <p:sp>
        <p:nvSpPr>
          <p:cNvPr id="9" name="Tekstvak 8">
            <a:extLst>
              <a:ext uri="{FF2B5EF4-FFF2-40B4-BE49-F238E27FC236}">
                <a16:creationId xmlns:a16="http://schemas.microsoft.com/office/drawing/2014/main" id="{6341BDD2-705E-7B5E-0D0F-CC2466C36487}"/>
              </a:ext>
            </a:extLst>
          </p:cNvPr>
          <p:cNvSpPr txBox="1"/>
          <p:nvPr/>
        </p:nvSpPr>
        <p:spPr>
          <a:xfrm>
            <a:off x="9002831" y="5973937"/>
            <a:ext cx="1035861" cy="461665"/>
          </a:xfrm>
          <a:prstGeom prst="rect">
            <a:avLst/>
          </a:prstGeom>
          <a:noFill/>
        </p:spPr>
        <p:txBody>
          <a:bodyPr wrap="none" rtlCol="0">
            <a:spAutoFit/>
          </a:bodyPr>
          <a:lstStyle/>
          <a:p>
            <a:r>
              <a:rPr lang="en-GB" sz="1200">
                <a:solidFill>
                  <a:srgbClr val="000000"/>
                </a:solidFill>
              </a:rPr>
              <a:t>BI Specialist</a:t>
            </a:r>
          </a:p>
          <a:p>
            <a:r>
              <a:rPr lang="en-GB" sz="1200">
                <a:solidFill>
                  <a:srgbClr val="000000"/>
                </a:solidFill>
              </a:rPr>
              <a:t>Viewer</a:t>
            </a:r>
          </a:p>
        </p:txBody>
      </p:sp>
      <p:sp>
        <p:nvSpPr>
          <p:cNvPr id="13" name="Tekstvak 12">
            <a:extLst>
              <a:ext uri="{FF2B5EF4-FFF2-40B4-BE49-F238E27FC236}">
                <a16:creationId xmlns:a16="http://schemas.microsoft.com/office/drawing/2014/main" id="{15445728-916D-EFFD-ED60-90C916A9A97D}"/>
              </a:ext>
            </a:extLst>
          </p:cNvPr>
          <p:cNvSpPr txBox="1"/>
          <p:nvPr/>
        </p:nvSpPr>
        <p:spPr>
          <a:xfrm>
            <a:off x="10679932" y="5969514"/>
            <a:ext cx="1035861" cy="646331"/>
          </a:xfrm>
          <a:prstGeom prst="rect">
            <a:avLst/>
          </a:prstGeom>
          <a:noFill/>
        </p:spPr>
        <p:txBody>
          <a:bodyPr wrap="none" rtlCol="0">
            <a:spAutoFit/>
          </a:bodyPr>
          <a:lstStyle/>
          <a:p>
            <a:r>
              <a:rPr lang="en-GB" sz="1200">
                <a:solidFill>
                  <a:srgbClr val="000000"/>
                </a:solidFill>
              </a:rPr>
              <a:t>BI Specialist</a:t>
            </a:r>
          </a:p>
          <a:p>
            <a:r>
              <a:rPr lang="en-GB" sz="1200">
                <a:solidFill>
                  <a:srgbClr val="000000"/>
                </a:solidFill>
              </a:rPr>
              <a:t>IT Specialist</a:t>
            </a:r>
          </a:p>
          <a:p>
            <a:r>
              <a:rPr lang="en-GB" sz="1200">
                <a:solidFill>
                  <a:srgbClr val="000000"/>
                </a:solidFill>
              </a:rPr>
              <a:t>Viewer</a:t>
            </a:r>
          </a:p>
        </p:txBody>
      </p:sp>
      <p:sp>
        <p:nvSpPr>
          <p:cNvPr id="14" name="Tekstvak 13">
            <a:extLst>
              <a:ext uri="{FF2B5EF4-FFF2-40B4-BE49-F238E27FC236}">
                <a16:creationId xmlns:a16="http://schemas.microsoft.com/office/drawing/2014/main" id="{26B00400-D8E6-CD3C-2CA3-53B94B62E31C}"/>
              </a:ext>
            </a:extLst>
          </p:cNvPr>
          <p:cNvSpPr txBox="1"/>
          <p:nvPr/>
        </p:nvSpPr>
        <p:spPr>
          <a:xfrm>
            <a:off x="2144473" y="5969515"/>
            <a:ext cx="1029449" cy="276999"/>
          </a:xfrm>
          <a:prstGeom prst="rect">
            <a:avLst/>
          </a:prstGeom>
          <a:noFill/>
        </p:spPr>
        <p:txBody>
          <a:bodyPr wrap="none" rtlCol="0">
            <a:spAutoFit/>
          </a:bodyPr>
          <a:lstStyle/>
          <a:p>
            <a:r>
              <a:rPr lang="en-GB" sz="1200">
                <a:solidFill>
                  <a:srgbClr val="000000"/>
                </a:solidFill>
              </a:rPr>
              <a:t>IT Specialist</a:t>
            </a:r>
          </a:p>
        </p:txBody>
      </p:sp>
      <p:sp>
        <p:nvSpPr>
          <p:cNvPr id="15" name="Tekstvak 14">
            <a:extLst>
              <a:ext uri="{FF2B5EF4-FFF2-40B4-BE49-F238E27FC236}">
                <a16:creationId xmlns:a16="http://schemas.microsoft.com/office/drawing/2014/main" id="{6C55CBB8-3BBA-DCBC-E691-B97B66596519}"/>
              </a:ext>
            </a:extLst>
          </p:cNvPr>
          <p:cNvSpPr txBox="1"/>
          <p:nvPr/>
        </p:nvSpPr>
        <p:spPr>
          <a:xfrm>
            <a:off x="3876460" y="5969831"/>
            <a:ext cx="1029449" cy="276999"/>
          </a:xfrm>
          <a:prstGeom prst="rect">
            <a:avLst/>
          </a:prstGeom>
          <a:noFill/>
        </p:spPr>
        <p:txBody>
          <a:bodyPr wrap="none" rtlCol="0">
            <a:spAutoFit/>
          </a:bodyPr>
          <a:lstStyle/>
          <a:p>
            <a:r>
              <a:rPr lang="en-GB" sz="1200">
                <a:solidFill>
                  <a:srgbClr val="000000"/>
                </a:solidFill>
              </a:rPr>
              <a:t>IT Specialist</a:t>
            </a:r>
          </a:p>
        </p:txBody>
      </p:sp>
      <p:pic>
        <p:nvPicPr>
          <p:cNvPr id="24" name="Picture 2">
            <a:extLst>
              <a:ext uri="{FF2B5EF4-FFF2-40B4-BE49-F238E27FC236}">
                <a16:creationId xmlns:a16="http://schemas.microsoft.com/office/drawing/2014/main" id="{3C843A3A-5CE6-7B55-90A3-5CFFDCE834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4020" y="6480349"/>
            <a:ext cx="1241938" cy="248388"/>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afgeronde hoeken 2">
            <a:extLst>
              <a:ext uri="{FF2B5EF4-FFF2-40B4-BE49-F238E27FC236}">
                <a16:creationId xmlns:a16="http://schemas.microsoft.com/office/drawing/2014/main" id="{EB3580FD-3F0D-F38D-D96B-BD1044FB214F}"/>
              </a:ext>
            </a:extLst>
          </p:cNvPr>
          <p:cNvSpPr/>
          <p:nvPr/>
        </p:nvSpPr>
        <p:spPr>
          <a:xfrm>
            <a:off x="263046" y="907036"/>
            <a:ext cx="8300708" cy="31760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a:t>Inside tenant</a:t>
            </a:r>
          </a:p>
        </p:txBody>
      </p:sp>
      <p:sp>
        <p:nvSpPr>
          <p:cNvPr id="4" name="Rechthoek: afgeronde hoeken 3">
            <a:extLst>
              <a:ext uri="{FF2B5EF4-FFF2-40B4-BE49-F238E27FC236}">
                <a16:creationId xmlns:a16="http://schemas.microsoft.com/office/drawing/2014/main" id="{38BAA407-B6B0-3191-BA13-16000BFD8E41}"/>
              </a:ext>
            </a:extLst>
          </p:cNvPr>
          <p:cNvSpPr/>
          <p:nvPr/>
        </p:nvSpPr>
        <p:spPr>
          <a:xfrm>
            <a:off x="270749" y="1296241"/>
            <a:ext cx="10005258" cy="31760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err="1"/>
              <a:t>Outside</a:t>
            </a:r>
            <a:r>
              <a:rPr lang="nl-NL" sz="1400" b="1"/>
              <a:t> tenant</a:t>
            </a:r>
          </a:p>
        </p:txBody>
      </p:sp>
    </p:spTree>
    <p:extLst>
      <p:ext uri="{BB962C8B-B14F-4D97-AF65-F5344CB8AC3E}">
        <p14:creationId xmlns:p14="http://schemas.microsoft.com/office/powerpoint/2010/main" val="184659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10"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500"/>
                                        <p:tgtEl>
                                          <p:spTgt spid="3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par>
                                <p:cTn id="48" presetID="10" presetClass="entr" presetSubtype="0" fill="hold"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500"/>
                                        <p:tgtEl>
                                          <p:spTgt spid="5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fade">
                                      <p:cBhvr>
                                        <p:cTn id="58" dur="500"/>
                                        <p:tgtEl>
                                          <p:spTgt spid="4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fade">
                                      <p:cBhvr>
                                        <p:cTn id="61" dur="500"/>
                                        <p:tgtEl>
                                          <p:spTgt spid="4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fade">
                                      <p:cBhvr>
                                        <p:cTn id="64" dur="500"/>
                                        <p:tgtEl>
                                          <p:spTgt spid="46"/>
                                        </p:tgtEl>
                                      </p:cBhvr>
                                    </p:animEffect>
                                  </p:childTnLst>
                                </p:cTn>
                              </p:par>
                              <p:par>
                                <p:cTn id="65" presetID="10" presetClass="entr" presetSubtype="0" fill="hold" nodeType="withEffect">
                                  <p:stCondLst>
                                    <p:cond delay="0"/>
                                  </p:stCondLst>
                                  <p:childTnLst>
                                    <p:set>
                                      <p:cBhvr>
                                        <p:cTn id="66" dur="1" fill="hold">
                                          <p:stCondLst>
                                            <p:cond delay="0"/>
                                          </p:stCondLst>
                                        </p:cTn>
                                        <p:tgtEl>
                                          <p:spTgt spid="2060"/>
                                        </p:tgtEl>
                                        <p:attrNameLst>
                                          <p:attrName>style.visibility</p:attrName>
                                        </p:attrNameLst>
                                      </p:cBhvr>
                                      <p:to>
                                        <p:strVal val="visible"/>
                                      </p:to>
                                    </p:set>
                                    <p:animEffect transition="in" filter="fade">
                                      <p:cBhvr>
                                        <p:cTn id="67" dur="500"/>
                                        <p:tgtEl>
                                          <p:spTgt spid="206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500"/>
                                        <p:tgtEl>
                                          <p:spTgt spid="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fade">
                                      <p:cBhvr>
                                        <p:cTn id="75" dur="500"/>
                                        <p:tgtEl>
                                          <p:spTgt spid="5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55"/>
                                        </p:tgtEl>
                                        <p:attrNameLst>
                                          <p:attrName>style.visibility</p:attrName>
                                        </p:attrNameLst>
                                      </p:cBhvr>
                                      <p:to>
                                        <p:strVal val="visible"/>
                                      </p:to>
                                    </p:set>
                                    <p:animEffect transition="in" filter="fade">
                                      <p:cBhvr>
                                        <p:cTn id="78" dur="500"/>
                                        <p:tgtEl>
                                          <p:spTgt spid="5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56"/>
                                        </p:tgtEl>
                                        <p:attrNameLst>
                                          <p:attrName>style.visibility</p:attrName>
                                        </p:attrNameLst>
                                      </p:cBhvr>
                                      <p:to>
                                        <p:strVal val="visible"/>
                                      </p:to>
                                    </p:set>
                                    <p:animEffect transition="in" filter="fade">
                                      <p:cBhvr>
                                        <p:cTn id="81" dur="500"/>
                                        <p:tgtEl>
                                          <p:spTgt spid="56"/>
                                        </p:tgtEl>
                                      </p:cBhvr>
                                    </p:animEffect>
                                  </p:childTnLst>
                                </p:cTn>
                              </p:par>
                              <p:par>
                                <p:cTn id="82" presetID="10" presetClass="entr" presetSubtype="0" fill="hold" nodeType="withEffect">
                                  <p:stCondLst>
                                    <p:cond delay="0"/>
                                  </p:stCondLst>
                                  <p:childTnLst>
                                    <p:set>
                                      <p:cBhvr>
                                        <p:cTn id="83" dur="1" fill="hold">
                                          <p:stCondLst>
                                            <p:cond delay="0"/>
                                          </p:stCondLst>
                                        </p:cTn>
                                        <p:tgtEl>
                                          <p:spTgt spid="57"/>
                                        </p:tgtEl>
                                        <p:attrNameLst>
                                          <p:attrName>style.visibility</p:attrName>
                                        </p:attrNameLst>
                                      </p:cBhvr>
                                      <p:to>
                                        <p:strVal val="visible"/>
                                      </p:to>
                                    </p:set>
                                    <p:animEffect transition="in" filter="fade">
                                      <p:cBhvr>
                                        <p:cTn id="84" dur="500"/>
                                        <p:tgtEl>
                                          <p:spTgt spid="57"/>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500"/>
                                        <p:tgtEl>
                                          <p:spTgt spid="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59"/>
                                        </p:tgtEl>
                                        <p:attrNameLst>
                                          <p:attrName>style.visibility</p:attrName>
                                        </p:attrNameLst>
                                      </p:cBhvr>
                                      <p:to>
                                        <p:strVal val="visible"/>
                                      </p:to>
                                    </p:set>
                                    <p:animEffect transition="in" filter="fade">
                                      <p:cBhvr>
                                        <p:cTn id="92" dur="500"/>
                                        <p:tgtEl>
                                          <p:spTgt spid="59"/>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60"/>
                                        </p:tgtEl>
                                        <p:attrNameLst>
                                          <p:attrName>style.visibility</p:attrName>
                                        </p:attrNameLst>
                                      </p:cBhvr>
                                      <p:to>
                                        <p:strVal val="visible"/>
                                      </p:to>
                                    </p:set>
                                    <p:animEffect transition="in" filter="fade">
                                      <p:cBhvr>
                                        <p:cTn id="95" dur="500"/>
                                        <p:tgtEl>
                                          <p:spTgt spid="60"/>
                                        </p:tgtEl>
                                      </p:cBhvr>
                                    </p:animEffect>
                                  </p:childTnLst>
                                </p:cTn>
                              </p:par>
                              <p:par>
                                <p:cTn id="96" presetID="10" presetClass="entr" presetSubtype="0" fill="hold" nodeType="withEffect">
                                  <p:stCondLst>
                                    <p:cond delay="0"/>
                                  </p:stCondLst>
                                  <p:childTnLst>
                                    <p:set>
                                      <p:cBhvr>
                                        <p:cTn id="97" dur="1" fill="hold">
                                          <p:stCondLst>
                                            <p:cond delay="0"/>
                                          </p:stCondLst>
                                        </p:cTn>
                                        <p:tgtEl>
                                          <p:spTgt spid="62"/>
                                        </p:tgtEl>
                                        <p:attrNameLst>
                                          <p:attrName>style.visibility</p:attrName>
                                        </p:attrNameLst>
                                      </p:cBhvr>
                                      <p:to>
                                        <p:strVal val="visible"/>
                                      </p:to>
                                    </p:set>
                                    <p:animEffect transition="in" filter="fade">
                                      <p:cBhvr>
                                        <p:cTn id="98" dur="500"/>
                                        <p:tgtEl>
                                          <p:spTgt spid="62"/>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58"/>
                                        </p:tgtEl>
                                        <p:attrNameLst>
                                          <p:attrName>style.visibility</p:attrName>
                                        </p:attrNameLst>
                                      </p:cBhvr>
                                      <p:to>
                                        <p:strVal val="visible"/>
                                      </p:to>
                                    </p:set>
                                    <p:animEffect transition="in" filter="fade">
                                      <p:cBhvr>
                                        <p:cTn id="101" dur="500"/>
                                        <p:tgtEl>
                                          <p:spTgt spid="58"/>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13"/>
                                        </p:tgtEl>
                                        <p:attrNameLst>
                                          <p:attrName>style.visibility</p:attrName>
                                        </p:attrNameLst>
                                      </p:cBhvr>
                                      <p:to>
                                        <p:strVal val="visible"/>
                                      </p:to>
                                    </p:set>
                                    <p:animEffect transition="in" filter="fade">
                                      <p:cBhvr>
                                        <p:cTn id="10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20" grpId="0"/>
      <p:bldP spid="28" grpId="0" animBg="1"/>
      <p:bldP spid="29" grpId="0" animBg="1"/>
      <p:bldP spid="31" grpId="0"/>
      <p:bldP spid="36" grpId="0" animBg="1"/>
      <p:bldP spid="37" grpId="0" animBg="1"/>
      <p:bldP spid="38" grpId="0"/>
      <p:bldP spid="44" grpId="0" animBg="1"/>
      <p:bldP spid="45" grpId="0" animBg="1"/>
      <p:bldP spid="46" grpId="0"/>
      <p:bldP spid="54" grpId="0" animBg="1"/>
      <p:bldP spid="55" grpId="0" animBg="1"/>
      <p:bldP spid="56" grpId="0"/>
      <p:bldP spid="58" grpId="0" animBg="1"/>
      <p:bldP spid="59" grpId="0" animBg="1"/>
      <p:bldP spid="60" grpId="0"/>
      <p:bldP spid="6" grpId="0"/>
      <p:bldP spid="7" grpId="0"/>
      <p:bldP spid="9"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BB077315-5760-A764-A693-D64DE0693818}"/>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0298" r="20298"/>
          <a:stretch/>
        </p:blipFill>
        <p:spPr/>
      </p:pic>
      <p:sp>
        <p:nvSpPr>
          <p:cNvPr id="3" name="Title 2">
            <a:extLst>
              <a:ext uri="{FF2B5EF4-FFF2-40B4-BE49-F238E27FC236}">
                <a16:creationId xmlns:a16="http://schemas.microsoft.com/office/drawing/2014/main" id="{C4807D32-1768-12D8-B93D-AD3276AF56B3}"/>
              </a:ext>
            </a:extLst>
          </p:cNvPr>
          <p:cNvSpPr>
            <a:spLocks noGrp="1"/>
          </p:cNvSpPr>
          <p:nvPr>
            <p:ph type="title"/>
          </p:nvPr>
        </p:nvSpPr>
        <p:spPr/>
        <p:txBody>
          <a:bodyPr/>
          <a:lstStyle/>
          <a:p>
            <a:r>
              <a:rPr lang="en-GB"/>
              <a:t>How to share in </a:t>
            </a:r>
            <a:r>
              <a:rPr lang="en-GB" err="1"/>
              <a:t>Webdashboard</a:t>
            </a:r>
            <a:endParaRPr lang="en-NL"/>
          </a:p>
        </p:txBody>
      </p:sp>
      <p:sp>
        <p:nvSpPr>
          <p:cNvPr id="4" name="Content Placeholder 3">
            <a:extLst>
              <a:ext uri="{FF2B5EF4-FFF2-40B4-BE49-F238E27FC236}">
                <a16:creationId xmlns:a16="http://schemas.microsoft.com/office/drawing/2014/main" id="{C3125C3A-9F11-34D6-FCB7-2F845C510A97}"/>
              </a:ext>
            </a:extLst>
          </p:cNvPr>
          <p:cNvSpPr>
            <a:spLocks noGrp="1"/>
          </p:cNvSpPr>
          <p:nvPr>
            <p:ph idx="1"/>
          </p:nvPr>
        </p:nvSpPr>
        <p:spPr/>
        <p:txBody>
          <a:bodyPr/>
          <a:lstStyle/>
          <a:p>
            <a:r>
              <a:rPr lang="en-US"/>
              <a:t>Our philosophy is simple: Ensure that viewers can always navigate to where they want to be within two clicks.</a:t>
            </a:r>
            <a:endParaRPr lang="en-GB"/>
          </a:p>
          <a:p>
            <a:pPr marL="0" indent="0">
              <a:buNone/>
            </a:pPr>
            <a:endParaRPr lang="en-NL"/>
          </a:p>
        </p:txBody>
      </p:sp>
      <p:pic>
        <p:nvPicPr>
          <p:cNvPr id="5" name="Picture 2">
            <a:extLst>
              <a:ext uri="{FF2B5EF4-FFF2-40B4-BE49-F238E27FC236}">
                <a16:creationId xmlns:a16="http://schemas.microsoft.com/office/drawing/2014/main" id="{B89578E5-1D4A-3803-A111-6DFF4D569D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020" y="6480349"/>
            <a:ext cx="1241938" cy="248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311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AB8F8-911A-C8CF-E9FE-535F4696A199}"/>
            </a:ext>
          </a:extLst>
        </p:cNvPr>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9AFC1C4-8690-3986-16A6-1FDC600BE684}"/>
              </a:ext>
            </a:extLst>
          </p:cNvPr>
          <p:cNvSpPr>
            <a:spLocks noGrp="1"/>
          </p:cNvSpPr>
          <p:nvPr>
            <p:ph sz="quarter" idx="21"/>
          </p:nvPr>
        </p:nvSpPr>
        <p:spPr>
          <a:xfrm>
            <a:off x="1538033" y="2652175"/>
            <a:ext cx="1515186" cy="2986380"/>
          </a:xfrm>
        </p:spPr>
        <p:txBody>
          <a:bodyPr/>
          <a:lstStyle/>
          <a:p>
            <a:pPr marL="0" indent="0" algn="ctr">
              <a:buNone/>
            </a:pPr>
            <a:endParaRPr lang="en-US"/>
          </a:p>
          <a:p>
            <a:pPr marL="0" indent="0" algn="ctr">
              <a:buNone/>
            </a:pPr>
            <a:endParaRPr lang="en-US"/>
          </a:p>
          <a:p>
            <a:pPr marL="0" indent="0" algn="ctr">
              <a:buNone/>
            </a:pPr>
            <a:r>
              <a:rPr lang="en-US"/>
              <a:t>Build Your Reports in Power BI</a:t>
            </a:r>
            <a:endParaRPr lang="nl-NL"/>
          </a:p>
        </p:txBody>
      </p:sp>
      <p:sp>
        <p:nvSpPr>
          <p:cNvPr id="3" name="Tijdelijke aanduiding voor inhoud 2">
            <a:extLst>
              <a:ext uri="{FF2B5EF4-FFF2-40B4-BE49-F238E27FC236}">
                <a16:creationId xmlns:a16="http://schemas.microsoft.com/office/drawing/2014/main" id="{5911D236-3FA7-A8D9-FD56-9C9364A7BB8B}"/>
              </a:ext>
            </a:extLst>
          </p:cNvPr>
          <p:cNvSpPr>
            <a:spLocks noGrp="1"/>
          </p:cNvSpPr>
          <p:nvPr>
            <p:ph sz="quarter" idx="4294967295"/>
          </p:nvPr>
        </p:nvSpPr>
        <p:spPr>
          <a:xfrm>
            <a:off x="3299355" y="2652175"/>
            <a:ext cx="1649220" cy="3084535"/>
          </a:xfrm>
        </p:spPr>
        <p:txBody>
          <a:bodyPr/>
          <a:lstStyle/>
          <a:p>
            <a:pPr algn="ctr"/>
            <a:endParaRPr lang="nl-NL"/>
          </a:p>
          <a:p>
            <a:pPr algn="ctr"/>
            <a:endParaRPr lang="en-US"/>
          </a:p>
          <a:p>
            <a:pPr marL="0" indent="0" algn="ctr">
              <a:buNone/>
            </a:pPr>
            <a:r>
              <a:rPr lang="en-US"/>
              <a:t>Publish your reports on Webdashboard</a:t>
            </a:r>
            <a:endParaRPr lang="nl-NL"/>
          </a:p>
        </p:txBody>
      </p:sp>
      <p:sp>
        <p:nvSpPr>
          <p:cNvPr id="4" name="Tijdelijke aanduiding voor inhoud 3">
            <a:extLst>
              <a:ext uri="{FF2B5EF4-FFF2-40B4-BE49-F238E27FC236}">
                <a16:creationId xmlns:a16="http://schemas.microsoft.com/office/drawing/2014/main" id="{5F8F88A3-D431-9487-EF6D-DFB7FA837F7C}"/>
              </a:ext>
            </a:extLst>
          </p:cNvPr>
          <p:cNvSpPr>
            <a:spLocks noGrp="1"/>
          </p:cNvSpPr>
          <p:nvPr>
            <p:ph sz="quarter" idx="4294967295"/>
          </p:nvPr>
        </p:nvSpPr>
        <p:spPr>
          <a:xfrm>
            <a:off x="6954144" y="2524297"/>
            <a:ext cx="1696367" cy="3259668"/>
          </a:xfrm>
        </p:spPr>
        <p:txBody>
          <a:bodyPr/>
          <a:lstStyle/>
          <a:p>
            <a:pPr marL="0" indent="0" algn="ctr">
              <a:buNone/>
            </a:pPr>
            <a:endParaRPr lang="nl-NL"/>
          </a:p>
          <a:p>
            <a:pPr marL="0" indent="0" algn="ctr">
              <a:buNone/>
            </a:pPr>
            <a:endParaRPr lang="en-US"/>
          </a:p>
          <a:p>
            <a:pPr marL="0" indent="0" algn="ctr">
              <a:buNone/>
            </a:pPr>
            <a:r>
              <a:rPr lang="en-US"/>
              <a:t>Invite your viewers with just an email address.</a:t>
            </a:r>
            <a:endParaRPr lang="nl-NL"/>
          </a:p>
        </p:txBody>
      </p:sp>
      <p:sp>
        <p:nvSpPr>
          <p:cNvPr id="5" name="Tijdelijke aanduiding voor inhoud 4">
            <a:extLst>
              <a:ext uri="{FF2B5EF4-FFF2-40B4-BE49-F238E27FC236}">
                <a16:creationId xmlns:a16="http://schemas.microsoft.com/office/drawing/2014/main" id="{0A8BE0B3-9AB4-5B20-2470-73B11BDC26B8}"/>
              </a:ext>
            </a:extLst>
          </p:cNvPr>
          <p:cNvSpPr>
            <a:spLocks noGrp="1"/>
          </p:cNvSpPr>
          <p:nvPr>
            <p:ph sz="quarter" idx="4294967295"/>
          </p:nvPr>
        </p:nvSpPr>
        <p:spPr>
          <a:xfrm>
            <a:off x="8747568" y="2524297"/>
            <a:ext cx="1657061" cy="3212414"/>
          </a:xfrm>
        </p:spPr>
        <p:txBody>
          <a:bodyPr/>
          <a:lstStyle/>
          <a:p>
            <a:pPr marL="0" indent="0" algn="ctr">
              <a:buNone/>
            </a:pPr>
            <a:endParaRPr lang="nl-NL"/>
          </a:p>
          <a:p>
            <a:pPr marL="0" indent="0" algn="ctr">
              <a:buNone/>
            </a:pPr>
            <a:endParaRPr lang="nl-NL"/>
          </a:p>
          <a:p>
            <a:pPr marL="0" indent="0" algn="ctr">
              <a:buNone/>
            </a:pPr>
            <a:r>
              <a:rPr lang="en-US"/>
              <a:t>Manage your reports and </a:t>
            </a:r>
            <a:r>
              <a:rPr lang="en-US" sz="1400">
                <a:solidFill>
                  <a:srgbClr val="000000"/>
                </a:solidFill>
              </a:rPr>
              <a:t>audience</a:t>
            </a:r>
            <a:endParaRPr lang="nl-NL"/>
          </a:p>
        </p:txBody>
      </p:sp>
      <p:pic>
        <p:nvPicPr>
          <p:cNvPr id="16" name="Picture 2" descr="Microsoft, powerbi, logo Gratis Pictogram - Icon-Icons.com">
            <a:extLst>
              <a:ext uri="{FF2B5EF4-FFF2-40B4-BE49-F238E27FC236}">
                <a16:creationId xmlns:a16="http://schemas.microsoft.com/office/drawing/2014/main" id="{62A5F3B7-A128-2D7F-FF26-473762260A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7043" y="4261389"/>
            <a:ext cx="1422124" cy="711062"/>
          </a:xfrm>
          <a:prstGeom prst="rect">
            <a:avLst/>
          </a:prstGeom>
          <a:noFill/>
          <a:extLst>
            <a:ext uri="{909E8E84-426E-40DD-AFC4-6F175D3DCCD1}">
              <a14:hiddenFill xmlns:a14="http://schemas.microsoft.com/office/drawing/2010/main">
                <a:solidFill>
                  <a:srgbClr val="FFFFFF"/>
                </a:solidFill>
              </a14:hiddenFill>
            </a:ext>
          </a:extLst>
        </p:spPr>
      </p:pic>
      <p:sp>
        <p:nvSpPr>
          <p:cNvPr id="21" name="Tijdelijke aanduiding voor tekst 8">
            <a:extLst>
              <a:ext uri="{FF2B5EF4-FFF2-40B4-BE49-F238E27FC236}">
                <a16:creationId xmlns:a16="http://schemas.microsoft.com/office/drawing/2014/main" id="{4FA48E72-8790-B4BB-D394-3697C0F02904}"/>
              </a:ext>
            </a:extLst>
          </p:cNvPr>
          <p:cNvSpPr txBox="1">
            <a:spLocks/>
          </p:cNvSpPr>
          <p:nvPr/>
        </p:nvSpPr>
        <p:spPr>
          <a:xfrm>
            <a:off x="838200" y="1878155"/>
            <a:ext cx="2210364" cy="29390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Tx/>
              <a:buNone/>
              <a:defRPr sz="1400" b="1" kern="1200">
                <a:solidFill>
                  <a:schemeClr val="bg1"/>
                </a:solidFill>
                <a:latin typeface="+mn-lt"/>
                <a:ea typeface="+mn-ea"/>
                <a:cs typeface="+mn-cs"/>
              </a:defRPr>
            </a:lvl1pPr>
            <a:lvl2pPr marL="742950" indent="-285750" algn="l" defTabSz="914400" rtl="0" eaLnBrk="1" latinLnBrk="0" hangingPunct="1">
              <a:lnSpc>
                <a:spcPct val="90000"/>
              </a:lnSpc>
              <a:spcBef>
                <a:spcPts val="500"/>
              </a:spcBef>
              <a:buFontTx/>
              <a:buBlip>
                <a:blip r:embed="rId4"/>
              </a:buBlip>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a:p>
        </p:txBody>
      </p:sp>
      <p:pic>
        <p:nvPicPr>
          <p:cNvPr id="27" name="Picture 2">
            <a:extLst>
              <a:ext uri="{FF2B5EF4-FFF2-40B4-BE49-F238E27FC236}">
                <a16:creationId xmlns:a16="http://schemas.microsoft.com/office/drawing/2014/main" id="{8E3D5CBE-3496-EC38-BDE5-DEC6A3BB5D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8287" y="4487509"/>
            <a:ext cx="1451356" cy="290271"/>
          </a:xfrm>
          <a:prstGeom prst="rect">
            <a:avLst/>
          </a:prstGeom>
          <a:noFill/>
          <a:extLst>
            <a:ext uri="{909E8E84-426E-40DD-AFC4-6F175D3DCCD1}">
              <a14:hiddenFill xmlns:a14="http://schemas.microsoft.com/office/drawing/2010/main">
                <a:solidFill>
                  <a:srgbClr val="FFFFFF"/>
                </a:solidFill>
              </a14:hiddenFill>
            </a:ext>
          </a:extLst>
        </p:spPr>
      </p:pic>
      <p:sp>
        <p:nvSpPr>
          <p:cNvPr id="7" name="Tijdelijke aanduiding voor tekst 8">
            <a:extLst>
              <a:ext uri="{FF2B5EF4-FFF2-40B4-BE49-F238E27FC236}">
                <a16:creationId xmlns:a16="http://schemas.microsoft.com/office/drawing/2014/main" id="{1989C059-AEA8-EF54-D3A6-375349837077}"/>
              </a:ext>
            </a:extLst>
          </p:cNvPr>
          <p:cNvSpPr txBox="1">
            <a:spLocks/>
          </p:cNvSpPr>
          <p:nvPr/>
        </p:nvSpPr>
        <p:spPr>
          <a:xfrm>
            <a:off x="1533378" y="1923587"/>
            <a:ext cx="1515186" cy="29390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Tx/>
              <a:buNone/>
              <a:defRPr sz="1400" b="1" kern="1200">
                <a:solidFill>
                  <a:schemeClr val="bg1"/>
                </a:solidFill>
                <a:latin typeface="+mn-lt"/>
                <a:ea typeface="+mn-ea"/>
                <a:cs typeface="+mn-cs"/>
              </a:defRPr>
            </a:lvl1pPr>
            <a:lvl2pPr marL="742950" indent="-285750" algn="l" defTabSz="914400" rtl="0" eaLnBrk="1" latinLnBrk="0" hangingPunct="1">
              <a:lnSpc>
                <a:spcPct val="90000"/>
              </a:lnSpc>
              <a:spcBef>
                <a:spcPts val="500"/>
              </a:spcBef>
              <a:buFontTx/>
              <a:buBlip>
                <a:blip r:embed="rId4"/>
              </a:buBlip>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t>1</a:t>
            </a:r>
          </a:p>
        </p:txBody>
      </p:sp>
      <p:pic>
        <p:nvPicPr>
          <p:cNvPr id="4098" name="Picture 2" descr="Email Logo Vector Art, Icons, and Graphics for Free Download">
            <a:extLst>
              <a:ext uri="{FF2B5EF4-FFF2-40B4-BE49-F238E27FC236}">
                <a16:creationId xmlns:a16="http://schemas.microsoft.com/office/drawing/2014/main" id="{DA8D18A5-53A0-5098-082B-0DB1086DD9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3572" y="3958668"/>
            <a:ext cx="1210443" cy="121044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ee Settings SVG, PNG Icon, Symbol. Download Image.">
            <a:extLst>
              <a:ext uri="{FF2B5EF4-FFF2-40B4-BE49-F238E27FC236}">
                <a16:creationId xmlns:a16="http://schemas.microsoft.com/office/drawing/2014/main" id="{81CA42F7-C0FA-E298-E91E-0B8A0D37EA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18091" y="4261389"/>
            <a:ext cx="711062" cy="711062"/>
          </a:xfrm>
          <a:prstGeom prst="rect">
            <a:avLst/>
          </a:prstGeom>
          <a:noFill/>
          <a:extLst>
            <a:ext uri="{909E8E84-426E-40DD-AFC4-6F175D3DCCD1}">
              <a14:hiddenFill xmlns:a14="http://schemas.microsoft.com/office/drawing/2010/main">
                <a:solidFill>
                  <a:srgbClr val="FFFFFF"/>
                </a:solidFill>
              </a14:hiddenFill>
            </a:ext>
          </a:extLst>
        </p:spPr>
      </p:pic>
      <p:sp>
        <p:nvSpPr>
          <p:cNvPr id="12" name="Tekstvak 11">
            <a:extLst>
              <a:ext uri="{FF2B5EF4-FFF2-40B4-BE49-F238E27FC236}">
                <a16:creationId xmlns:a16="http://schemas.microsoft.com/office/drawing/2014/main" id="{940698EB-E7F8-370B-1D24-48822CE7EF91}"/>
              </a:ext>
            </a:extLst>
          </p:cNvPr>
          <p:cNvSpPr txBox="1"/>
          <p:nvPr/>
        </p:nvSpPr>
        <p:spPr>
          <a:xfrm>
            <a:off x="7051201" y="5169111"/>
            <a:ext cx="1522417" cy="507831"/>
          </a:xfrm>
          <a:prstGeom prst="rect">
            <a:avLst/>
          </a:prstGeom>
          <a:noFill/>
        </p:spPr>
        <p:txBody>
          <a:bodyPr wrap="square" rtlCol="0">
            <a:spAutoFit/>
          </a:bodyPr>
          <a:lstStyle/>
          <a:p>
            <a:pPr algn="ctr"/>
            <a:r>
              <a:rPr lang="nl-NL" sz="900">
                <a:solidFill>
                  <a:srgbClr val="000000"/>
                </a:solidFill>
              </a:rPr>
              <a:t>Multiple </a:t>
            </a:r>
          </a:p>
          <a:p>
            <a:pPr algn="ctr"/>
            <a:r>
              <a:rPr lang="nl-NL" sz="900" err="1">
                <a:solidFill>
                  <a:srgbClr val="000000"/>
                </a:solidFill>
              </a:rPr>
              <a:t>Entra</a:t>
            </a:r>
            <a:r>
              <a:rPr lang="nl-NL" sz="900">
                <a:solidFill>
                  <a:srgbClr val="000000"/>
                </a:solidFill>
              </a:rPr>
              <a:t> or Google </a:t>
            </a:r>
            <a:r>
              <a:rPr lang="nl-NL" sz="900" err="1">
                <a:solidFill>
                  <a:srgbClr val="000000"/>
                </a:solidFill>
              </a:rPr>
              <a:t>workspaces</a:t>
            </a:r>
            <a:r>
              <a:rPr lang="nl-NL" sz="900">
                <a:solidFill>
                  <a:srgbClr val="000000"/>
                </a:solidFill>
              </a:rPr>
              <a:t> support.</a:t>
            </a:r>
          </a:p>
        </p:txBody>
      </p:sp>
      <p:sp>
        <p:nvSpPr>
          <p:cNvPr id="13" name="Tekstvak 12">
            <a:extLst>
              <a:ext uri="{FF2B5EF4-FFF2-40B4-BE49-F238E27FC236}">
                <a16:creationId xmlns:a16="http://schemas.microsoft.com/office/drawing/2014/main" id="{90446587-6305-012C-E917-3F53BEAD130C}"/>
              </a:ext>
            </a:extLst>
          </p:cNvPr>
          <p:cNvSpPr txBox="1"/>
          <p:nvPr/>
        </p:nvSpPr>
        <p:spPr>
          <a:xfrm>
            <a:off x="1773040" y="5783965"/>
            <a:ext cx="1035861" cy="276999"/>
          </a:xfrm>
          <a:prstGeom prst="rect">
            <a:avLst/>
          </a:prstGeom>
          <a:noFill/>
        </p:spPr>
        <p:txBody>
          <a:bodyPr wrap="none" rtlCol="0">
            <a:spAutoFit/>
          </a:bodyPr>
          <a:lstStyle/>
          <a:p>
            <a:r>
              <a:rPr lang="en-GB" sz="1200">
                <a:solidFill>
                  <a:srgbClr val="000000"/>
                </a:solidFill>
              </a:rPr>
              <a:t>BI Specialist</a:t>
            </a:r>
          </a:p>
        </p:txBody>
      </p:sp>
      <p:sp>
        <p:nvSpPr>
          <p:cNvPr id="14" name="Tekstvak 13">
            <a:extLst>
              <a:ext uri="{FF2B5EF4-FFF2-40B4-BE49-F238E27FC236}">
                <a16:creationId xmlns:a16="http://schemas.microsoft.com/office/drawing/2014/main" id="{0C0D56A1-D04F-E2ED-2030-621D0521EAEE}"/>
              </a:ext>
            </a:extLst>
          </p:cNvPr>
          <p:cNvSpPr txBox="1"/>
          <p:nvPr/>
        </p:nvSpPr>
        <p:spPr>
          <a:xfrm>
            <a:off x="3632668" y="5783979"/>
            <a:ext cx="1035861" cy="276999"/>
          </a:xfrm>
          <a:prstGeom prst="rect">
            <a:avLst/>
          </a:prstGeom>
          <a:noFill/>
        </p:spPr>
        <p:txBody>
          <a:bodyPr wrap="none" rtlCol="0">
            <a:spAutoFit/>
          </a:bodyPr>
          <a:lstStyle/>
          <a:p>
            <a:r>
              <a:rPr lang="en-GB" sz="1200">
                <a:solidFill>
                  <a:srgbClr val="000000"/>
                </a:solidFill>
              </a:rPr>
              <a:t>BI Specialist</a:t>
            </a:r>
          </a:p>
        </p:txBody>
      </p:sp>
      <p:sp>
        <p:nvSpPr>
          <p:cNvPr id="15" name="Tekstvak 14">
            <a:extLst>
              <a:ext uri="{FF2B5EF4-FFF2-40B4-BE49-F238E27FC236}">
                <a16:creationId xmlns:a16="http://schemas.microsoft.com/office/drawing/2014/main" id="{D358C451-7DEE-121D-E96F-DAAD6535D82F}"/>
              </a:ext>
            </a:extLst>
          </p:cNvPr>
          <p:cNvSpPr txBox="1"/>
          <p:nvPr/>
        </p:nvSpPr>
        <p:spPr>
          <a:xfrm>
            <a:off x="7290864" y="5783965"/>
            <a:ext cx="1035861" cy="461665"/>
          </a:xfrm>
          <a:prstGeom prst="rect">
            <a:avLst/>
          </a:prstGeom>
          <a:noFill/>
        </p:spPr>
        <p:txBody>
          <a:bodyPr wrap="none" rtlCol="0">
            <a:spAutoFit/>
          </a:bodyPr>
          <a:lstStyle/>
          <a:p>
            <a:r>
              <a:rPr lang="en-GB" sz="1200">
                <a:solidFill>
                  <a:srgbClr val="000000"/>
                </a:solidFill>
              </a:rPr>
              <a:t>BI Specialist</a:t>
            </a:r>
          </a:p>
          <a:p>
            <a:r>
              <a:rPr lang="en-GB" sz="1200">
                <a:solidFill>
                  <a:srgbClr val="000000"/>
                </a:solidFill>
              </a:rPr>
              <a:t>Viewer</a:t>
            </a:r>
          </a:p>
        </p:txBody>
      </p:sp>
      <p:sp>
        <p:nvSpPr>
          <p:cNvPr id="17" name="Tekstvak 16">
            <a:extLst>
              <a:ext uri="{FF2B5EF4-FFF2-40B4-BE49-F238E27FC236}">
                <a16:creationId xmlns:a16="http://schemas.microsoft.com/office/drawing/2014/main" id="{C428BD8F-DB74-7040-CB9C-922A87D1A36A}"/>
              </a:ext>
            </a:extLst>
          </p:cNvPr>
          <p:cNvSpPr txBox="1"/>
          <p:nvPr/>
        </p:nvSpPr>
        <p:spPr>
          <a:xfrm>
            <a:off x="9055691" y="5783965"/>
            <a:ext cx="1035861" cy="461665"/>
          </a:xfrm>
          <a:prstGeom prst="rect">
            <a:avLst/>
          </a:prstGeom>
          <a:noFill/>
        </p:spPr>
        <p:txBody>
          <a:bodyPr wrap="none" rtlCol="0">
            <a:spAutoFit/>
          </a:bodyPr>
          <a:lstStyle/>
          <a:p>
            <a:r>
              <a:rPr lang="en-GB" sz="1200">
                <a:solidFill>
                  <a:srgbClr val="000000"/>
                </a:solidFill>
              </a:rPr>
              <a:t>BI Specialist</a:t>
            </a:r>
          </a:p>
          <a:p>
            <a:r>
              <a:rPr lang="en-GB" sz="1200">
                <a:solidFill>
                  <a:srgbClr val="000000"/>
                </a:solidFill>
              </a:rPr>
              <a:t>Viewer</a:t>
            </a:r>
          </a:p>
        </p:txBody>
      </p:sp>
      <p:sp>
        <p:nvSpPr>
          <p:cNvPr id="18" name="Title 2">
            <a:extLst>
              <a:ext uri="{FF2B5EF4-FFF2-40B4-BE49-F238E27FC236}">
                <a16:creationId xmlns:a16="http://schemas.microsoft.com/office/drawing/2014/main" id="{9AA8FD9E-DB66-75BB-C9A8-FED4B39E2451}"/>
              </a:ext>
            </a:extLst>
          </p:cNvPr>
          <p:cNvSpPr txBox="1">
            <a:spLocks/>
          </p:cNvSpPr>
          <p:nvPr/>
        </p:nvSpPr>
        <p:spPr>
          <a:xfrm>
            <a:off x="838200" y="365125"/>
            <a:ext cx="58309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r>
              <a:rPr lang="en-GB"/>
              <a:t>How to share in Webdashboard</a:t>
            </a:r>
            <a:endParaRPr lang="en-NL"/>
          </a:p>
        </p:txBody>
      </p:sp>
      <p:pic>
        <p:nvPicPr>
          <p:cNvPr id="22" name="Picture 2">
            <a:extLst>
              <a:ext uri="{FF2B5EF4-FFF2-40B4-BE49-F238E27FC236}">
                <a16:creationId xmlns:a16="http://schemas.microsoft.com/office/drawing/2014/main" id="{8E20E9C3-2D9D-3353-B22D-E1FB57A185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13" y="6480349"/>
            <a:ext cx="1241938" cy="248388"/>
          </a:xfrm>
          <a:prstGeom prst="rect">
            <a:avLst/>
          </a:prstGeom>
          <a:noFill/>
          <a:extLst>
            <a:ext uri="{909E8E84-426E-40DD-AFC4-6F175D3DCCD1}">
              <a14:hiddenFill xmlns:a14="http://schemas.microsoft.com/office/drawing/2010/main">
                <a:solidFill>
                  <a:srgbClr val="FFFFFF"/>
                </a:solidFill>
              </a14:hiddenFill>
            </a:ext>
          </a:extLst>
        </p:spPr>
      </p:pic>
      <p:sp>
        <p:nvSpPr>
          <p:cNvPr id="19" name="Tijdelijke aanduiding voor tekst 8">
            <a:extLst>
              <a:ext uri="{FF2B5EF4-FFF2-40B4-BE49-F238E27FC236}">
                <a16:creationId xmlns:a16="http://schemas.microsoft.com/office/drawing/2014/main" id="{2458A7A4-44BE-B2A3-4586-0A27828A30CF}"/>
              </a:ext>
            </a:extLst>
          </p:cNvPr>
          <p:cNvSpPr txBox="1">
            <a:spLocks/>
          </p:cNvSpPr>
          <p:nvPr/>
        </p:nvSpPr>
        <p:spPr>
          <a:xfrm>
            <a:off x="3393006" y="1934883"/>
            <a:ext cx="1515186" cy="29390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Tx/>
              <a:buNone/>
              <a:defRPr sz="1400" b="1" kern="1200">
                <a:solidFill>
                  <a:schemeClr val="bg1"/>
                </a:solidFill>
                <a:latin typeface="+mn-lt"/>
                <a:ea typeface="+mn-ea"/>
                <a:cs typeface="+mn-cs"/>
              </a:defRPr>
            </a:lvl1pPr>
            <a:lvl2pPr marL="742950" indent="-285750" algn="l" defTabSz="914400" rtl="0" eaLnBrk="1" latinLnBrk="0" hangingPunct="1">
              <a:lnSpc>
                <a:spcPct val="90000"/>
              </a:lnSpc>
              <a:spcBef>
                <a:spcPts val="500"/>
              </a:spcBef>
              <a:buFontTx/>
              <a:buBlip>
                <a:blip r:embed="rId4"/>
              </a:buBlip>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t>2</a:t>
            </a:r>
          </a:p>
        </p:txBody>
      </p:sp>
      <p:sp>
        <p:nvSpPr>
          <p:cNvPr id="20" name="Tekstvak 19">
            <a:extLst>
              <a:ext uri="{FF2B5EF4-FFF2-40B4-BE49-F238E27FC236}">
                <a16:creationId xmlns:a16="http://schemas.microsoft.com/office/drawing/2014/main" id="{2BD815F3-F0F4-B81C-3E1C-F8124F6C187E}"/>
              </a:ext>
            </a:extLst>
          </p:cNvPr>
          <p:cNvSpPr txBox="1"/>
          <p:nvPr/>
        </p:nvSpPr>
        <p:spPr>
          <a:xfrm>
            <a:off x="5492296" y="5785023"/>
            <a:ext cx="1035861" cy="276999"/>
          </a:xfrm>
          <a:prstGeom prst="rect">
            <a:avLst/>
          </a:prstGeom>
          <a:noFill/>
        </p:spPr>
        <p:txBody>
          <a:bodyPr wrap="none" rtlCol="0">
            <a:spAutoFit/>
          </a:bodyPr>
          <a:lstStyle/>
          <a:p>
            <a:r>
              <a:rPr lang="en-GB" sz="1200">
                <a:solidFill>
                  <a:srgbClr val="000000"/>
                </a:solidFill>
              </a:rPr>
              <a:t>BI Specialist</a:t>
            </a:r>
          </a:p>
        </p:txBody>
      </p:sp>
      <p:sp>
        <p:nvSpPr>
          <p:cNvPr id="23" name="Tijdelijke aanduiding voor tekst 8">
            <a:extLst>
              <a:ext uri="{FF2B5EF4-FFF2-40B4-BE49-F238E27FC236}">
                <a16:creationId xmlns:a16="http://schemas.microsoft.com/office/drawing/2014/main" id="{7463FFBD-0110-646E-154A-636B7A821110}"/>
              </a:ext>
            </a:extLst>
          </p:cNvPr>
          <p:cNvSpPr txBox="1">
            <a:spLocks/>
          </p:cNvSpPr>
          <p:nvPr/>
        </p:nvSpPr>
        <p:spPr>
          <a:xfrm>
            <a:off x="5252633" y="1928046"/>
            <a:ext cx="1515186" cy="29390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Tx/>
              <a:buNone/>
              <a:defRPr sz="1400" b="1" kern="1200">
                <a:solidFill>
                  <a:schemeClr val="bg1"/>
                </a:solidFill>
                <a:latin typeface="+mn-lt"/>
                <a:ea typeface="+mn-ea"/>
                <a:cs typeface="+mn-cs"/>
              </a:defRPr>
            </a:lvl1pPr>
            <a:lvl2pPr marL="742950" indent="-285750" algn="l" defTabSz="914400" rtl="0" eaLnBrk="1" latinLnBrk="0" hangingPunct="1">
              <a:lnSpc>
                <a:spcPct val="90000"/>
              </a:lnSpc>
              <a:spcBef>
                <a:spcPts val="500"/>
              </a:spcBef>
              <a:buFontTx/>
              <a:buBlip>
                <a:blip r:embed="rId4"/>
              </a:buBlip>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t>3</a:t>
            </a:r>
          </a:p>
        </p:txBody>
      </p:sp>
      <p:sp>
        <p:nvSpPr>
          <p:cNvPr id="24" name="Tijdelijke aanduiding voor tekst 8">
            <a:extLst>
              <a:ext uri="{FF2B5EF4-FFF2-40B4-BE49-F238E27FC236}">
                <a16:creationId xmlns:a16="http://schemas.microsoft.com/office/drawing/2014/main" id="{E218BFEE-5172-8C85-C077-60AABB49F679}"/>
              </a:ext>
            </a:extLst>
          </p:cNvPr>
          <p:cNvSpPr txBox="1">
            <a:spLocks/>
          </p:cNvSpPr>
          <p:nvPr/>
        </p:nvSpPr>
        <p:spPr>
          <a:xfrm>
            <a:off x="7051201" y="1930465"/>
            <a:ext cx="1515186" cy="29390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Tx/>
              <a:buNone/>
              <a:defRPr sz="1400" b="1" kern="1200">
                <a:solidFill>
                  <a:schemeClr val="bg1"/>
                </a:solidFill>
                <a:latin typeface="+mn-lt"/>
                <a:ea typeface="+mn-ea"/>
                <a:cs typeface="+mn-cs"/>
              </a:defRPr>
            </a:lvl1pPr>
            <a:lvl2pPr marL="742950" indent="-285750" algn="l" defTabSz="914400" rtl="0" eaLnBrk="1" latinLnBrk="0" hangingPunct="1">
              <a:lnSpc>
                <a:spcPct val="90000"/>
              </a:lnSpc>
              <a:spcBef>
                <a:spcPts val="500"/>
              </a:spcBef>
              <a:buFontTx/>
              <a:buBlip>
                <a:blip r:embed="rId4"/>
              </a:buBlip>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t>4</a:t>
            </a:r>
          </a:p>
        </p:txBody>
      </p:sp>
      <p:sp>
        <p:nvSpPr>
          <p:cNvPr id="25" name="Tijdelijke aanduiding voor tekst 8">
            <a:extLst>
              <a:ext uri="{FF2B5EF4-FFF2-40B4-BE49-F238E27FC236}">
                <a16:creationId xmlns:a16="http://schemas.microsoft.com/office/drawing/2014/main" id="{DF764717-C90E-9CE9-48A1-875B29F2CA62}"/>
              </a:ext>
            </a:extLst>
          </p:cNvPr>
          <p:cNvSpPr txBox="1">
            <a:spLocks/>
          </p:cNvSpPr>
          <p:nvPr/>
        </p:nvSpPr>
        <p:spPr>
          <a:xfrm>
            <a:off x="8849769" y="1930465"/>
            <a:ext cx="1515186" cy="29390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Tx/>
              <a:buNone/>
              <a:defRPr sz="1400" b="1" kern="1200">
                <a:solidFill>
                  <a:schemeClr val="bg1"/>
                </a:solidFill>
                <a:latin typeface="+mn-lt"/>
                <a:ea typeface="+mn-ea"/>
                <a:cs typeface="+mn-cs"/>
              </a:defRPr>
            </a:lvl1pPr>
            <a:lvl2pPr marL="742950" indent="-285750" algn="l" defTabSz="914400" rtl="0" eaLnBrk="1" latinLnBrk="0" hangingPunct="1">
              <a:lnSpc>
                <a:spcPct val="90000"/>
              </a:lnSpc>
              <a:spcBef>
                <a:spcPts val="500"/>
              </a:spcBef>
              <a:buFontTx/>
              <a:buBlip>
                <a:blip r:embed="rId4"/>
              </a:buBlip>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t>5</a:t>
            </a:r>
          </a:p>
        </p:txBody>
      </p:sp>
      <p:sp>
        <p:nvSpPr>
          <p:cNvPr id="29" name="Tijdelijke aanduiding voor inhoud 1">
            <a:extLst>
              <a:ext uri="{FF2B5EF4-FFF2-40B4-BE49-F238E27FC236}">
                <a16:creationId xmlns:a16="http://schemas.microsoft.com/office/drawing/2014/main" id="{F0B2DD6C-A80C-7ABF-38DA-E6315EE6F4BB}"/>
              </a:ext>
            </a:extLst>
          </p:cNvPr>
          <p:cNvSpPr txBox="1">
            <a:spLocks/>
          </p:cNvSpPr>
          <p:nvPr/>
        </p:nvSpPr>
        <p:spPr>
          <a:xfrm>
            <a:off x="5194711" y="2539159"/>
            <a:ext cx="1522937" cy="31975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4"/>
              </a:buBlip>
              <a:defRPr sz="1400" kern="1200">
                <a:solidFill>
                  <a:srgbClr val="000000"/>
                </a:solidFill>
                <a:latin typeface="+mn-lt"/>
                <a:ea typeface="+mn-ea"/>
                <a:cs typeface="+mn-cs"/>
              </a:defRPr>
            </a:lvl1pPr>
            <a:lvl2pPr marL="742950" indent="-285750" algn="l" defTabSz="914400" rtl="0" eaLnBrk="1" latinLnBrk="0" hangingPunct="1">
              <a:lnSpc>
                <a:spcPct val="90000"/>
              </a:lnSpc>
              <a:spcBef>
                <a:spcPts val="500"/>
              </a:spcBef>
              <a:buFontTx/>
              <a:buBlip>
                <a:blip r:embed="rId4"/>
              </a:buBlip>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endParaRPr lang="en-US"/>
          </a:p>
          <a:p>
            <a:pPr marL="0" indent="0" algn="ctr">
              <a:buFontTx/>
              <a:buNone/>
            </a:pPr>
            <a:endParaRPr lang="en-US"/>
          </a:p>
          <a:p>
            <a:pPr marL="0" indent="0" algn="ctr">
              <a:buNone/>
            </a:pPr>
            <a:r>
              <a:rPr lang="en-US"/>
              <a:t>Make sure you do have enough Webdashboard licenses</a:t>
            </a:r>
            <a:endParaRPr lang="nl-NL"/>
          </a:p>
        </p:txBody>
      </p:sp>
      <p:pic>
        <p:nvPicPr>
          <p:cNvPr id="30" name="Picture 2">
            <a:extLst>
              <a:ext uri="{FF2B5EF4-FFF2-40B4-BE49-F238E27FC236}">
                <a16:creationId xmlns:a16="http://schemas.microsoft.com/office/drawing/2014/main" id="{8FC1BC74-939E-118A-B9C6-F628C13A9E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4548" y="4487509"/>
            <a:ext cx="1451356" cy="290271"/>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afgeronde hoeken 5">
            <a:extLst>
              <a:ext uri="{FF2B5EF4-FFF2-40B4-BE49-F238E27FC236}">
                <a16:creationId xmlns:a16="http://schemas.microsoft.com/office/drawing/2014/main" id="{263AB62F-E358-9F20-79D7-F0FA64964291}"/>
              </a:ext>
            </a:extLst>
          </p:cNvPr>
          <p:cNvSpPr/>
          <p:nvPr/>
        </p:nvSpPr>
        <p:spPr>
          <a:xfrm>
            <a:off x="1433068" y="1494627"/>
            <a:ext cx="9056847" cy="31760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a:t>Inside or </a:t>
            </a:r>
            <a:r>
              <a:rPr lang="nl-NL" sz="1400" b="1" err="1"/>
              <a:t>outside</a:t>
            </a:r>
            <a:r>
              <a:rPr lang="nl-NL" sz="1400" b="1"/>
              <a:t> tenant</a:t>
            </a:r>
          </a:p>
        </p:txBody>
      </p:sp>
    </p:spTree>
    <p:extLst>
      <p:ext uri="{BB962C8B-B14F-4D97-AF65-F5344CB8AC3E}">
        <p14:creationId xmlns:p14="http://schemas.microsoft.com/office/powerpoint/2010/main" val="360359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500"/>
                                        <p:tgtEl>
                                          <p:spTgt spid="4">
                                            <p:txEl>
                                              <p:pRg st="2" end="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4098"/>
                                        </p:tgtEl>
                                        <p:attrNameLst>
                                          <p:attrName>style.visibility</p:attrName>
                                        </p:attrNameLst>
                                      </p:cBhvr>
                                      <p:to>
                                        <p:strVal val="visible"/>
                                      </p:to>
                                    </p:set>
                                    <p:animEffect transition="in" filter="fade">
                                      <p:cBhvr>
                                        <p:cTn id="32" dur="500"/>
                                        <p:tgtEl>
                                          <p:spTgt spid="409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xEl>
                                              <p:pRg st="2" end="2"/>
                                            </p:txEl>
                                          </p:spTgt>
                                        </p:tgtEl>
                                        <p:attrNameLst>
                                          <p:attrName>style.visibility</p:attrName>
                                        </p:attrNameLst>
                                      </p:cBhvr>
                                      <p:to>
                                        <p:strVal val="visible"/>
                                      </p:to>
                                    </p:set>
                                    <p:animEffect transition="in" filter="fade">
                                      <p:cBhvr>
                                        <p:cTn id="43" dur="500"/>
                                        <p:tgtEl>
                                          <p:spTgt spid="5">
                                            <p:txEl>
                                              <p:pRg st="2" end="2"/>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4100"/>
                                        </p:tgtEl>
                                        <p:attrNameLst>
                                          <p:attrName>style.visibility</p:attrName>
                                        </p:attrNameLst>
                                      </p:cBhvr>
                                      <p:to>
                                        <p:strVal val="visible"/>
                                      </p:to>
                                    </p:set>
                                    <p:animEffect transition="in" filter="fade">
                                      <p:cBhvr>
                                        <p:cTn id="46" dur="500"/>
                                        <p:tgtEl>
                                          <p:spTgt spid="410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12" grpId="0"/>
      <p:bldP spid="14" grpId="0"/>
      <p:bldP spid="15" grpId="0"/>
      <p:bldP spid="17" grpId="0"/>
      <p:bldP spid="20"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922B616-3505-607D-DEEB-178BDE9FF989}"/>
              </a:ext>
            </a:extLst>
          </p:cNvPr>
          <p:cNvSpPr>
            <a:spLocks noGrp="1"/>
          </p:cNvSpPr>
          <p:nvPr>
            <p:ph type="title"/>
          </p:nvPr>
        </p:nvSpPr>
        <p:spPr/>
        <p:txBody>
          <a:bodyPr/>
          <a:lstStyle/>
          <a:p>
            <a:r>
              <a:rPr lang="nl-NL"/>
              <a:t>Look &amp; feel Power BI app</a:t>
            </a:r>
          </a:p>
        </p:txBody>
      </p:sp>
      <p:sp>
        <p:nvSpPr>
          <p:cNvPr id="10" name="Tekstvak 9">
            <a:extLst>
              <a:ext uri="{FF2B5EF4-FFF2-40B4-BE49-F238E27FC236}">
                <a16:creationId xmlns:a16="http://schemas.microsoft.com/office/drawing/2014/main" id="{3E1576ED-8732-0475-35B8-FE58C4070EDE}"/>
              </a:ext>
            </a:extLst>
          </p:cNvPr>
          <p:cNvSpPr txBox="1"/>
          <p:nvPr/>
        </p:nvSpPr>
        <p:spPr>
          <a:xfrm>
            <a:off x="3049044" y="2613672"/>
            <a:ext cx="6093912" cy="1477328"/>
          </a:xfrm>
          <a:prstGeom prst="rect">
            <a:avLst/>
          </a:prstGeom>
          <a:noFill/>
        </p:spPr>
        <p:txBody>
          <a:bodyPr wrap="square">
            <a:spAutoFit/>
          </a:bodyPr>
          <a:lstStyle/>
          <a:p>
            <a:r>
              <a:rPr lang="nl-NL"/>
              <a:t>https://app.powerbi.com/groups/me/apps/99604f5b-7242-42b5-9f0b-adce03ddc32c/reports/ea4ac788-c293-4857-ac28-6ec8dec9539d/ReportSection?ctid=2996f427-9297-465e-8bf0-f2122c031d1c&amp;experience=power-bi</a:t>
            </a:r>
          </a:p>
        </p:txBody>
      </p:sp>
      <p:pic>
        <p:nvPicPr>
          <p:cNvPr id="6" name="Afbeelding 5">
            <a:extLst>
              <a:ext uri="{FF2B5EF4-FFF2-40B4-BE49-F238E27FC236}">
                <a16:creationId xmlns:a16="http://schemas.microsoft.com/office/drawing/2014/main" id="{82635D89-87A0-B032-C71D-7DB191F3BFC3}"/>
              </a:ext>
            </a:extLst>
          </p:cNvPr>
          <p:cNvPicPr>
            <a:picLocks noChangeAspect="1"/>
          </p:cNvPicPr>
          <p:nvPr/>
        </p:nvPicPr>
        <p:blipFill>
          <a:blip r:embed="rId3"/>
          <a:stretch>
            <a:fillRect/>
          </a:stretch>
        </p:blipFill>
        <p:spPr>
          <a:xfrm>
            <a:off x="2041017" y="1690688"/>
            <a:ext cx="7608924" cy="3751412"/>
          </a:xfrm>
          <a:prstGeom prst="rect">
            <a:avLst/>
          </a:prstGeom>
        </p:spPr>
      </p:pic>
      <p:pic>
        <p:nvPicPr>
          <p:cNvPr id="4" name="Afbeelding 3">
            <a:extLst>
              <a:ext uri="{FF2B5EF4-FFF2-40B4-BE49-F238E27FC236}">
                <a16:creationId xmlns:a16="http://schemas.microsoft.com/office/drawing/2014/main" id="{8A1028DF-762C-C1E1-A33C-BD9C4A19AFDD}"/>
              </a:ext>
            </a:extLst>
          </p:cNvPr>
          <p:cNvPicPr>
            <a:picLocks noChangeAspect="1"/>
          </p:cNvPicPr>
          <p:nvPr/>
        </p:nvPicPr>
        <p:blipFill>
          <a:blip r:embed="rId4"/>
          <a:stretch>
            <a:fillRect/>
          </a:stretch>
        </p:blipFill>
        <p:spPr>
          <a:xfrm>
            <a:off x="973144" y="1313159"/>
            <a:ext cx="10245711" cy="4866178"/>
          </a:xfrm>
          <a:prstGeom prst="rect">
            <a:avLst/>
          </a:prstGeom>
        </p:spPr>
      </p:pic>
      <p:pic>
        <p:nvPicPr>
          <p:cNvPr id="5" name="Picture 2">
            <a:extLst>
              <a:ext uri="{FF2B5EF4-FFF2-40B4-BE49-F238E27FC236}">
                <a16:creationId xmlns:a16="http://schemas.microsoft.com/office/drawing/2014/main" id="{4EEC3892-4669-820D-E284-F3431E2813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4020" y="6480349"/>
            <a:ext cx="1241938" cy="248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33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CD0D9-B5C4-E941-9491-0014BE5C62A8}"/>
            </a:ext>
          </a:extLst>
        </p:cNvPr>
        <p:cNvGrpSpPr/>
        <p:nvPr/>
      </p:nvGrpSpPr>
      <p:grpSpPr>
        <a:xfrm>
          <a:off x="0" y="0"/>
          <a:ext cx="0" cy="0"/>
          <a:chOff x="0" y="0"/>
          <a:chExt cx="0" cy="0"/>
        </a:xfrm>
      </p:grpSpPr>
      <p:sp>
        <p:nvSpPr>
          <p:cNvPr id="10" name="Tekstvak 9">
            <a:extLst>
              <a:ext uri="{FF2B5EF4-FFF2-40B4-BE49-F238E27FC236}">
                <a16:creationId xmlns:a16="http://schemas.microsoft.com/office/drawing/2014/main" id="{79F768F7-FD6D-CA05-1510-ACFA61450D01}"/>
              </a:ext>
            </a:extLst>
          </p:cNvPr>
          <p:cNvSpPr txBox="1"/>
          <p:nvPr/>
        </p:nvSpPr>
        <p:spPr>
          <a:xfrm>
            <a:off x="3996824" y="3244334"/>
            <a:ext cx="7552173" cy="369332"/>
          </a:xfrm>
          <a:prstGeom prst="rect">
            <a:avLst/>
          </a:prstGeom>
          <a:noFill/>
        </p:spPr>
        <p:txBody>
          <a:bodyPr wrap="square">
            <a:spAutoFit/>
          </a:bodyPr>
          <a:lstStyle/>
          <a:p>
            <a:r>
              <a:rPr lang="nl-NL"/>
              <a:t>https://pbig.meermetpowerbi.nl/</a:t>
            </a:r>
          </a:p>
        </p:txBody>
      </p:sp>
      <p:pic>
        <p:nvPicPr>
          <p:cNvPr id="8" name="Afbeelding 7">
            <a:extLst>
              <a:ext uri="{FF2B5EF4-FFF2-40B4-BE49-F238E27FC236}">
                <a16:creationId xmlns:a16="http://schemas.microsoft.com/office/drawing/2014/main" id="{75EAC8E5-C1C7-3EC2-CA9C-2FB6E383A726}"/>
              </a:ext>
            </a:extLst>
          </p:cNvPr>
          <p:cNvPicPr>
            <a:picLocks noChangeAspect="1"/>
          </p:cNvPicPr>
          <p:nvPr/>
        </p:nvPicPr>
        <p:blipFill>
          <a:blip r:embed="rId3"/>
          <a:stretch>
            <a:fillRect/>
          </a:stretch>
        </p:blipFill>
        <p:spPr>
          <a:xfrm>
            <a:off x="2263564" y="1484302"/>
            <a:ext cx="7321782" cy="4627974"/>
          </a:xfrm>
          <a:prstGeom prst="rect">
            <a:avLst/>
          </a:prstGeom>
        </p:spPr>
      </p:pic>
      <p:sp>
        <p:nvSpPr>
          <p:cNvPr id="3" name="Titel 2">
            <a:extLst>
              <a:ext uri="{FF2B5EF4-FFF2-40B4-BE49-F238E27FC236}">
                <a16:creationId xmlns:a16="http://schemas.microsoft.com/office/drawing/2014/main" id="{E6346C7D-DAC8-C512-C815-FCC2AE38906D}"/>
              </a:ext>
            </a:extLst>
          </p:cNvPr>
          <p:cNvSpPr>
            <a:spLocks noGrp="1"/>
          </p:cNvSpPr>
          <p:nvPr>
            <p:ph type="title"/>
          </p:nvPr>
        </p:nvSpPr>
        <p:spPr/>
        <p:txBody>
          <a:bodyPr/>
          <a:lstStyle/>
          <a:p>
            <a:r>
              <a:rPr lang="nl-NL"/>
              <a:t>Look &amp; feel Webdashboard</a:t>
            </a:r>
          </a:p>
        </p:txBody>
      </p:sp>
      <p:pic>
        <p:nvPicPr>
          <p:cNvPr id="2" name="Picture 2">
            <a:extLst>
              <a:ext uri="{FF2B5EF4-FFF2-40B4-BE49-F238E27FC236}">
                <a16:creationId xmlns:a16="http://schemas.microsoft.com/office/drawing/2014/main" id="{A90D4281-C36E-577E-00D6-4CA09236D5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020" y="6480349"/>
            <a:ext cx="1241938" cy="248388"/>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935865DD-BE3A-FD75-18F3-7AA82B9F38A5}"/>
              </a:ext>
            </a:extLst>
          </p:cNvPr>
          <p:cNvPicPr>
            <a:picLocks noChangeAspect="1"/>
          </p:cNvPicPr>
          <p:nvPr/>
        </p:nvPicPr>
        <p:blipFill>
          <a:blip r:embed="rId5"/>
          <a:stretch>
            <a:fillRect/>
          </a:stretch>
        </p:blipFill>
        <p:spPr>
          <a:xfrm>
            <a:off x="1189608" y="1358572"/>
            <a:ext cx="9812784" cy="4879433"/>
          </a:xfrm>
          <a:prstGeom prst="rect">
            <a:avLst/>
          </a:prstGeom>
        </p:spPr>
      </p:pic>
    </p:spTree>
    <p:extLst>
      <p:ext uri="{BB962C8B-B14F-4D97-AF65-F5344CB8AC3E}">
        <p14:creationId xmlns:p14="http://schemas.microsoft.com/office/powerpoint/2010/main" val="350536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7FC61-D024-F904-33F2-D4CAEAE9B4CD}"/>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D2141BAF-485F-0636-AC54-66651376EA7F}"/>
              </a:ext>
            </a:extLst>
          </p:cNvPr>
          <p:cNvSpPr>
            <a:spLocks noGrp="1"/>
          </p:cNvSpPr>
          <p:nvPr>
            <p:ph type="title"/>
          </p:nvPr>
        </p:nvSpPr>
        <p:spPr/>
        <p:txBody>
          <a:bodyPr/>
          <a:lstStyle/>
          <a:p>
            <a:r>
              <a:rPr lang="nl-NL"/>
              <a:t>About us</a:t>
            </a:r>
          </a:p>
        </p:txBody>
      </p:sp>
      <p:pic>
        <p:nvPicPr>
          <p:cNvPr id="5" name="Picture 2">
            <a:extLst>
              <a:ext uri="{FF2B5EF4-FFF2-40B4-BE49-F238E27FC236}">
                <a16:creationId xmlns:a16="http://schemas.microsoft.com/office/drawing/2014/main" id="{3988CB72-1CB8-D978-136B-B90F1265ED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8598" y="6480349"/>
            <a:ext cx="1241938" cy="2483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3D4FE1C-7027-60F9-12B5-ECD0326A54A1}"/>
              </a:ext>
            </a:extLst>
          </p:cNvPr>
          <p:cNvPicPr>
            <a:picLocks noChangeAspect="1"/>
          </p:cNvPicPr>
          <p:nvPr/>
        </p:nvPicPr>
        <p:blipFill>
          <a:blip r:embed="rId4"/>
          <a:stretch>
            <a:fillRect/>
          </a:stretch>
        </p:blipFill>
        <p:spPr>
          <a:xfrm>
            <a:off x="4053816" y="155898"/>
            <a:ext cx="6596507" cy="2874978"/>
          </a:xfrm>
          <a:prstGeom prst="rect">
            <a:avLst/>
          </a:prstGeom>
        </p:spPr>
      </p:pic>
      <p:pic>
        <p:nvPicPr>
          <p:cNvPr id="2" name="Picture 3">
            <a:extLst>
              <a:ext uri="{FF2B5EF4-FFF2-40B4-BE49-F238E27FC236}">
                <a16:creationId xmlns:a16="http://schemas.microsoft.com/office/drawing/2014/main" id="{DE5DFEAC-E5D1-AF9E-3E92-7F35CF9B0883}"/>
              </a:ext>
            </a:extLst>
          </p:cNvPr>
          <p:cNvPicPr>
            <a:picLocks noChangeAspect="1"/>
          </p:cNvPicPr>
          <p:nvPr/>
        </p:nvPicPr>
        <p:blipFill>
          <a:blip r:embed="rId5"/>
          <a:stretch>
            <a:fillRect/>
          </a:stretch>
        </p:blipFill>
        <p:spPr>
          <a:xfrm>
            <a:off x="4074365" y="3429000"/>
            <a:ext cx="6617998" cy="2972023"/>
          </a:xfrm>
          <a:prstGeom prst="rect">
            <a:avLst/>
          </a:prstGeom>
        </p:spPr>
      </p:pic>
    </p:spTree>
    <p:extLst>
      <p:ext uri="{BB962C8B-B14F-4D97-AF65-F5344CB8AC3E}">
        <p14:creationId xmlns:p14="http://schemas.microsoft.com/office/powerpoint/2010/main" val="3274689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6C815-7809-2DA9-9C55-D62188A1A8FD}"/>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594F5467-09C8-10DE-BC54-D6DB7E5258BF}"/>
              </a:ext>
            </a:extLst>
          </p:cNvPr>
          <p:cNvSpPr>
            <a:spLocks noGrp="1"/>
          </p:cNvSpPr>
          <p:nvPr>
            <p:ph type="title"/>
          </p:nvPr>
        </p:nvSpPr>
        <p:spPr/>
        <p:txBody>
          <a:bodyPr/>
          <a:lstStyle/>
          <a:p>
            <a:r>
              <a:rPr lang="en-US"/>
              <a:t>Our customers’ struggles</a:t>
            </a:r>
          </a:p>
        </p:txBody>
      </p:sp>
      <p:sp>
        <p:nvSpPr>
          <p:cNvPr id="4" name="Tijdelijke aanduiding voor inhoud 3">
            <a:extLst>
              <a:ext uri="{FF2B5EF4-FFF2-40B4-BE49-F238E27FC236}">
                <a16:creationId xmlns:a16="http://schemas.microsoft.com/office/drawing/2014/main" id="{297F295C-BE66-7D0D-84EF-DA59F9D34F11}"/>
              </a:ext>
            </a:extLst>
          </p:cNvPr>
          <p:cNvSpPr>
            <a:spLocks noGrp="1"/>
          </p:cNvSpPr>
          <p:nvPr>
            <p:ph idx="1"/>
          </p:nvPr>
        </p:nvSpPr>
        <p:spPr>
          <a:xfrm>
            <a:off x="838200" y="2092969"/>
            <a:ext cx="4953000" cy="2890465"/>
          </a:xfrm>
        </p:spPr>
        <p:txBody>
          <a:bodyPr/>
          <a:lstStyle/>
          <a:p>
            <a:r>
              <a:rPr lang="en-GB"/>
              <a:t>Share with anyone (with an email address)</a:t>
            </a:r>
          </a:p>
          <a:p>
            <a:r>
              <a:rPr lang="en-GB" b="1"/>
              <a:t>Branding (it feels like your own)</a:t>
            </a:r>
          </a:p>
          <a:p>
            <a:r>
              <a:rPr lang="en-GB" b="1"/>
              <a:t>White label (app.yourawesomecompany.com)</a:t>
            </a:r>
          </a:p>
          <a:p>
            <a:r>
              <a:rPr lang="en-GB"/>
              <a:t>Navigation and user friendliness</a:t>
            </a:r>
          </a:p>
          <a:p>
            <a:pPr marL="0" indent="0">
              <a:buNone/>
            </a:pPr>
            <a:endParaRPr lang="en-GB"/>
          </a:p>
        </p:txBody>
      </p:sp>
      <p:pic>
        <p:nvPicPr>
          <p:cNvPr id="8" name="Picture 2">
            <a:extLst>
              <a:ext uri="{FF2B5EF4-FFF2-40B4-BE49-F238E27FC236}">
                <a16:creationId xmlns:a16="http://schemas.microsoft.com/office/drawing/2014/main" id="{F6BB7A73-1150-7A31-5079-F36A54DD4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020" y="6480349"/>
            <a:ext cx="1241938" cy="248388"/>
          </a:xfrm>
          <a:prstGeom prst="rect">
            <a:avLst/>
          </a:prstGeom>
          <a:noFill/>
          <a:extLst>
            <a:ext uri="{909E8E84-426E-40DD-AFC4-6F175D3DCCD1}">
              <a14:hiddenFill xmlns:a14="http://schemas.microsoft.com/office/drawing/2010/main">
                <a:solidFill>
                  <a:srgbClr val="FFFFFF"/>
                </a:solidFill>
              </a14:hiddenFill>
            </a:ext>
          </a:extLst>
        </p:spPr>
      </p:pic>
      <p:pic>
        <p:nvPicPr>
          <p:cNvPr id="9" name="Tijdelijke aanduiding voor afbeelding 8" descr="Afbeelding met persoon, kleding, person, gebouw&#10;&#10;Automatisch gegenereerde beschrijving">
            <a:extLst>
              <a:ext uri="{FF2B5EF4-FFF2-40B4-BE49-F238E27FC236}">
                <a16:creationId xmlns:a16="http://schemas.microsoft.com/office/drawing/2014/main" id="{5848E964-7724-6D02-6D36-4568618C7C01}"/>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20316" r="20316"/>
          <a:stretch>
            <a:fillRect/>
          </a:stretch>
        </p:blipFill>
        <p:spPr/>
      </p:pic>
    </p:spTree>
    <p:extLst>
      <p:ext uri="{BB962C8B-B14F-4D97-AF65-F5344CB8AC3E}">
        <p14:creationId xmlns:p14="http://schemas.microsoft.com/office/powerpoint/2010/main" val="3993071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5E710-8652-6F52-0564-82FF4FC1AE0E}"/>
            </a:ext>
          </a:extLst>
        </p:cNvPr>
        <p:cNvGrpSpPr/>
        <p:nvPr/>
      </p:nvGrpSpPr>
      <p:grpSpPr>
        <a:xfrm>
          <a:off x="0" y="0"/>
          <a:ext cx="0" cy="0"/>
          <a:chOff x="0" y="0"/>
          <a:chExt cx="0" cy="0"/>
        </a:xfrm>
      </p:grpSpPr>
      <p:pic>
        <p:nvPicPr>
          <p:cNvPr id="6" name="Tijdelijke aanduiding voor afbeelding 5" descr="Afbeelding met tafelgerei, wegwerpbeker, kop, Drinkdeksel&#10;&#10;Automatisch gegenereerde beschrijving">
            <a:extLst>
              <a:ext uri="{FF2B5EF4-FFF2-40B4-BE49-F238E27FC236}">
                <a16:creationId xmlns:a16="http://schemas.microsoft.com/office/drawing/2014/main" id="{96906B28-06A8-8ECF-63FE-30E7765C55EB}"/>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0301" r="20301"/>
          <a:stretch>
            <a:fillRect/>
          </a:stretch>
        </p:blipFill>
        <p:spPr/>
      </p:pic>
      <p:sp>
        <p:nvSpPr>
          <p:cNvPr id="3" name="Titel 2">
            <a:extLst>
              <a:ext uri="{FF2B5EF4-FFF2-40B4-BE49-F238E27FC236}">
                <a16:creationId xmlns:a16="http://schemas.microsoft.com/office/drawing/2014/main" id="{E7FB0248-977F-BCAA-F536-4F7974E9BD57}"/>
              </a:ext>
            </a:extLst>
          </p:cNvPr>
          <p:cNvSpPr>
            <a:spLocks noGrp="1"/>
          </p:cNvSpPr>
          <p:nvPr>
            <p:ph type="title"/>
          </p:nvPr>
        </p:nvSpPr>
        <p:spPr/>
        <p:txBody>
          <a:bodyPr/>
          <a:lstStyle/>
          <a:p>
            <a:r>
              <a:rPr lang="en-US"/>
              <a:t>Company's Look and Feel</a:t>
            </a:r>
          </a:p>
        </p:txBody>
      </p:sp>
      <p:sp>
        <p:nvSpPr>
          <p:cNvPr id="4" name="Tijdelijke aanduiding voor inhoud 3">
            <a:extLst>
              <a:ext uri="{FF2B5EF4-FFF2-40B4-BE49-F238E27FC236}">
                <a16:creationId xmlns:a16="http://schemas.microsoft.com/office/drawing/2014/main" id="{258328CA-1CB2-D12C-D4E7-31617749E3A9}"/>
              </a:ext>
            </a:extLst>
          </p:cNvPr>
          <p:cNvSpPr>
            <a:spLocks noGrp="1"/>
          </p:cNvSpPr>
          <p:nvPr>
            <p:ph idx="1"/>
          </p:nvPr>
        </p:nvSpPr>
        <p:spPr/>
        <p:txBody>
          <a:bodyPr>
            <a:normAutofit/>
          </a:bodyPr>
          <a:lstStyle/>
          <a:p>
            <a:r>
              <a:rPr lang="en-GB" sz="1600"/>
              <a:t>Recognizability and trust</a:t>
            </a:r>
          </a:p>
          <a:p>
            <a:r>
              <a:rPr lang="en-GB" sz="1600"/>
              <a:t>User acceptance</a:t>
            </a:r>
          </a:p>
          <a:p>
            <a:r>
              <a:rPr lang="en-GB" sz="1600"/>
              <a:t>Efficiency and productivity</a:t>
            </a:r>
          </a:p>
          <a:p>
            <a:r>
              <a:rPr lang="en-GB" sz="1600"/>
              <a:t>app.yourawesomecompany.com</a:t>
            </a:r>
          </a:p>
          <a:p>
            <a:endParaRPr lang="en-GB" sz="1600"/>
          </a:p>
        </p:txBody>
      </p:sp>
      <p:pic>
        <p:nvPicPr>
          <p:cNvPr id="9" name="Picture 2">
            <a:extLst>
              <a:ext uri="{FF2B5EF4-FFF2-40B4-BE49-F238E27FC236}">
                <a16:creationId xmlns:a16="http://schemas.microsoft.com/office/drawing/2014/main" id="{C994C595-83D4-0A51-F2CE-FD1BE04D70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020" y="6480349"/>
            <a:ext cx="1241938" cy="248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570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E76F6F3-F5F0-B26D-1B63-73AD0299B7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5193518"/>
            <a:ext cx="12207200" cy="123363"/>
            <a:chOff x="-5025" y="6737718"/>
            <a:chExt cx="12207200" cy="123363"/>
          </a:xfrm>
        </p:grpSpPr>
        <p:sp>
          <p:nvSpPr>
            <p:cNvPr id="12" name="Rectangle 11">
              <a:extLst>
                <a:ext uri="{FF2B5EF4-FFF2-40B4-BE49-F238E27FC236}">
                  <a16:creationId xmlns:a16="http://schemas.microsoft.com/office/drawing/2014/main" id="{ABC84BA2-BCC1-89D4-5592-8B2364E6B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9C4FA24-7C12-A16B-31C2-891750171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descr="A screenshot of a computer&#10;&#10;Description automatically generated">
            <a:extLst>
              <a:ext uri="{FF2B5EF4-FFF2-40B4-BE49-F238E27FC236}">
                <a16:creationId xmlns:a16="http://schemas.microsoft.com/office/drawing/2014/main" id="{5E578B3C-6B96-D0FE-C4F4-151D96F62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5" y="0"/>
            <a:ext cx="12192000" cy="6246761"/>
          </a:xfrm>
          <a:prstGeom prst="rect">
            <a:avLst/>
          </a:prstGeom>
        </p:spPr>
      </p:pic>
      <p:sp>
        <p:nvSpPr>
          <p:cNvPr id="22" name="Titel 2">
            <a:extLst>
              <a:ext uri="{FF2B5EF4-FFF2-40B4-BE49-F238E27FC236}">
                <a16:creationId xmlns:a16="http://schemas.microsoft.com/office/drawing/2014/main" id="{711D03A1-7DF8-93A0-69D8-DFE8A2E20621}"/>
              </a:ext>
            </a:extLst>
          </p:cNvPr>
          <p:cNvSpPr>
            <a:spLocks noGrp="1"/>
          </p:cNvSpPr>
          <p:nvPr>
            <p:ph type="title"/>
          </p:nvPr>
        </p:nvSpPr>
        <p:spPr>
          <a:xfrm>
            <a:off x="6273999" y="6350001"/>
            <a:ext cx="5830957" cy="428171"/>
          </a:xfrm>
        </p:spPr>
        <p:txBody>
          <a:bodyPr/>
          <a:lstStyle/>
          <a:p>
            <a:r>
              <a:rPr lang="en-US"/>
              <a:t>App.yourawesomecoffeecompany.com</a:t>
            </a:r>
          </a:p>
        </p:txBody>
      </p:sp>
    </p:spTree>
    <p:extLst>
      <p:ext uri="{BB962C8B-B14F-4D97-AF65-F5344CB8AC3E}">
        <p14:creationId xmlns:p14="http://schemas.microsoft.com/office/powerpoint/2010/main" val="3417090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9A5720-4E30-AC1A-E6D5-7A448DD95F05}"/>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39F4F3EA-EA0A-AF00-F889-CB6A7C00ED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5193518"/>
            <a:ext cx="12207200" cy="123363"/>
            <a:chOff x="-5025" y="6737718"/>
            <a:chExt cx="12207200" cy="123363"/>
          </a:xfrm>
        </p:grpSpPr>
        <p:sp>
          <p:nvSpPr>
            <p:cNvPr id="12" name="Rectangle 11">
              <a:extLst>
                <a:ext uri="{FF2B5EF4-FFF2-40B4-BE49-F238E27FC236}">
                  <a16:creationId xmlns:a16="http://schemas.microsoft.com/office/drawing/2014/main" id="{5DFC1A7C-06A3-C676-E6FA-F3ABC7ACF5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97EC5B2-80FF-F2C9-C58F-44952EE5A3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itel 2">
            <a:extLst>
              <a:ext uri="{FF2B5EF4-FFF2-40B4-BE49-F238E27FC236}">
                <a16:creationId xmlns:a16="http://schemas.microsoft.com/office/drawing/2014/main" id="{9FFD34BA-21D4-B77D-AFE8-CD55118FB9B8}"/>
              </a:ext>
            </a:extLst>
          </p:cNvPr>
          <p:cNvSpPr>
            <a:spLocks noGrp="1"/>
          </p:cNvSpPr>
          <p:nvPr>
            <p:ph type="title"/>
          </p:nvPr>
        </p:nvSpPr>
        <p:spPr>
          <a:xfrm>
            <a:off x="6273999" y="6350001"/>
            <a:ext cx="5830957" cy="428171"/>
          </a:xfrm>
        </p:spPr>
        <p:txBody>
          <a:bodyPr>
            <a:normAutofit fontScale="90000"/>
          </a:bodyPr>
          <a:lstStyle/>
          <a:p>
            <a:r>
              <a:rPr lang="en-US"/>
              <a:t>App.yourawesomestreamingservice.com</a:t>
            </a:r>
          </a:p>
        </p:txBody>
      </p:sp>
      <p:pic>
        <p:nvPicPr>
          <p:cNvPr id="3" name="Afbeelding 2" descr="Afbeelding met tekst, schermopname, kaart, Multimediasoftware&#10;&#10;Automatisch gegenereerde beschrijving">
            <a:extLst>
              <a:ext uri="{FF2B5EF4-FFF2-40B4-BE49-F238E27FC236}">
                <a16:creationId xmlns:a16="http://schemas.microsoft.com/office/drawing/2014/main" id="{9A68D29C-9F59-DF90-3652-2FBB6B6E76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3" y="0"/>
            <a:ext cx="12192000" cy="6224980"/>
          </a:xfrm>
          <a:prstGeom prst="rect">
            <a:avLst/>
          </a:prstGeom>
        </p:spPr>
      </p:pic>
    </p:spTree>
    <p:extLst>
      <p:ext uri="{BB962C8B-B14F-4D97-AF65-F5344CB8AC3E}">
        <p14:creationId xmlns:p14="http://schemas.microsoft.com/office/powerpoint/2010/main" val="4063180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9F0D3-7127-44C3-0603-AAF27A1CD250}"/>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2CEE07E5-EF9F-F8D4-696C-27ABEED37A36}"/>
              </a:ext>
            </a:extLst>
          </p:cNvPr>
          <p:cNvSpPr>
            <a:spLocks noGrp="1"/>
          </p:cNvSpPr>
          <p:nvPr>
            <p:ph type="title"/>
          </p:nvPr>
        </p:nvSpPr>
        <p:spPr/>
        <p:txBody>
          <a:bodyPr/>
          <a:lstStyle/>
          <a:p>
            <a:r>
              <a:rPr lang="en-US"/>
              <a:t>Our customers’ struggles</a:t>
            </a:r>
          </a:p>
        </p:txBody>
      </p:sp>
      <p:sp>
        <p:nvSpPr>
          <p:cNvPr id="4" name="Tijdelijke aanduiding voor inhoud 3">
            <a:extLst>
              <a:ext uri="{FF2B5EF4-FFF2-40B4-BE49-F238E27FC236}">
                <a16:creationId xmlns:a16="http://schemas.microsoft.com/office/drawing/2014/main" id="{D623DBDC-C8F4-C435-EB41-5EDA9114BDE5}"/>
              </a:ext>
            </a:extLst>
          </p:cNvPr>
          <p:cNvSpPr>
            <a:spLocks noGrp="1"/>
          </p:cNvSpPr>
          <p:nvPr>
            <p:ph idx="1"/>
          </p:nvPr>
        </p:nvSpPr>
        <p:spPr>
          <a:xfrm>
            <a:off x="838200" y="2092969"/>
            <a:ext cx="5928360" cy="2890465"/>
          </a:xfrm>
        </p:spPr>
        <p:txBody>
          <a:bodyPr>
            <a:normAutofit/>
          </a:bodyPr>
          <a:lstStyle/>
          <a:p>
            <a:r>
              <a:rPr lang="en-GB" sz="1600"/>
              <a:t>Share with anyone (with an email address)</a:t>
            </a:r>
          </a:p>
          <a:p>
            <a:r>
              <a:rPr lang="en-GB" sz="1600"/>
              <a:t>Branding (it feels like your own)</a:t>
            </a:r>
          </a:p>
          <a:p>
            <a:r>
              <a:rPr lang="en-GB" sz="1600"/>
              <a:t>White label (app.yourawesomecompany.com)</a:t>
            </a:r>
          </a:p>
          <a:p>
            <a:r>
              <a:rPr lang="en-GB" sz="1600" b="1"/>
              <a:t>Navigation and user friendliness</a:t>
            </a:r>
          </a:p>
          <a:p>
            <a:pPr marL="0" indent="0">
              <a:buNone/>
            </a:pPr>
            <a:endParaRPr lang="en-GB" sz="1600"/>
          </a:p>
        </p:txBody>
      </p:sp>
      <p:pic>
        <p:nvPicPr>
          <p:cNvPr id="8" name="Picture 2">
            <a:extLst>
              <a:ext uri="{FF2B5EF4-FFF2-40B4-BE49-F238E27FC236}">
                <a16:creationId xmlns:a16="http://schemas.microsoft.com/office/drawing/2014/main" id="{FE6531BF-188F-2A4C-3A58-C12CD35532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020" y="6480349"/>
            <a:ext cx="1241938" cy="248388"/>
          </a:xfrm>
          <a:prstGeom prst="rect">
            <a:avLst/>
          </a:prstGeom>
          <a:noFill/>
          <a:extLst>
            <a:ext uri="{909E8E84-426E-40DD-AFC4-6F175D3DCCD1}">
              <a14:hiddenFill xmlns:a14="http://schemas.microsoft.com/office/drawing/2010/main">
                <a:solidFill>
                  <a:srgbClr val="FFFFFF"/>
                </a:solidFill>
              </a14:hiddenFill>
            </a:ext>
          </a:extLst>
        </p:spPr>
      </p:pic>
      <p:pic>
        <p:nvPicPr>
          <p:cNvPr id="9" name="Tijdelijke aanduiding voor afbeelding 8" descr="Afbeelding met persoon, kleding, person, gebouw&#10;&#10;Automatisch gegenereerde beschrijving">
            <a:extLst>
              <a:ext uri="{FF2B5EF4-FFF2-40B4-BE49-F238E27FC236}">
                <a16:creationId xmlns:a16="http://schemas.microsoft.com/office/drawing/2014/main" id="{14EECF76-32D8-C963-17FD-24F4BE438818}"/>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20316" r="20316"/>
          <a:stretch>
            <a:fillRect/>
          </a:stretch>
        </p:blipFill>
        <p:spPr/>
      </p:pic>
    </p:spTree>
    <p:extLst>
      <p:ext uri="{BB962C8B-B14F-4D97-AF65-F5344CB8AC3E}">
        <p14:creationId xmlns:p14="http://schemas.microsoft.com/office/powerpoint/2010/main" val="3235584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descr="Afbeelding met klok, horloge&#10;&#10;Automatisch gegenereerde beschrijving">
            <a:extLst>
              <a:ext uri="{FF2B5EF4-FFF2-40B4-BE49-F238E27FC236}">
                <a16:creationId xmlns:a16="http://schemas.microsoft.com/office/drawing/2014/main" id="{35E480B7-8344-FEB7-C34E-0C4AEE0A50D8}"/>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0329" r="10329"/>
          <a:stretch>
            <a:fillRect/>
          </a:stretch>
        </p:blipFill>
        <p:spPr/>
      </p:pic>
      <p:sp>
        <p:nvSpPr>
          <p:cNvPr id="3" name="Titel 2">
            <a:extLst>
              <a:ext uri="{FF2B5EF4-FFF2-40B4-BE49-F238E27FC236}">
                <a16:creationId xmlns:a16="http://schemas.microsoft.com/office/drawing/2014/main" id="{57E010F0-442F-2EA1-7AFB-87FF644B38A6}"/>
              </a:ext>
            </a:extLst>
          </p:cNvPr>
          <p:cNvSpPr>
            <a:spLocks noGrp="1"/>
          </p:cNvSpPr>
          <p:nvPr>
            <p:ph type="title"/>
          </p:nvPr>
        </p:nvSpPr>
        <p:spPr/>
        <p:txBody>
          <a:bodyPr/>
          <a:lstStyle/>
          <a:p>
            <a:r>
              <a:rPr lang="nl-NL"/>
              <a:t>Time is money</a:t>
            </a:r>
          </a:p>
        </p:txBody>
      </p:sp>
      <p:sp>
        <p:nvSpPr>
          <p:cNvPr id="4" name="Tijdelijke aanduiding voor inhoud 3">
            <a:extLst>
              <a:ext uri="{FF2B5EF4-FFF2-40B4-BE49-F238E27FC236}">
                <a16:creationId xmlns:a16="http://schemas.microsoft.com/office/drawing/2014/main" id="{2FBC3FC6-236D-4B23-1E3E-1D316AFAF9D3}"/>
              </a:ext>
            </a:extLst>
          </p:cNvPr>
          <p:cNvSpPr>
            <a:spLocks noGrp="1"/>
          </p:cNvSpPr>
          <p:nvPr>
            <p:ph idx="1"/>
          </p:nvPr>
        </p:nvSpPr>
        <p:spPr>
          <a:xfrm>
            <a:off x="838200" y="1590805"/>
            <a:ext cx="4225506" cy="4477486"/>
          </a:xfrm>
        </p:spPr>
        <p:txBody>
          <a:bodyPr>
            <a:normAutofit/>
          </a:bodyPr>
          <a:lstStyle/>
          <a:p>
            <a:r>
              <a:rPr lang="en-GB" sz="1600"/>
              <a:t>Findability is important</a:t>
            </a:r>
          </a:p>
          <a:p>
            <a:r>
              <a:rPr lang="en-GB" sz="1600"/>
              <a:t>Don’t overcomplicate navigation</a:t>
            </a:r>
          </a:p>
          <a:p>
            <a:r>
              <a:rPr lang="en-GB" sz="1600"/>
              <a:t>Don’t overcomplicate your reports</a:t>
            </a:r>
          </a:p>
          <a:p>
            <a:r>
              <a:rPr lang="en-GB" sz="1600"/>
              <a:t>Insights in insights</a:t>
            </a:r>
          </a:p>
          <a:p>
            <a:endParaRPr lang="en-GB" sz="1600"/>
          </a:p>
          <a:p>
            <a:endParaRPr lang="en-GB" sz="1600"/>
          </a:p>
        </p:txBody>
      </p:sp>
      <p:pic>
        <p:nvPicPr>
          <p:cNvPr id="11" name="Picture 2">
            <a:extLst>
              <a:ext uri="{FF2B5EF4-FFF2-40B4-BE49-F238E27FC236}">
                <a16:creationId xmlns:a16="http://schemas.microsoft.com/office/drawing/2014/main" id="{C0D392AC-1600-1C2D-EB11-BD8AE88F19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020" y="6480349"/>
            <a:ext cx="1241938" cy="248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4199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9AC44-03A3-680E-A0AC-436D019BA203}"/>
            </a:ext>
          </a:extLst>
        </p:cNvPr>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469357A3-486D-56BA-A5E4-263801FD8D71}"/>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8055" r="18055"/>
          <a:stretch/>
        </p:blipFill>
        <p:spPr/>
      </p:pic>
      <p:sp>
        <p:nvSpPr>
          <p:cNvPr id="3" name="Titel 2">
            <a:extLst>
              <a:ext uri="{FF2B5EF4-FFF2-40B4-BE49-F238E27FC236}">
                <a16:creationId xmlns:a16="http://schemas.microsoft.com/office/drawing/2014/main" id="{5D175B29-1C90-76DF-9B4B-98A5106D2001}"/>
              </a:ext>
            </a:extLst>
          </p:cNvPr>
          <p:cNvSpPr>
            <a:spLocks noGrp="1"/>
          </p:cNvSpPr>
          <p:nvPr>
            <p:ph type="title"/>
          </p:nvPr>
        </p:nvSpPr>
        <p:spPr>
          <a:xfrm>
            <a:off x="838200" y="365126"/>
            <a:ext cx="5830957" cy="1153124"/>
          </a:xfrm>
        </p:spPr>
        <p:txBody>
          <a:bodyPr/>
          <a:lstStyle/>
          <a:p>
            <a:r>
              <a:rPr lang="nl-NL" err="1"/>
              <a:t>Some</a:t>
            </a:r>
            <a:r>
              <a:rPr lang="nl-NL"/>
              <a:t> features</a:t>
            </a:r>
          </a:p>
        </p:txBody>
      </p:sp>
      <p:sp>
        <p:nvSpPr>
          <p:cNvPr id="4" name="Tijdelijke aanduiding voor inhoud 3">
            <a:extLst>
              <a:ext uri="{FF2B5EF4-FFF2-40B4-BE49-F238E27FC236}">
                <a16:creationId xmlns:a16="http://schemas.microsoft.com/office/drawing/2014/main" id="{82DDC86C-7B64-F0FE-F4E6-0EF000FCA4AF}"/>
              </a:ext>
            </a:extLst>
          </p:cNvPr>
          <p:cNvSpPr>
            <a:spLocks noGrp="1"/>
          </p:cNvSpPr>
          <p:nvPr>
            <p:ph idx="1"/>
          </p:nvPr>
        </p:nvSpPr>
        <p:spPr>
          <a:xfrm>
            <a:off x="838200" y="1518249"/>
            <a:ext cx="4953000" cy="4550042"/>
          </a:xfrm>
        </p:spPr>
        <p:txBody>
          <a:bodyPr>
            <a:normAutofit/>
          </a:bodyPr>
          <a:lstStyle/>
          <a:p>
            <a:r>
              <a:rPr lang="en-GB" sz="1600" b="1"/>
              <a:t>Tell your data story easy</a:t>
            </a:r>
          </a:p>
          <a:p>
            <a:r>
              <a:rPr lang="en-GB" sz="1600"/>
              <a:t>Shortcut to a report with filter</a:t>
            </a:r>
          </a:p>
          <a:p>
            <a:r>
              <a:rPr lang="en-GB" sz="1600"/>
              <a:t>Slideshows</a:t>
            </a:r>
          </a:p>
          <a:p>
            <a:r>
              <a:rPr lang="en-GB" sz="1600"/>
              <a:t>Customize fonts</a:t>
            </a:r>
          </a:p>
          <a:p>
            <a:r>
              <a:rPr lang="en-GB" sz="1600"/>
              <a:t>Implement RLS on a report level (with tabular or shared dataset).</a:t>
            </a:r>
          </a:p>
          <a:p>
            <a:r>
              <a:rPr lang="en-GB" sz="1600"/>
              <a:t>Temporary close reports for your viewers.</a:t>
            </a:r>
          </a:p>
          <a:p>
            <a:r>
              <a:rPr lang="en-GB" sz="1600"/>
              <a:t>Analyse your reports on model level</a:t>
            </a:r>
          </a:p>
        </p:txBody>
      </p:sp>
      <p:pic>
        <p:nvPicPr>
          <p:cNvPr id="8" name="Picture 2">
            <a:extLst>
              <a:ext uri="{FF2B5EF4-FFF2-40B4-BE49-F238E27FC236}">
                <a16:creationId xmlns:a16="http://schemas.microsoft.com/office/drawing/2014/main" id="{4CB3B795-4ECC-0092-B9F6-1699D386DE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020" y="6480349"/>
            <a:ext cx="1241938" cy="248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890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2E0C2-2327-E927-45C3-D4346CB51994}"/>
            </a:ext>
          </a:extLst>
        </p:cNvPr>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4817872B-EE0F-6332-B5F9-7ADB1EF29419}"/>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8267" r="28267"/>
          <a:stretch/>
        </p:blipFill>
        <p:spPr/>
      </p:pic>
      <p:sp>
        <p:nvSpPr>
          <p:cNvPr id="3" name="Titel 2">
            <a:extLst>
              <a:ext uri="{FF2B5EF4-FFF2-40B4-BE49-F238E27FC236}">
                <a16:creationId xmlns:a16="http://schemas.microsoft.com/office/drawing/2014/main" id="{234E5697-C706-B169-F00D-78109533A0FA}"/>
              </a:ext>
            </a:extLst>
          </p:cNvPr>
          <p:cNvSpPr>
            <a:spLocks noGrp="1"/>
          </p:cNvSpPr>
          <p:nvPr>
            <p:ph type="title"/>
          </p:nvPr>
        </p:nvSpPr>
        <p:spPr>
          <a:xfrm>
            <a:off x="838200" y="365126"/>
            <a:ext cx="5830957" cy="1153124"/>
          </a:xfrm>
        </p:spPr>
        <p:txBody>
          <a:bodyPr/>
          <a:lstStyle/>
          <a:p>
            <a:r>
              <a:rPr lang="nl-NL" err="1"/>
              <a:t>Some</a:t>
            </a:r>
            <a:r>
              <a:rPr lang="nl-NL"/>
              <a:t> features</a:t>
            </a:r>
          </a:p>
        </p:txBody>
      </p:sp>
      <p:sp>
        <p:nvSpPr>
          <p:cNvPr id="4" name="Tijdelijke aanduiding voor inhoud 3">
            <a:extLst>
              <a:ext uri="{FF2B5EF4-FFF2-40B4-BE49-F238E27FC236}">
                <a16:creationId xmlns:a16="http://schemas.microsoft.com/office/drawing/2014/main" id="{F474AD5E-D831-6407-1822-0C0686E46C6E}"/>
              </a:ext>
            </a:extLst>
          </p:cNvPr>
          <p:cNvSpPr>
            <a:spLocks noGrp="1"/>
          </p:cNvSpPr>
          <p:nvPr>
            <p:ph idx="1"/>
          </p:nvPr>
        </p:nvSpPr>
        <p:spPr>
          <a:xfrm>
            <a:off x="838200" y="1518249"/>
            <a:ext cx="4953000" cy="4550042"/>
          </a:xfrm>
        </p:spPr>
        <p:txBody>
          <a:bodyPr>
            <a:normAutofit/>
          </a:bodyPr>
          <a:lstStyle/>
          <a:p>
            <a:r>
              <a:rPr lang="en-GB" sz="1600"/>
              <a:t>Tell your data story easy</a:t>
            </a:r>
          </a:p>
          <a:p>
            <a:r>
              <a:rPr lang="en-GB" sz="1600" b="1"/>
              <a:t>Shortcut to a report with filter</a:t>
            </a:r>
          </a:p>
          <a:p>
            <a:r>
              <a:rPr lang="en-GB" sz="1600"/>
              <a:t>Slideshows</a:t>
            </a:r>
          </a:p>
          <a:p>
            <a:r>
              <a:rPr lang="en-GB" sz="1600"/>
              <a:t>Customize fonts</a:t>
            </a:r>
          </a:p>
          <a:p>
            <a:r>
              <a:rPr lang="en-GB" sz="1600"/>
              <a:t>Implement RLS on a report level (with tabular or shared dataset).</a:t>
            </a:r>
          </a:p>
          <a:p>
            <a:r>
              <a:rPr lang="en-GB" sz="1600"/>
              <a:t>Temporary close reports for your viewers.</a:t>
            </a:r>
          </a:p>
          <a:p>
            <a:r>
              <a:rPr lang="en-GB" sz="1600"/>
              <a:t>Analyse your reports on model level</a:t>
            </a:r>
          </a:p>
        </p:txBody>
      </p:sp>
      <p:pic>
        <p:nvPicPr>
          <p:cNvPr id="8" name="Picture 2">
            <a:extLst>
              <a:ext uri="{FF2B5EF4-FFF2-40B4-BE49-F238E27FC236}">
                <a16:creationId xmlns:a16="http://schemas.microsoft.com/office/drawing/2014/main" id="{B54D0C7B-A6E2-D8E2-805C-5D8F1B6C5C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020" y="6480349"/>
            <a:ext cx="1241938" cy="248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7199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49D8D-56C7-865F-DB32-29E0CBFE0959}"/>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76B3C045-EB59-190B-E4B2-95C5DFEC0F4C}"/>
              </a:ext>
            </a:extLst>
          </p:cNvPr>
          <p:cNvSpPr>
            <a:spLocks noGrp="1"/>
          </p:cNvSpPr>
          <p:nvPr>
            <p:ph type="title"/>
          </p:nvPr>
        </p:nvSpPr>
        <p:spPr>
          <a:xfrm>
            <a:off x="838200" y="365126"/>
            <a:ext cx="5830957" cy="1153124"/>
          </a:xfrm>
        </p:spPr>
        <p:txBody>
          <a:bodyPr/>
          <a:lstStyle/>
          <a:p>
            <a:r>
              <a:rPr lang="nl-NL" err="1"/>
              <a:t>Some</a:t>
            </a:r>
            <a:r>
              <a:rPr lang="nl-NL"/>
              <a:t> features</a:t>
            </a:r>
          </a:p>
        </p:txBody>
      </p:sp>
      <p:sp>
        <p:nvSpPr>
          <p:cNvPr id="4" name="Tijdelijke aanduiding voor inhoud 3">
            <a:extLst>
              <a:ext uri="{FF2B5EF4-FFF2-40B4-BE49-F238E27FC236}">
                <a16:creationId xmlns:a16="http://schemas.microsoft.com/office/drawing/2014/main" id="{8C200951-40D6-8574-698D-5D2F63E73F97}"/>
              </a:ext>
            </a:extLst>
          </p:cNvPr>
          <p:cNvSpPr>
            <a:spLocks noGrp="1"/>
          </p:cNvSpPr>
          <p:nvPr>
            <p:ph idx="1"/>
          </p:nvPr>
        </p:nvSpPr>
        <p:spPr>
          <a:xfrm>
            <a:off x="838200" y="1518249"/>
            <a:ext cx="4953000" cy="4550042"/>
          </a:xfrm>
        </p:spPr>
        <p:txBody>
          <a:bodyPr>
            <a:normAutofit/>
          </a:bodyPr>
          <a:lstStyle/>
          <a:p>
            <a:r>
              <a:rPr lang="en-GB" sz="1600"/>
              <a:t>Tell your data story easy</a:t>
            </a:r>
          </a:p>
          <a:p>
            <a:r>
              <a:rPr lang="en-GB" sz="1600"/>
              <a:t>Shortcut to a report with filter</a:t>
            </a:r>
          </a:p>
          <a:p>
            <a:r>
              <a:rPr lang="en-GB" sz="1600" b="1"/>
              <a:t>Slideshows</a:t>
            </a:r>
          </a:p>
          <a:p>
            <a:r>
              <a:rPr lang="en-GB" sz="1600"/>
              <a:t>Customize fonts</a:t>
            </a:r>
          </a:p>
          <a:p>
            <a:r>
              <a:rPr lang="en-GB" sz="1600"/>
              <a:t>Implement RLS on a report level (with tabular or shared dataset).</a:t>
            </a:r>
          </a:p>
          <a:p>
            <a:r>
              <a:rPr lang="en-GB" sz="1600"/>
              <a:t>Temporary close reports for your viewers.</a:t>
            </a:r>
          </a:p>
          <a:p>
            <a:r>
              <a:rPr lang="en-GB" sz="1600"/>
              <a:t>Analyse your reports on model level</a:t>
            </a:r>
          </a:p>
        </p:txBody>
      </p:sp>
      <p:pic>
        <p:nvPicPr>
          <p:cNvPr id="8" name="Picture 2">
            <a:extLst>
              <a:ext uri="{FF2B5EF4-FFF2-40B4-BE49-F238E27FC236}">
                <a16:creationId xmlns:a16="http://schemas.microsoft.com/office/drawing/2014/main" id="{8875E23E-F306-D40F-3686-6C2F6FA20B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020" y="6480349"/>
            <a:ext cx="1241938" cy="248388"/>
          </a:xfrm>
          <a:prstGeom prst="rect">
            <a:avLst/>
          </a:prstGeom>
          <a:noFill/>
          <a:extLst>
            <a:ext uri="{909E8E84-426E-40DD-AFC4-6F175D3DCCD1}">
              <a14:hiddenFill xmlns:a14="http://schemas.microsoft.com/office/drawing/2010/main">
                <a:solidFill>
                  <a:srgbClr val="FFFFFF"/>
                </a:solidFill>
              </a14:hiddenFill>
            </a:ext>
          </a:extLst>
        </p:spPr>
      </p:pic>
      <p:pic>
        <p:nvPicPr>
          <p:cNvPr id="9" name="Tijdelijke aanduiding voor afbeelding 8" descr="Afbeelding met tekst, kleding, persoon, overdekt&#10;&#10;Automatisch gegenereerde beschrijving">
            <a:extLst>
              <a:ext uri="{FF2B5EF4-FFF2-40B4-BE49-F238E27FC236}">
                <a16:creationId xmlns:a16="http://schemas.microsoft.com/office/drawing/2014/main" id="{1C840D64-45D6-231A-F5E1-73DEDB749776}"/>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9199" r="9199"/>
          <a:stretch>
            <a:fillRect/>
          </a:stretch>
        </p:blipFill>
        <p:spPr/>
      </p:pic>
    </p:spTree>
    <p:extLst>
      <p:ext uri="{BB962C8B-B14F-4D97-AF65-F5344CB8AC3E}">
        <p14:creationId xmlns:p14="http://schemas.microsoft.com/office/powerpoint/2010/main" val="18696233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6FEFD-E158-684C-968C-CE92B6A18C8C}"/>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ED3AE330-1CAC-1F50-C47D-E297767FC1E0}"/>
              </a:ext>
            </a:extLst>
          </p:cNvPr>
          <p:cNvSpPr>
            <a:spLocks noGrp="1"/>
          </p:cNvSpPr>
          <p:nvPr>
            <p:ph type="title"/>
          </p:nvPr>
        </p:nvSpPr>
        <p:spPr>
          <a:xfrm>
            <a:off x="838200" y="365126"/>
            <a:ext cx="5830957" cy="1153124"/>
          </a:xfrm>
        </p:spPr>
        <p:txBody>
          <a:bodyPr/>
          <a:lstStyle/>
          <a:p>
            <a:r>
              <a:rPr lang="nl-NL" err="1"/>
              <a:t>Some</a:t>
            </a:r>
            <a:r>
              <a:rPr lang="nl-NL"/>
              <a:t> features</a:t>
            </a:r>
          </a:p>
        </p:txBody>
      </p:sp>
      <p:sp>
        <p:nvSpPr>
          <p:cNvPr id="4" name="Tijdelijke aanduiding voor inhoud 3">
            <a:extLst>
              <a:ext uri="{FF2B5EF4-FFF2-40B4-BE49-F238E27FC236}">
                <a16:creationId xmlns:a16="http://schemas.microsoft.com/office/drawing/2014/main" id="{2A2FA19E-882E-DDCE-0784-4D15B7584F5F}"/>
              </a:ext>
            </a:extLst>
          </p:cNvPr>
          <p:cNvSpPr>
            <a:spLocks noGrp="1"/>
          </p:cNvSpPr>
          <p:nvPr>
            <p:ph idx="1"/>
          </p:nvPr>
        </p:nvSpPr>
        <p:spPr>
          <a:xfrm>
            <a:off x="838200" y="1518249"/>
            <a:ext cx="4953000" cy="4550042"/>
          </a:xfrm>
        </p:spPr>
        <p:txBody>
          <a:bodyPr>
            <a:normAutofit/>
          </a:bodyPr>
          <a:lstStyle/>
          <a:p>
            <a:r>
              <a:rPr lang="en-GB" sz="1600"/>
              <a:t>Tell your data story easy</a:t>
            </a:r>
          </a:p>
          <a:p>
            <a:r>
              <a:rPr lang="en-GB" sz="1600"/>
              <a:t>Shortcut to a report with filter</a:t>
            </a:r>
          </a:p>
          <a:p>
            <a:r>
              <a:rPr lang="en-GB" sz="1600"/>
              <a:t>Slideshows</a:t>
            </a:r>
          </a:p>
          <a:p>
            <a:r>
              <a:rPr lang="en-GB" sz="1600" b="1"/>
              <a:t>Customize fonts</a:t>
            </a:r>
          </a:p>
          <a:p>
            <a:r>
              <a:rPr lang="en-GB" sz="1600"/>
              <a:t>Implement RLS on a report level (with tabular or shared dataset).</a:t>
            </a:r>
          </a:p>
          <a:p>
            <a:r>
              <a:rPr lang="en-GB" sz="1600"/>
              <a:t>Temporary close reports for your viewers.</a:t>
            </a:r>
          </a:p>
          <a:p>
            <a:r>
              <a:rPr lang="en-GB" sz="1600"/>
              <a:t>Analyse your reports on model level</a:t>
            </a:r>
          </a:p>
        </p:txBody>
      </p:sp>
      <p:pic>
        <p:nvPicPr>
          <p:cNvPr id="8" name="Picture 2">
            <a:extLst>
              <a:ext uri="{FF2B5EF4-FFF2-40B4-BE49-F238E27FC236}">
                <a16:creationId xmlns:a16="http://schemas.microsoft.com/office/drawing/2014/main" id="{F425020E-6E89-B54A-F827-E2F51B353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020" y="6480349"/>
            <a:ext cx="1241938" cy="248388"/>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83314B01-7521-67D7-D835-CDEF94DC38DD}"/>
              </a:ext>
            </a:extLst>
          </p:cNvPr>
          <p:cNvPicPr>
            <a:picLocks noChangeAspect="1"/>
          </p:cNvPicPr>
          <p:nvPr/>
        </p:nvPicPr>
        <p:blipFill>
          <a:blip r:embed="rId4"/>
          <a:stretch>
            <a:fillRect/>
          </a:stretch>
        </p:blipFill>
        <p:spPr>
          <a:xfrm>
            <a:off x="5720231" y="108244"/>
            <a:ext cx="3251007" cy="3545689"/>
          </a:xfrm>
          <a:prstGeom prst="rect">
            <a:avLst/>
          </a:prstGeom>
        </p:spPr>
      </p:pic>
      <p:pic>
        <p:nvPicPr>
          <p:cNvPr id="11" name="Afbeelding 10">
            <a:extLst>
              <a:ext uri="{FF2B5EF4-FFF2-40B4-BE49-F238E27FC236}">
                <a16:creationId xmlns:a16="http://schemas.microsoft.com/office/drawing/2014/main" id="{24076C54-A46C-59D7-D53F-7985A790233F}"/>
              </a:ext>
            </a:extLst>
          </p:cNvPr>
          <p:cNvPicPr>
            <a:picLocks noChangeAspect="1"/>
          </p:cNvPicPr>
          <p:nvPr/>
        </p:nvPicPr>
        <p:blipFill>
          <a:blip r:embed="rId5"/>
          <a:stretch>
            <a:fillRect/>
          </a:stretch>
        </p:blipFill>
        <p:spPr>
          <a:xfrm>
            <a:off x="9045432" y="108245"/>
            <a:ext cx="3146568" cy="3545689"/>
          </a:xfrm>
          <a:prstGeom prst="rect">
            <a:avLst/>
          </a:prstGeom>
        </p:spPr>
      </p:pic>
      <p:pic>
        <p:nvPicPr>
          <p:cNvPr id="13" name="Afbeelding 12">
            <a:extLst>
              <a:ext uri="{FF2B5EF4-FFF2-40B4-BE49-F238E27FC236}">
                <a16:creationId xmlns:a16="http://schemas.microsoft.com/office/drawing/2014/main" id="{1686222D-B1C9-756D-949F-8592D21372C0}"/>
              </a:ext>
            </a:extLst>
          </p:cNvPr>
          <p:cNvPicPr>
            <a:picLocks noChangeAspect="1"/>
          </p:cNvPicPr>
          <p:nvPr/>
        </p:nvPicPr>
        <p:blipFill>
          <a:blip r:embed="rId6"/>
          <a:stretch>
            <a:fillRect/>
          </a:stretch>
        </p:blipFill>
        <p:spPr>
          <a:xfrm>
            <a:off x="6542845" y="3760298"/>
            <a:ext cx="4446576" cy="2968439"/>
          </a:xfrm>
          <a:prstGeom prst="rect">
            <a:avLst/>
          </a:prstGeom>
        </p:spPr>
      </p:pic>
    </p:spTree>
    <p:extLst>
      <p:ext uri="{BB962C8B-B14F-4D97-AF65-F5344CB8AC3E}">
        <p14:creationId xmlns:p14="http://schemas.microsoft.com/office/powerpoint/2010/main" val="3313021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1EADC-0E93-B8E4-746E-8BB9D4A47FF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F0BCD0D-A3A7-321C-8BA5-7F5666B69CAA}"/>
              </a:ext>
            </a:extLst>
          </p:cNvPr>
          <p:cNvPicPr>
            <a:picLocks noChangeAspect="1"/>
          </p:cNvPicPr>
          <p:nvPr/>
        </p:nvPicPr>
        <p:blipFill>
          <a:blip r:embed="rId3"/>
          <a:stretch>
            <a:fillRect/>
          </a:stretch>
        </p:blipFill>
        <p:spPr>
          <a:xfrm>
            <a:off x="0" y="0"/>
            <a:ext cx="12192000" cy="4468843"/>
          </a:xfrm>
          <a:prstGeom prst="rect">
            <a:avLst/>
          </a:prstGeom>
        </p:spPr>
      </p:pic>
      <p:pic>
        <p:nvPicPr>
          <p:cNvPr id="13" name="Picture 12">
            <a:extLst>
              <a:ext uri="{FF2B5EF4-FFF2-40B4-BE49-F238E27FC236}">
                <a16:creationId xmlns:a16="http://schemas.microsoft.com/office/drawing/2014/main" id="{61187ED8-3DA1-12D6-18B9-391E5FD942F8}"/>
              </a:ext>
            </a:extLst>
          </p:cNvPr>
          <p:cNvPicPr>
            <a:picLocks noChangeAspect="1"/>
          </p:cNvPicPr>
          <p:nvPr/>
        </p:nvPicPr>
        <p:blipFill>
          <a:blip r:embed="rId4"/>
          <a:stretch>
            <a:fillRect/>
          </a:stretch>
        </p:blipFill>
        <p:spPr>
          <a:xfrm>
            <a:off x="4810538" y="5537827"/>
            <a:ext cx="2570924" cy="601631"/>
          </a:xfrm>
          <a:prstGeom prst="rect">
            <a:avLst/>
          </a:prstGeom>
        </p:spPr>
      </p:pic>
      <p:sp>
        <p:nvSpPr>
          <p:cNvPr id="3" name="Tijdelijke aanduiding voor inhoud 3">
            <a:extLst>
              <a:ext uri="{FF2B5EF4-FFF2-40B4-BE49-F238E27FC236}">
                <a16:creationId xmlns:a16="http://schemas.microsoft.com/office/drawing/2014/main" id="{DE61ACA8-BC76-A969-5B9B-6C70D25EB004}"/>
              </a:ext>
            </a:extLst>
          </p:cNvPr>
          <p:cNvSpPr>
            <a:spLocks noGrp="1"/>
          </p:cNvSpPr>
          <p:nvPr>
            <p:ph idx="1"/>
          </p:nvPr>
        </p:nvSpPr>
        <p:spPr>
          <a:xfrm>
            <a:off x="807307" y="4711956"/>
            <a:ext cx="4267200" cy="485167"/>
          </a:xfrm>
        </p:spPr>
        <p:txBody>
          <a:bodyPr>
            <a:normAutofit/>
          </a:bodyPr>
          <a:lstStyle/>
          <a:p>
            <a:r>
              <a:rPr lang="en-US" sz="1600"/>
              <a:t>Microsoft solution partner since 2003</a:t>
            </a:r>
          </a:p>
          <a:p>
            <a:pPr marL="0" indent="0">
              <a:buNone/>
            </a:pPr>
            <a:endParaRPr lang="en-US" sz="1600"/>
          </a:p>
          <a:p>
            <a:pPr marL="0" indent="0">
              <a:buNone/>
            </a:pPr>
            <a:endParaRPr lang="en-US" sz="1600"/>
          </a:p>
        </p:txBody>
      </p:sp>
      <p:sp>
        <p:nvSpPr>
          <p:cNvPr id="7" name="Tijdelijke aanduiding voor inhoud 3">
            <a:extLst>
              <a:ext uri="{FF2B5EF4-FFF2-40B4-BE49-F238E27FC236}">
                <a16:creationId xmlns:a16="http://schemas.microsoft.com/office/drawing/2014/main" id="{50C3DFF3-01BC-2B1B-7C1A-DE15AB4BFAE0}"/>
              </a:ext>
            </a:extLst>
          </p:cNvPr>
          <p:cNvSpPr txBox="1">
            <a:spLocks/>
          </p:cNvSpPr>
          <p:nvPr/>
        </p:nvSpPr>
        <p:spPr>
          <a:xfrm>
            <a:off x="5151919" y="4713288"/>
            <a:ext cx="2517915" cy="485166"/>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Tx/>
              <a:buBlip>
                <a:blip r:embed="rId5"/>
              </a:buBlip>
              <a:defRPr sz="1400" b="0" kern="1200">
                <a:solidFill>
                  <a:srgbClr val="000000"/>
                </a:solidFill>
                <a:latin typeface="+mn-lt"/>
                <a:ea typeface="+mn-ea"/>
                <a:cs typeface="+mn-cs"/>
              </a:defRPr>
            </a:lvl1pPr>
            <a:lvl2pPr marL="685800" indent="-228600" algn="l" defTabSz="914400" rtl="0" eaLnBrk="1" latinLnBrk="0" hangingPunct="1">
              <a:lnSpc>
                <a:spcPct val="150000"/>
              </a:lnSpc>
              <a:spcBef>
                <a:spcPts val="500"/>
              </a:spcBef>
              <a:buFontTx/>
              <a:buBlip>
                <a:blip r:embed="rId5"/>
              </a:buBlip>
              <a:defRPr sz="1200" b="1" kern="1200">
                <a:solidFill>
                  <a:srgbClr val="000000"/>
                </a:solidFill>
                <a:latin typeface="+mn-lt"/>
                <a:ea typeface="+mn-ea"/>
                <a:cs typeface="+mn-cs"/>
              </a:defRPr>
            </a:lvl2pPr>
            <a:lvl3pPr marL="1143000" indent="-228600" algn="l" defTabSz="914400" rtl="0" eaLnBrk="1" latinLnBrk="0" hangingPunct="1">
              <a:lnSpc>
                <a:spcPct val="150000"/>
              </a:lnSpc>
              <a:spcBef>
                <a:spcPts val="500"/>
              </a:spcBef>
              <a:buFontTx/>
              <a:buBlip>
                <a:blip r:embed="rId5"/>
              </a:buBlip>
              <a:defRPr sz="1200" b="1" kern="1200">
                <a:solidFill>
                  <a:srgbClr val="000000"/>
                </a:solidFill>
                <a:latin typeface="+mn-lt"/>
                <a:ea typeface="+mn-ea"/>
                <a:cs typeface="+mn-cs"/>
              </a:defRPr>
            </a:lvl3pPr>
            <a:lvl4pPr marL="1600200" indent="-228600" algn="l" defTabSz="914400" rtl="0" eaLnBrk="1" latinLnBrk="0" hangingPunct="1">
              <a:lnSpc>
                <a:spcPct val="150000"/>
              </a:lnSpc>
              <a:spcBef>
                <a:spcPts val="500"/>
              </a:spcBef>
              <a:buFontTx/>
              <a:buBlip>
                <a:blip r:embed="rId5"/>
              </a:buBlip>
              <a:defRPr sz="1200" b="1" kern="1200">
                <a:solidFill>
                  <a:srgbClr val="000000"/>
                </a:solidFill>
                <a:latin typeface="+mn-lt"/>
                <a:ea typeface="+mn-ea"/>
                <a:cs typeface="+mn-cs"/>
              </a:defRPr>
            </a:lvl4pPr>
            <a:lvl5pPr marL="2057400" indent="-228600" algn="l" defTabSz="914400" rtl="0" eaLnBrk="1" latinLnBrk="0" hangingPunct="1">
              <a:lnSpc>
                <a:spcPct val="150000"/>
              </a:lnSpc>
              <a:spcBef>
                <a:spcPts val="500"/>
              </a:spcBef>
              <a:buFontTx/>
              <a:buBlip>
                <a:blip r:embed="rId5"/>
              </a:buBlip>
              <a:defRPr sz="1200" b="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t>Business Intelligence</a:t>
            </a:r>
          </a:p>
          <a:p>
            <a:endParaRPr lang="en-US" sz="1600"/>
          </a:p>
        </p:txBody>
      </p:sp>
      <p:sp>
        <p:nvSpPr>
          <p:cNvPr id="8" name="Tijdelijke aanduiding voor inhoud 3">
            <a:extLst>
              <a:ext uri="{FF2B5EF4-FFF2-40B4-BE49-F238E27FC236}">
                <a16:creationId xmlns:a16="http://schemas.microsoft.com/office/drawing/2014/main" id="{9D5F98F7-4745-F7B8-1E5A-200A270D2211}"/>
              </a:ext>
            </a:extLst>
          </p:cNvPr>
          <p:cNvSpPr txBox="1">
            <a:spLocks/>
          </p:cNvSpPr>
          <p:nvPr/>
        </p:nvSpPr>
        <p:spPr>
          <a:xfrm>
            <a:off x="7924800" y="4726982"/>
            <a:ext cx="4267200" cy="660027"/>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Tx/>
              <a:buBlip>
                <a:blip r:embed="rId5"/>
              </a:buBlip>
              <a:defRPr sz="1400" b="0" kern="1200">
                <a:solidFill>
                  <a:srgbClr val="000000"/>
                </a:solidFill>
                <a:latin typeface="+mn-lt"/>
                <a:ea typeface="+mn-ea"/>
                <a:cs typeface="+mn-cs"/>
              </a:defRPr>
            </a:lvl1pPr>
            <a:lvl2pPr marL="685800" indent="-228600" algn="l" defTabSz="914400" rtl="0" eaLnBrk="1" latinLnBrk="0" hangingPunct="1">
              <a:lnSpc>
                <a:spcPct val="150000"/>
              </a:lnSpc>
              <a:spcBef>
                <a:spcPts val="500"/>
              </a:spcBef>
              <a:buFontTx/>
              <a:buBlip>
                <a:blip r:embed="rId5"/>
              </a:buBlip>
              <a:defRPr sz="1200" b="1" kern="1200">
                <a:solidFill>
                  <a:srgbClr val="000000"/>
                </a:solidFill>
                <a:latin typeface="+mn-lt"/>
                <a:ea typeface="+mn-ea"/>
                <a:cs typeface="+mn-cs"/>
              </a:defRPr>
            </a:lvl2pPr>
            <a:lvl3pPr marL="1143000" indent="-228600" algn="l" defTabSz="914400" rtl="0" eaLnBrk="1" latinLnBrk="0" hangingPunct="1">
              <a:lnSpc>
                <a:spcPct val="150000"/>
              </a:lnSpc>
              <a:spcBef>
                <a:spcPts val="500"/>
              </a:spcBef>
              <a:buFontTx/>
              <a:buBlip>
                <a:blip r:embed="rId5"/>
              </a:buBlip>
              <a:defRPr sz="1200" b="1" kern="1200">
                <a:solidFill>
                  <a:srgbClr val="000000"/>
                </a:solidFill>
                <a:latin typeface="+mn-lt"/>
                <a:ea typeface="+mn-ea"/>
                <a:cs typeface="+mn-cs"/>
              </a:defRPr>
            </a:lvl3pPr>
            <a:lvl4pPr marL="1600200" indent="-228600" algn="l" defTabSz="914400" rtl="0" eaLnBrk="1" latinLnBrk="0" hangingPunct="1">
              <a:lnSpc>
                <a:spcPct val="150000"/>
              </a:lnSpc>
              <a:spcBef>
                <a:spcPts val="500"/>
              </a:spcBef>
              <a:buFontTx/>
              <a:buBlip>
                <a:blip r:embed="rId5"/>
              </a:buBlip>
              <a:defRPr sz="1200" b="1" kern="1200">
                <a:solidFill>
                  <a:srgbClr val="000000"/>
                </a:solidFill>
                <a:latin typeface="+mn-lt"/>
                <a:ea typeface="+mn-ea"/>
                <a:cs typeface="+mn-cs"/>
              </a:defRPr>
            </a:lvl4pPr>
            <a:lvl5pPr marL="2057400" indent="-228600" algn="l" defTabSz="914400" rtl="0" eaLnBrk="1" latinLnBrk="0" hangingPunct="1">
              <a:lnSpc>
                <a:spcPct val="150000"/>
              </a:lnSpc>
              <a:spcBef>
                <a:spcPts val="500"/>
              </a:spcBef>
              <a:buFontTx/>
              <a:buBlip>
                <a:blip r:embed="rId5"/>
              </a:buBlip>
              <a:defRPr sz="1200" b="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t>Custom software development</a:t>
            </a:r>
          </a:p>
          <a:p>
            <a:endParaRPr lang="en-US" sz="1600"/>
          </a:p>
          <a:p>
            <a:endParaRPr lang="en-US" sz="1600"/>
          </a:p>
          <a:p>
            <a:endParaRPr lang="en-GB" sz="1600"/>
          </a:p>
        </p:txBody>
      </p:sp>
      <p:pic>
        <p:nvPicPr>
          <p:cNvPr id="9" name="Picture 2">
            <a:extLst>
              <a:ext uri="{FF2B5EF4-FFF2-40B4-BE49-F238E27FC236}">
                <a16:creationId xmlns:a16="http://schemas.microsoft.com/office/drawing/2014/main" id="{688630A0-45E3-3B24-A639-8044D0C3D1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4020" y="6480349"/>
            <a:ext cx="1241938" cy="248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7655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075C1-2B34-BC8A-A396-B666D8FFEB5A}"/>
            </a:ext>
          </a:extLst>
        </p:cNvPr>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3C169DA5-8AB0-A635-1978-3F30A858D696}"/>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5534" r="25534"/>
          <a:stretch/>
        </p:blipFill>
        <p:spPr>
          <a:xfrm>
            <a:off x="6044945" y="-45122"/>
            <a:ext cx="6147055" cy="6903122"/>
          </a:xfrm>
        </p:spPr>
      </p:pic>
      <p:sp>
        <p:nvSpPr>
          <p:cNvPr id="3" name="Titel 2">
            <a:extLst>
              <a:ext uri="{FF2B5EF4-FFF2-40B4-BE49-F238E27FC236}">
                <a16:creationId xmlns:a16="http://schemas.microsoft.com/office/drawing/2014/main" id="{B706DFCE-0D1A-A8B1-FADC-3A323793456D}"/>
              </a:ext>
            </a:extLst>
          </p:cNvPr>
          <p:cNvSpPr>
            <a:spLocks noGrp="1"/>
          </p:cNvSpPr>
          <p:nvPr>
            <p:ph type="title"/>
          </p:nvPr>
        </p:nvSpPr>
        <p:spPr>
          <a:xfrm>
            <a:off x="838200" y="365126"/>
            <a:ext cx="5830957" cy="1153124"/>
          </a:xfrm>
        </p:spPr>
        <p:txBody>
          <a:bodyPr/>
          <a:lstStyle/>
          <a:p>
            <a:r>
              <a:rPr lang="nl-NL" err="1"/>
              <a:t>Some</a:t>
            </a:r>
            <a:r>
              <a:rPr lang="nl-NL"/>
              <a:t> features</a:t>
            </a:r>
          </a:p>
        </p:txBody>
      </p:sp>
      <p:sp>
        <p:nvSpPr>
          <p:cNvPr id="4" name="Tijdelijke aanduiding voor inhoud 3">
            <a:extLst>
              <a:ext uri="{FF2B5EF4-FFF2-40B4-BE49-F238E27FC236}">
                <a16:creationId xmlns:a16="http://schemas.microsoft.com/office/drawing/2014/main" id="{C9F1D42C-1B94-813A-CFBD-26321FE08514}"/>
              </a:ext>
            </a:extLst>
          </p:cNvPr>
          <p:cNvSpPr>
            <a:spLocks noGrp="1"/>
          </p:cNvSpPr>
          <p:nvPr>
            <p:ph idx="1"/>
          </p:nvPr>
        </p:nvSpPr>
        <p:spPr>
          <a:xfrm>
            <a:off x="838200" y="1518249"/>
            <a:ext cx="4953000" cy="4550042"/>
          </a:xfrm>
        </p:spPr>
        <p:txBody>
          <a:bodyPr>
            <a:normAutofit/>
          </a:bodyPr>
          <a:lstStyle/>
          <a:p>
            <a:r>
              <a:rPr lang="en-GB" sz="1600"/>
              <a:t>Tell your data story easy</a:t>
            </a:r>
          </a:p>
          <a:p>
            <a:r>
              <a:rPr lang="en-GB" sz="1600"/>
              <a:t>Shortcut to a report with filter</a:t>
            </a:r>
          </a:p>
          <a:p>
            <a:r>
              <a:rPr lang="en-GB" sz="1600"/>
              <a:t>Slideshows</a:t>
            </a:r>
          </a:p>
          <a:p>
            <a:r>
              <a:rPr lang="en-GB" sz="1600"/>
              <a:t>Customize fonts</a:t>
            </a:r>
          </a:p>
          <a:p>
            <a:r>
              <a:rPr lang="en-GB" sz="1600" b="1"/>
              <a:t>Implement RLS on a report level (with tabular or shared dataset).</a:t>
            </a:r>
          </a:p>
          <a:p>
            <a:r>
              <a:rPr lang="en-GB" sz="1600"/>
              <a:t>Temporary close reports for your viewers.</a:t>
            </a:r>
          </a:p>
          <a:p>
            <a:r>
              <a:rPr lang="en-GB" sz="1600"/>
              <a:t>Analyse your reports on model level</a:t>
            </a:r>
          </a:p>
        </p:txBody>
      </p:sp>
      <p:pic>
        <p:nvPicPr>
          <p:cNvPr id="8" name="Picture 2">
            <a:extLst>
              <a:ext uri="{FF2B5EF4-FFF2-40B4-BE49-F238E27FC236}">
                <a16:creationId xmlns:a16="http://schemas.microsoft.com/office/drawing/2014/main" id="{5BD4A2E6-4C2B-7D6C-D148-625FB23212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020" y="6480349"/>
            <a:ext cx="1241938" cy="248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1744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6EB75-45E9-98CC-B6BD-F3703A97BA8C}"/>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192A2589-02CF-4ECB-54B5-B86C2157EF1D}"/>
              </a:ext>
            </a:extLst>
          </p:cNvPr>
          <p:cNvSpPr>
            <a:spLocks noGrp="1"/>
          </p:cNvSpPr>
          <p:nvPr>
            <p:ph type="title"/>
          </p:nvPr>
        </p:nvSpPr>
        <p:spPr>
          <a:xfrm>
            <a:off x="838200" y="365126"/>
            <a:ext cx="5830957" cy="1153124"/>
          </a:xfrm>
        </p:spPr>
        <p:txBody>
          <a:bodyPr/>
          <a:lstStyle/>
          <a:p>
            <a:r>
              <a:rPr lang="nl-NL" err="1"/>
              <a:t>Some</a:t>
            </a:r>
            <a:r>
              <a:rPr lang="nl-NL"/>
              <a:t> features</a:t>
            </a:r>
          </a:p>
        </p:txBody>
      </p:sp>
      <p:sp>
        <p:nvSpPr>
          <p:cNvPr id="4" name="Tijdelijke aanduiding voor inhoud 3">
            <a:extLst>
              <a:ext uri="{FF2B5EF4-FFF2-40B4-BE49-F238E27FC236}">
                <a16:creationId xmlns:a16="http://schemas.microsoft.com/office/drawing/2014/main" id="{E780A8C6-4656-3FB6-0714-BB2EF891D082}"/>
              </a:ext>
            </a:extLst>
          </p:cNvPr>
          <p:cNvSpPr>
            <a:spLocks noGrp="1"/>
          </p:cNvSpPr>
          <p:nvPr>
            <p:ph idx="1"/>
          </p:nvPr>
        </p:nvSpPr>
        <p:spPr>
          <a:xfrm>
            <a:off x="838200" y="1518249"/>
            <a:ext cx="4953000" cy="4550042"/>
          </a:xfrm>
        </p:spPr>
        <p:txBody>
          <a:bodyPr>
            <a:normAutofit/>
          </a:bodyPr>
          <a:lstStyle/>
          <a:p>
            <a:r>
              <a:rPr lang="en-GB" sz="1600"/>
              <a:t>Tell your data story easy</a:t>
            </a:r>
          </a:p>
          <a:p>
            <a:r>
              <a:rPr lang="en-GB" sz="1600"/>
              <a:t>Shortcut to a report with filter</a:t>
            </a:r>
          </a:p>
          <a:p>
            <a:r>
              <a:rPr lang="en-GB" sz="1600"/>
              <a:t>Slideshows</a:t>
            </a:r>
          </a:p>
          <a:p>
            <a:r>
              <a:rPr lang="en-GB" sz="1600"/>
              <a:t>Customize fonts</a:t>
            </a:r>
          </a:p>
          <a:p>
            <a:r>
              <a:rPr lang="en-GB" sz="1600"/>
              <a:t>Implement RLS on a report level (with tabular or shared dataset).</a:t>
            </a:r>
          </a:p>
          <a:p>
            <a:r>
              <a:rPr lang="en-GB" sz="1600" b="1"/>
              <a:t>Temporary close reports for your viewers.</a:t>
            </a:r>
          </a:p>
          <a:p>
            <a:r>
              <a:rPr lang="en-GB" sz="1600"/>
              <a:t>Analyse your reports on model level</a:t>
            </a:r>
          </a:p>
        </p:txBody>
      </p:sp>
      <p:pic>
        <p:nvPicPr>
          <p:cNvPr id="8" name="Picture 2">
            <a:extLst>
              <a:ext uri="{FF2B5EF4-FFF2-40B4-BE49-F238E27FC236}">
                <a16:creationId xmlns:a16="http://schemas.microsoft.com/office/drawing/2014/main" id="{CE9232FC-1356-846F-24EE-0EB99114FD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020" y="6480349"/>
            <a:ext cx="1241938" cy="2483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E4304E4-CEC5-D8FB-A73E-986299801D6E}"/>
              </a:ext>
            </a:extLst>
          </p:cNvPr>
          <p:cNvPicPr>
            <a:picLocks noChangeAspect="1"/>
          </p:cNvPicPr>
          <p:nvPr/>
        </p:nvPicPr>
        <p:blipFill>
          <a:blip r:embed="rId4"/>
          <a:stretch>
            <a:fillRect/>
          </a:stretch>
        </p:blipFill>
        <p:spPr>
          <a:xfrm>
            <a:off x="7031768" y="379017"/>
            <a:ext cx="4322032" cy="2278463"/>
          </a:xfrm>
          <a:prstGeom prst="rect">
            <a:avLst/>
          </a:prstGeom>
        </p:spPr>
      </p:pic>
      <p:pic>
        <p:nvPicPr>
          <p:cNvPr id="12" name="Picture 11">
            <a:extLst>
              <a:ext uri="{FF2B5EF4-FFF2-40B4-BE49-F238E27FC236}">
                <a16:creationId xmlns:a16="http://schemas.microsoft.com/office/drawing/2014/main" id="{CC676C0C-0E26-6379-0B2B-C4ADEBCEC7F8}"/>
              </a:ext>
            </a:extLst>
          </p:cNvPr>
          <p:cNvPicPr>
            <a:picLocks noChangeAspect="1"/>
          </p:cNvPicPr>
          <p:nvPr/>
        </p:nvPicPr>
        <p:blipFill>
          <a:blip r:embed="rId5"/>
          <a:stretch>
            <a:fillRect/>
          </a:stretch>
        </p:blipFill>
        <p:spPr>
          <a:xfrm>
            <a:off x="6400802" y="2872498"/>
            <a:ext cx="5486081" cy="3737113"/>
          </a:xfrm>
          <a:prstGeom prst="rect">
            <a:avLst/>
          </a:prstGeom>
        </p:spPr>
      </p:pic>
    </p:spTree>
    <p:extLst>
      <p:ext uri="{BB962C8B-B14F-4D97-AF65-F5344CB8AC3E}">
        <p14:creationId xmlns:p14="http://schemas.microsoft.com/office/powerpoint/2010/main" val="28018320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C52A1-6634-B3DC-BD4F-9EA40B9D60A4}"/>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DB996500-7976-BBA3-C50E-8FE9FB4C1579}"/>
              </a:ext>
            </a:extLst>
          </p:cNvPr>
          <p:cNvSpPr>
            <a:spLocks noGrp="1"/>
          </p:cNvSpPr>
          <p:nvPr>
            <p:ph type="title"/>
          </p:nvPr>
        </p:nvSpPr>
        <p:spPr>
          <a:xfrm>
            <a:off x="838200" y="365126"/>
            <a:ext cx="5830957" cy="1153124"/>
          </a:xfrm>
        </p:spPr>
        <p:txBody>
          <a:bodyPr/>
          <a:lstStyle/>
          <a:p>
            <a:r>
              <a:rPr lang="nl-NL"/>
              <a:t>Some features</a:t>
            </a:r>
          </a:p>
        </p:txBody>
      </p:sp>
      <p:sp>
        <p:nvSpPr>
          <p:cNvPr id="4" name="Tijdelijke aanduiding voor inhoud 3">
            <a:extLst>
              <a:ext uri="{FF2B5EF4-FFF2-40B4-BE49-F238E27FC236}">
                <a16:creationId xmlns:a16="http://schemas.microsoft.com/office/drawing/2014/main" id="{93D6B5AC-3B7A-D4F9-66D6-193288E98FEB}"/>
              </a:ext>
            </a:extLst>
          </p:cNvPr>
          <p:cNvSpPr>
            <a:spLocks noGrp="1"/>
          </p:cNvSpPr>
          <p:nvPr>
            <p:ph idx="1"/>
          </p:nvPr>
        </p:nvSpPr>
        <p:spPr>
          <a:xfrm>
            <a:off x="838200" y="1518249"/>
            <a:ext cx="4437728" cy="4550042"/>
          </a:xfrm>
        </p:spPr>
        <p:txBody>
          <a:bodyPr>
            <a:noAutofit/>
          </a:bodyPr>
          <a:lstStyle/>
          <a:p>
            <a:r>
              <a:rPr lang="en-GB" sz="1600"/>
              <a:t>Tell your data story easy</a:t>
            </a:r>
          </a:p>
          <a:p>
            <a:r>
              <a:rPr lang="en-GB" sz="1600"/>
              <a:t>Shortcut to a report with filter</a:t>
            </a:r>
          </a:p>
          <a:p>
            <a:r>
              <a:rPr lang="en-GB" sz="1600"/>
              <a:t>Slideshows</a:t>
            </a:r>
          </a:p>
          <a:p>
            <a:r>
              <a:rPr lang="en-GB" sz="1600"/>
              <a:t>Customize fonts</a:t>
            </a:r>
          </a:p>
          <a:p>
            <a:r>
              <a:rPr lang="en-GB" sz="1600"/>
              <a:t>Implement RLS on a report level (with tabular or shared dataset).</a:t>
            </a:r>
          </a:p>
          <a:p>
            <a:r>
              <a:rPr lang="en-GB" sz="1600"/>
              <a:t>Temporary close reports for your viewers.</a:t>
            </a:r>
          </a:p>
          <a:p>
            <a:r>
              <a:rPr lang="en-GB" sz="1600" b="1"/>
              <a:t>Analyse your reports on model level</a:t>
            </a:r>
          </a:p>
        </p:txBody>
      </p:sp>
      <p:pic>
        <p:nvPicPr>
          <p:cNvPr id="8" name="Picture 2">
            <a:extLst>
              <a:ext uri="{FF2B5EF4-FFF2-40B4-BE49-F238E27FC236}">
                <a16:creationId xmlns:a16="http://schemas.microsoft.com/office/drawing/2014/main" id="{D1D5DDAA-774A-5D10-BD2D-7ABF0339EC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020" y="6480349"/>
            <a:ext cx="1241938" cy="2483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9579E7E-6DFA-BF89-91D4-D8CB5A91E0C0}"/>
              </a:ext>
            </a:extLst>
          </p:cNvPr>
          <p:cNvPicPr>
            <a:picLocks noChangeAspect="1"/>
          </p:cNvPicPr>
          <p:nvPr/>
        </p:nvPicPr>
        <p:blipFill>
          <a:blip r:embed="rId4"/>
          <a:stretch>
            <a:fillRect/>
          </a:stretch>
        </p:blipFill>
        <p:spPr>
          <a:xfrm>
            <a:off x="5156658" y="1610923"/>
            <a:ext cx="6916072" cy="3636153"/>
          </a:xfrm>
          <a:prstGeom prst="rect">
            <a:avLst/>
          </a:prstGeom>
        </p:spPr>
      </p:pic>
    </p:spTree>
    <p:extLst>
      <p:ext uri="{BB962C8B-B14F-4D97-AF65-F5344CB8AC3E}">
        <p14:creationId xmlns:p14="http://schemas.microsoft.com/office/powerpoint/2010/main" val="21779245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D91C4-4426-EC07-62F9-5D571B6BCB3F}"/>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C070FB4E-7C4F-11A0-3836-B6D96FE17BBF}"/>
              </a:ext>
            </a:extLst>
          </p:cNvPr>
          <p:cNvSpPr txBox="1"/>
          <p:nvPr/>
        </p:nvSpPr>
        <p:spPr>
          <a:xfrm>
            <a:off x="7946747" y="1334033"/>
            <a:ext cx="5374367" cy="693973"/>
          </a:xfrm>
          <a:prstGeom prst="rect">
            <a:avLst/>
          </a:prstGeom>
          <a:noFill/>
        </p:spPr>
        <p:txBody>
          <a:bodyPr wrap="square">
            <a:spAutoFit/>
          </a:bodyPr>
          <a:lstStyle/>
          <a:p>
            <a:pPr>
              <a:lnSpc>
                <a:spcPct val="150000"/>
              </a:lnSpc>
            </a:pPr>
            <a:r>
              <a:rPr lang="nl-NL" sz="1400" b="1" err="1">
                <a:solidFill>
                  <a:srgbClr val="0C7EC1"/>
                </a:solidFill>
                <a:latin typeface="+mj-lt"/>
                <a:ea typeface="Open Sans" panose="020B0606030504020204" pitchFamily="34" charset="0"/>
                <a:cs typeface="Open Sans" panose="020B0606030504020204" pitchFamily="34" charset="0"/>
              </a:rPr>
              <a:t>Available</a:t>
            </a:r>
            <a:r>
              <a:rPr lang="nl-NL" sz="1400" b="1">
                <a:solidFill>
                  <a:srgbClr val="0C7EC1"/>
                </a:solidFill>
                <a:latin typeface="+mj-lt"/>
                <a:ea typeface="Open Sans" panose="020B0606030504020204" pitchFamily="34" charset="0"/>
                <a:cs typeface="Open Sans" panose="020B0606030504020204" pitchFamily="34" charset="0"/>
              </a:rPr>
              <a:t> on:</a:t>
            </a:r>
          </a:p>
          <a:p>
            <a:pPr>
              <a:lnSpc>
                <a:spcPct val="150000"/>
              </a:lnSpc>
            </a:pPr>
            <a:r>
              <a:rPr lang="nl-NL" sz="1400">
                <a:solidFill>
                  <a:srgbClr val="0C7EC1"/>
                </a:solidFill>
                <a:latin typeface="+mj-lt"/>
                <a:ea typeface="Open Sans" panose="020B0606030504020204" pitchFamily="34" charset="0"/>
                <a:cs typeface="Open Sans" panose="020B0606030504020204" pitchFamily="34" charset="0"/>
                <a:hlinkClick r:id="rId3"/>
              </a:rPr>
              <a:t>www.webdashboard.com</a:t>
            </a:r>
            <a:r>
              <a:rPr lang="nl-NL" sz="1400">
                <a:solidFill>
                  <a:srgbClr val="0C7EC1"/>
                </a:solidFill>
                <a:latin typeface="+mj-lt"/>
                <a:ea typeface="Open Sans" panose="020B0606030504020204" pitchFamily="34" charset="0"/>
                <a:cs typeface="Open Sans" panose="020B0606030504020204" pitchFamily="34" charset="0"/>
              </a:rPr>
              <a:t> or: </a:t>
            </a:r>
          </a:p>
        </p:txBody>
      </p:sp>
      <p:pic>
        <p:nvPicPr>
          <p:cNvPr id="8" name="Afbeelding 7">
            <a:extLst>
              <a:ext uri="{FF2B5EF4-FFF2-40B4-BE49-F238E27FC236}">
                <a16:creationId xmlns:a16="http://schemas.microsoft.com/office/drawing/2014/main" id="{4321F7FF-4EEB-4ADD-AF4E-0CF2596E9A2A}"/>
              </a:ext>
            </a:extLst>
          </p:cNvPr>
          <p:cNvPicPr>
            <a:picLocks noChangeAspect="1"/>
          </p:cNvPicPr>
          <p:nvPr/>
        </p:nvPicPr>
        <p:blipFill>
          <a:blip r:embed="rId4"/>
          <a:stretch>
            <a:fillRect/>
          </a:stretch>
        </p:blipFill>
        <p:spPr>
          <a:xfrm>
            <a:off x="8067434" y="2180215"/>
            <a:ext cx="1231821" cy="519965"/>
          </a:xfrm>
          <a:prstGeom prst="rect">
            <a:avLst/>
          </a:prstGeom>
        </p:spPr>
      </p:pic>
      <p:pic>
        <p:nvPicPr>
          <p:cNvPr id="10" name="Afbeelding 9">
            <a:extLst>
              <a:ext uri="{FF2B5EF4-FFF2-40B4-BE49-F238E27FC236}">
                <a16:creationId xmlns:a16="http://schemas.microsoft.com/office/drawing/2014/main" id="{FBD96B8A-2514-B104-C537-8C164B4BB936}"/>
              </a:ext>
            </a:extLst>
          </p:cNvPr>
          <p:cNvPicPr>
            <a:picLocks noChangeAspect="1"/>
          </p:cNvPicPr>
          <p:nvPr/>
        </p:nvPicPr>
        <p:blipFill>
          <a:blip r:embed="rId5"/>
          <a:stretch>
            <a:fillRect/>
          </a:stretch>
        </p:blipFill>
        <p:spPr>
          <a:xfrm>
            <a:off x="9424046" y="2180215"/>
            <a:ext cx="1552907" cy="517637"/>
          </a:xfrm>
          <a:prstGeom prst="rect">
            <a:avLst/>
          </a:prstGeom>
        </p:spPr>
      </p:pic>
      <p:pic>
        <p:nvPicPr>
          <p:cNvPr id="11" name="Picture 2">
            <a:extLst>
              <a:ext uri="{FF2B5EF4-FFF2-40B4-BE49-F238E27FC236}">
                <a16:creationId xmlns:a16="http://schemas.microsoft.com/office/drawing/2014/main" id="{497AB234-A7A9-106C-7692-D284953D7B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6747" y="803711"/>
            <a:ext cx="2395418" cy="479084"/>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Rechte verbindingslijn 13">
            <a:extLst>
              <a:ext uri="{FF2B5EF4-FFF2-40B4-BE49-F238E27FC236}">
                <a16:creationId xmlns:a16="http://schemas.microsoft.com/office/drawing/2014/main" id="{580D8B44-9E42-3B6A-AD99-F4A0393CF2F2}"/>
              </a:ext>
            </a:extLst>
          </p:cNvPr>
          <p:cNvCxnSpPr/>
          <p:nvPr/>
        </p:nvCxnSpPr>
        <p:spPr>
          <a:xfrm>
            <a:off x="9121050" y="629075"/>
            <a:ext cx="25052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080" name="Picture 8" descr="Contact opnemen - Onvio">
            <a:extLst>
              <a:ext uri="{FF2B5EF4-FFF2-40B4-BE49-F238E27FC236}">
                <a16:creationId xmlns:a16="http://schemas.microsoft.com/office/drawing/2014/main" id="{DC724DB6-89CB-D3E6-A885-A848B39BA5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8476" y="5442496"/>
            <a:ext cx="1623340" cy="596905"/>
          </a:xfrm>
          <a:prstGeom prst="rect">
            <a:avLst/>
          </a:prstGeom>
          <a:noFill/>
          <a:extLst>
            <a:ext uri="{909E8E84-426E-40DD-AFC4-6F175D3DCCD1}">
              <a14:hiddenFill xmlns:a14="http://schemas.microsoft.com/office/drawing/2010/main">
                <a:solidFill>
                  <a:srgbClr val="FFFFFF"/>
                </a:solidFill>
              </a14:hiddenFill>
            </a:ext>
          </a:extLst>
        </p:spPr>
      </p:pic>
      <p:sp>
        <p:nvSpPr>
          <p:cNvPr id="16" name="Tekstvak 15">
            <a:extLst>
              <a:ext uri="{FF2B5EF4-FFF2-40B4-BE49-F238E27FC236}">
                <a16:creationId xmlns:a16="http://schemas.microsoft.com/office/drawing/2014/main" id="{C6B7CAB9-8302-F3CD-5D80-3F880A5A83A2}"/>
              </a:ext>
            </a:extLst>
          </p:cNvPr>
          <p:cNvSpPr txBox="1"/>
          <p:nvPr/>
        </p:nvSpPr>
        <p:spPr>
          <a:xfrm>
            <a:off x="7946747" y="4933189"/>
            <a:ext cx="1882247" cy="307777"/>
          </a:xfrm>
          <a:prstGeom prst="rect">
            <a:avLst/>
          </a:prstGeom>
          <a:noFill/>
        </p:spPr>
        <p:txBody>
          <a:bodyPr wrap="none" rtlCol="0">
            <a:spAutoFit/>
          </a:bodyPr>
          <a:lstStyle/>
          <a:p>
            <a:r>
              <a:rPr lang="nl-NL" sz="1400" b="1">
                <a:solidFill>
                  <a:srgbClr val="0C7EC1"/>
                </a:solidFill>
                <a:latin typeface="+mj-lt"/>
              </a:rPr>
              <a:t>Security </a:t>
            </a:r>
            <a:r>
              <a:rPr lang="nl-NL" sz="1400" b="1" err="1">
                <a:solidFill>
                  <a:srgbClr val="0C7EC1"/>
                </a:solidFill>
                <a:latin typeface="+mj-lt"/>
              </a:rPr>
              <a:t>tested</a:t>
            </a:r>
            <a:r>
              <a:rPr lang="nl-NL" sz="1400" b="1">
                <a:solidFill>
                  <a:srgbClr val="0C7EC1"/>
                </a:solidFill>
                <a:latin typeface="+mj-lt"/>
              </a:rPr>
              <a:t> </a:t>
            </a:r>
            <a:r>
              <a:rPr lang="nl-NL" sz="1400" b="1" err="1">
                <a:solidFill>
                  <a:srgbClr val="0C7EC1"/>
                </a:solidFill>
                <a:latin typeface="+mj-lt"/>
              </a:rPr>
              <a:t>by</a:t>
            </a:r>
            <a:r>
              <a:rPr lang="nl-NL" sz="1400" b="1">
                <a:solidFill>
                  <a:srgbClr val="0C7EC1"/>
                </a:solidFill>
                <a:latin typeface="+mj-lt"/>
              </a:rPr>
              <a:t>: </a:t>
            </a:r>
          </a:p>
        </p:txBody>
      </p:sp>
      <p:pic>
        <p:nvPicPr>
          <p:cNvPr id="41" name="Picture 2">
            <a:extLst>
              <a:ext uri="{FF2B5EF4-FFF2-40B4-BE49-F238E27FC236}">
                <a16:creationId xmlns:a16="http://schemas.microsoft.com/office/drawing/2014/main" id="{89ACDC8B-56D5-A889-DCE6-86E6718997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4020" y="6480349"/>
            <a:ext cx="1241938" cy="248388"/>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ep 31">
            <a:extLst>
              <a:ext uri="{FF2B5EF4-FFF2-40B4-BE49-F238E27FC236}">
                <a16:creationId xmlns:a16="http://schemas.microsoft.com/office/drawing/2014/main" id="{AFE6BC3A-DD88-0AA6-A4C2-6D13A80CABC6}"/>
              </a:ext>
            </a:extLst>
          </p:cNvPr>
          <p:cNvGrpSpPr/>
          <p:nvPr/>
        </p:nvGrpSpPr>
        <p:grpSpPr>
          <a:xfrm>
            <a:off x="838200" y="1262270"/>
            <a:ext cx="5374367" cy="5168034"/>
            <a:chOff x="670676" y="1207894"/>
            <a:chExt cx="5959762" cy="5973273"/>
          </a:xfrm>
        </p:grpSpPr>
        <p:pic>
          <p:nvPicPr>
            <p:cNvPr id="4" name="Afbeelding 3">
              <a:extLst>
                <a:ext uri="{FF2B5EF4-FFF2-40B4-BE49-F238E27FC236}">
                  <a16:creationId xmlns:a16="http://schemas.microsoft.com/office/drawing/2014/main" id="{2C630159-EB4B-9557-1630-57AEFBAA4815}"/>
                </a:ext>
              </a:extLst>
            </p:cNvPr>
            <p:cNvPicPr>
              <a:picLocks noChangeAspect="1"/>
            </p:cNvPicPr>
            <p:nvPr/>
          </p:nvPicPr>
          <p:blipFill>
            <a:blip r:embed="rId8"/>
            <a:stretch>
              <a:fillRect/>
            </a:stretch>
          </p:blipFill>
          <p:spPr>
            <a:xfrm>
              <a:off x="1866035" y="1207894"/>
              <a:ext cx="4764403" cy="3274151"/>
            </a:xfrm>
            <a:prstGeom prst="rect">
              <a:avLst/>
            </a:prstGeom>
          </p:spPr>
        </p:pic>
        <p:pic>
          <p:nvPicPr>
            <p:cNvPr id="1032" name="Picture 8">
              <a:extLst>
                <a:ext uri="{FF2B5EF4-FFF2-40B4-BE49-F238E27FC236}">
                  <a16:creationId xmlns:a16="http://schemas.microsoft.com/office/drawing/2014/main" id="{2D819558-370A-9DD2-F2FC-3E6E238CF9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5185" y="4779462"/>
              <a:ext cx="1375438" cy="87222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6">
              <a:extLst>
                <a:ext uri="{FF2B5EF4-FFF2-40B4-BE49-F238E27FC236}">
                  <a16:creationId xmlns:a16="http://schemas.microsoft.com/office/drawing/2014/main" id="{6071E455-EF71-82F2-BE4F-13314B2A563F}"/>
                </a:ext>
              </a:extLst>
            </p:cNvPr>
            <p:cNvGraphicFramePr>
              <a:graphicFrameLocks noChangeAspect="1"/>
            </p:cNvGraphicFramePr>
            <p:nvPr/>
          </p:nvGraphicFramePr>
          <p:xfrm>
            <a:off x="807252" y="4541091"/>
            <a:ext cx="1043718" cy="940928"/>
          </p:xfrm>
          <a:graphic>
            <a:graphicData uri="http://schemas.openxmlformats.org/presentationml/2006/ole">
              <mc:AlternateContent xmlns:mc="http://schemas.openxmlformats.org/markup-compatibility/2006">
                <mc:Choice xmlns:v="urn:schemas-microsoft-com:vml" Requires="v">
                  <p:oleObj name="Bitmap Image" r:id="rId10" imgW="1257480" imgH="1133640" progId="Paint.Picture">
                    <p:embed/>
                  </p:oleObj>
                </mc:Choice>
                <mc:Fallback>
                  <p:oleObj name="Bitmap Image" r:id="rId10" imgW="1257480" imgH="1133640" progId="Paint.Picture">
                    <p:embed/>
                    <p:pic>
                      <p:nvPicPr>
                        <p:cNvPr id="7" name="Object 6">
                          <a:extLst>
                            <a:ext uri="{FF2B5EF4-FFF2-40B4-BE49-F238E27FC236}">
                              <a16:creationId xmlns:a16="http://schemas.microsoft.com/office/drawing/2014/main" id="{6071E455-EF71-82F2-BE4F-13314B2A563F}"/>
                            </a:ext>
                          </a:extLst>
                        </p:cNvPr>
                        <p:cNvPicPr/>
                        <p:nvPr/>
                      </p:nvPicPr>
                      <p:blipFill>
                        <a:blip r:embed="rId11"/>
                        <a:stretch>
                          <a:fillRect/>
                        </a:stretch>
                      </p:blipFill>
                      <p:spPr>
                        <a:xfrm>
                          <a:off x="807252" y="4541091"/>
                          <a:ext cx="1043718" cy="940928"/>
                        </a:xfrm>
                        <a:prstGeom prst="rect">
                          <a:avLst/>
                        </a:prstGeom>
                      </p:spPr>
                    </p:pic>
                  </p:oleObj>
                </mc:Fallback>
              </mc:AlternateContent>
            </a:graphicData>
          </a:graphic>
        </p:graphicFrame>
        <p:pic>
          <p:nvPicPr>
            <p:cNvPr id="13" name="Afbeelding 12">
              <a:extLst>
                <a:ext uri="{FF2B5EF4-FFF2-40B4-BE49-F238E27FC236}">
                  <a16:creationId xmlns:a16="http://schemas.microsoft.com/office/drawing/2014/main" id="{484D3971-9408-9826-0D38-D5F1217A46B7}"/>
                </a:ext>
              </a:extLst>
            </p:cNvPr>
            <p:cNvPicPr>
              <a:picLocks noChangeAspect="1"/>
            </p:cNvPicPr>
            <p:nvPr/>
          </p:nvPicPr>
          <p:blipFill>
            <a:blip r:embed="rId12"/>
            <a:stretch>
              <a:fillRect/>
            </a:stretch>
          </p:blipFill>
          <p:spPr>
            <a:xfrm>
              <a:off x="3839578" y="6038991"/>
              <a:ext cx="800049" cy="707361"/>
            </a:xfrm>
            <a:prstGeom prst="rect">
              <a:avLst/>
            </a:prstGeom>
          </p:spPr>
        </p:pic>
        <p:sp>
          <p:nvSpPr>
            <p:cNvPr id="38" name="Rechthoek 37">
              <a:extLst>
                <a:ext uri="{FF2B5EF4-FFF2-40B4-BE49-F238E27FC236}">
                  <a16:creationId xmlns:a16="http://schemas.microsoft.com/office/drawing/2014/main" id="{ECD97FD7-79CD-8CA5-395E-54F7DFB112CE}"/>
                </a:ext>
              </a:extLst>
            </p:cNvPr>
            <p:cNvSpPr/>
            <p:nvPr/>
          </p:nvSpPr>
          <p:spPr>
            <a:xfrm>
              <a:off x="3415593" y="4541090"/>
              <a:ext cx="1620983" cy="264007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kstvak 38">
              <a:extLst>
                <a:ext uri="{FF2B5EF4-FFF2-40B4-BE49-F238E27FC236}">
                  <a16:creationId xmlns:a16="http://schemas.microsoft.com/office/drawing/2014/main" id="{E7E3338A-1466-10BF-2D84-53CC1713CC5B}"/>
                </a:ext>
              </a:extLst>
            </p:cNvPr>
            <p:cNvSpPr txBox="1"/>
            <p:nvPr/>
          </p:nvSpPr>
          <p:spPr>
            <a:xfrm>
              <a:off x="3904414" y="6773866"/>
              <a:ext cx="670376" cy="276999"/>
            </a:xfrm>
            <a:prstGeom prst="rect">
              <a:avLst/>
            </a:prstGeom>
            <a:noFill/>
          </p:spPr>
          <p:txBody>
            <a:bodyPr wrap="none" rtlCol="0">
              <a:spAutoFit/>
            </a:bodyPr>
            <a:lstStyle/>
            <a:p>
              <a:r>
                <a:rPr lang="en-GB" sz="1200">
                  <a:solidFill>
                    <a:srgbClr val="000000"/>
                  </a:solidFill>
                </a:rPr>
                <a:t>Viewer</a:t>
              </a:r>
            </a:p>
          </p:txBody>
        </p:sp>
        <p:sp>
          <p:nvSpPr>
            <p:cNvPr id="40" name="Tekstvak 39">
              <a:extLst>
                <a:ext uri="{FF2B5EF4-FFF2-40B4-BE49-F238E27FC236}">
                  <a16:creationId xmlns:a16="http://schemas.microsoft.com/office/drawing/2014/main" id="{20159D1A-100B-0501-4F5E-50B35955EAF3}"/>
                </a:ext>
              </a:extLst>
            </p:cNvPr>
            <p:cNvSpPr txBox="1"/>
            <p:nvPr/>
          </p:nvSpPr>
          <p:spPr>
            <a:xfrm>
              <a:off x="774586" y="5482019"/>
              <a:ext cx="1035861" cy="276999"/>
            </a:xfrm>
            <a:prstGeom prst="rect">
              <a:avLst/>
            </a:prstGeom>
            <a:noFill/>
          </p:spPr>
          <p:txBody>
            <a:bodyPr wrap="none" rtlCol="0">
              <a:spAutoFit/>
            </a:bodyPr>
            <a:lstStyle/>
            <a:p>
              <a:r>
                <a:rPr lang="en-GB" sz="1200">
                  <a:solidFill>
                    <a:srgbClr val="000000"/>
                  </a:solidFill>
                </a:rPr>
                <a:t>BI Specialist</a:t>
              </a:r>
            </a:p>
          </p:txBody>
        </p:sp>
        <p:sp>
          <p:nvSpPr>
            <p:cNvPr id="62" name="Rechthoek 61">
              <a:extLst>
                <a:ext uri="{FF2B5EF4-FFF2-40B4-BE49-F238E27FC236}">
                  <a16:creationId xmlns:a16="http://schemas.microsoft.com/office/drawing/2014/main" id="{66BCD0E8-BFA1-517E-D0E3-3D2152524B52}"/>
                </a:ext>
              </a:extLst>
            </p:cNvPr>
            <p:cNvSpPr/>
            <p:nvPr/>
          </p:nvSpPr>
          <p:spPr>
            <a:xfrm>
              <a:off x="670676" y="2765030"/>
              <a:ext cx="5959762" cy="30496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 name="Titel 2">
            <a:extLst>
              <a:ext uri="{FF2B5EF4-FFF2-40B4-BE49-F238E27FC236}">
                <a16:creationId xmlns:a16="http://schemas.microsoft.com/office/drawing/2014/main" id="{C2FFF444-D88B-85BE-9D8C-61729C2F0EFC}"/>
              </a:ext>
            </a:extLst>
          </p:cNvPr>
          <p:cNvSpPr txBox="1">
            <a:spLocks/>
          </p:cNvSpPr>
          <p:nvPr/>
        </p:nvSpPr>
        <p:spPr>
          <a:xfrm>
            <a:off x="838200" y="365126"/>
            <a:ext cx="5830957" cy="1153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r>
              <a:rPr lang="nl-NL" err="1"/>
              <a:t>Collaboration</a:t>
            </a:r>
            <a:r>
              <a:rPr lang="nl-NL"/>
              <a:t> </a:t>
            </a:r>
            <a:r>
              <a:rPr lang="nl-NL" err="1"/>
              <a:t>with</a:t>
            </a:r>
            <a:r>
              <a:rPr lang="nl-NL"/>
              <a:t> Microsoft</a:t>
            </a:r>
          </a:p>
        </p:txBody>
      </p:sp>
      <p:sp>
        <p:nvSpPr>
          <p:cNvPr id="20" name="Tekstvak 19">
            <a:extLst>
              <a:ext uri="{FF2B5EF4-FFF2-40B4-BE49-F238E27FC236}">
                <a16:creationId xmlns:a16="http://schemas.microsoft.com/office/drawing/2014/main" id="{BF9FDD67-3BA6-93B1-2D31-1DCCA5D7BF5E}"/>
              </a:ext>
            </a:extLst>
          </p:cNvPr>
          <p:cNvSpPr txBox="1"/>
          <p:nvPr/>
        </p:nvSpPr>
        <p:spPr>
          <a:xfrm>
            <a:off x="10162368" y="4943463"/>
            <a:ext cx="1135247" cy="307777"/>
          </a:xfrm>
          <a:prstGeom prst="rect">
            <a:avLst/>
          </a:prstGeom>
          <a:noFill/>
        </p:spPr>
        <p:txBody>
          <a:bodyPr wrap="none" rtlCol="0">
            <a:spAutoFit/>
          </a:bodyPr>
          <a:lstStyle/>
          <a:p>
            <a:r>
              <a:rPr lang="nl-NL" sz="1400" b="1">
                <a:solidFill>
                  <a:srgbClr val="0C7EC1"/>
                </a:solidFill>
                <a:latin typeface="+mj-lt"/>
              </a:rPr>
              <a:t>Partner of: </a:t>
            </a:r>
          </a:p>
        </p:txBody>
      </p:sp>
      <p:pic>
        <p:nvPicPr>
          <p:cNvPr id="30" name="Afbeelding 29" descr="Afbeelding met Kleurrijkheid, schermopname, plein, Rechthoek&#10;&#10;Automatisch gegenereerde beschrijving">
            <a:extLst>
              <a:ext uri="{FF2B5EF4-FFF2-40B4-BE49-F238E27FC236}">
                <a16:creationId xmlns:a16="http://schemas.microsoft.com/office/drawing/2014/main" id="{C60DD34E-FC38-38FB-4538-10790209D8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29147" y="5130591"/>
            <a:ext cx="1402453" cy="1402453"/>
          </a:xfrm>
          <a:prstGeom prst="rect">
            <a:avLst/>
          </a:prstGeom>
        </p:spPr>
      </p:pic>
      <p:pic>
        <p:nvPicPr>
          <p:cNvPr id="1026" name="Picture 2">
            <a:extLst>
              <a:ext uri="{FF2B5EF4-FFF2-40B4-BE49-F238E27FC236}">
                <a16:creationId xmlns:a16="http://schemas.microsoft.com/office/drawing/2014/main" id="{2D930296-BFF4-86EF-1367-6351830700A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67434" y="2786522"/>
            <a:ext cx="1414837" cy="4173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D604F00-CFCC-5C92-987D-91D4EDA939C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35888" y="2776168"/>
            <a:ext cx="1441065" cy="425115"/>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275F2F8C-011E-4C7A-4F9E-58E92A84F868}"/>
              </a:ext>
            </a:extLst>
          </p:cNvPr>
          <p:cNvSpPr txBox="1"/>
          <p:nvPr/>
        </p:nvSpPr>
        <p:spPr>
          <a:xfrm>
            <a:off x="8862041" y="3376489"/>
            <a:ext cx="1320875" cy="1241558"/>
          </a:xfrm>
          <a:prstGeom prst="rect">
            <a:avLst/>
          </a:prstGeom>
          <a:noFill/>
        </p:spPr>
        <p:txBody>
          <a:bodyPr wrap="square">
            <a:spAutoFit/>
          </a:bodyPr>
          <a:lstStyle/>
          <a:p>
            <a:pPr algn="ctr">
              <a:lnSpc>
                <a:spcPct val="150000"/>
              </a:lnSpc>
            </a:pPr>
            <a:r>
              <a:rPr lang="nl-NL" sz="1600" err="1">
                <a:solidFill>
                  <a:srgbClr val="0C7EC1"/>
                </a:solidFill>
                <a:latin typeface="+mj-lt"/>
                <a:ea typeface="Open Sans" panose="020B0606030504020204" pitchFamily="34" charset="0"/>
                <a:cs typeface="Open Sans" panose="020B0606030504020204" pitchFamily="34" charset="0"/>
              </a:rPr>
              <a:t>Used</a:t>
            </a:r>
            <a:r>
              <a:rPr lang="nl-NL" sz="1600">
                <a:solidFill>
                  <a:srgbClr val="0C7EC1"/>
                </a:solidFill>
                <a:latin typeface="+mj-lt"/>
                <a:ea typeface="Open Sans" panose="020B0606030504020204" pitchFamily="34" charset="0"/>
                <a:cs typeface="Open Sans" panose="020B0606030504020204" pitchFamily="34" charset="0"/>
              </a:rPr>
              <a:t> in </a:t>
            </a:r>
          </a:p>
          <a:p>
            <a:pPr algn="ctr">
              <a:lnSpc>
                <a:spcPct val="150000"/>
              </a:lnSpc>
            </a:pPr>
            <a:r>
              <a:rPr lang="nl-NL" sz="2000" b="1">
                <a:solidFill>
                  <a:srgbClr val="0C7EC1"/>
                </a:solidFill>
                <a:latin typeface="+mj-lt"/>
                <a:ea typeface="Open Sans" panose="020B0606030504020204" pitchFamily="34" charset="0"/>
                <a:cs typeface="Open Sans" panose="020B0606030504020204" pitchFamily="34" charset="0"/>
              </a:rPr>
              <a:t>20+ </a:t>
            </a:r>
          </a:p>
          <a:p>
            <a:pPr algn="ctr">
              <a:lnSpc>
                <a:spcPct val="150000"/>
              </a:lnSpc>
            </a:pPr>
            <a:r>
              <a:rPr lang="nl-NL" sz="1600" err="1">
                <a:solidFill>
                  <a:srgbClr val="0C7EC1"/>
                </a:solidFill>
                <a:latin typeface="+mj-lt"/>
                <a:ea typeface="Open Sans" panose="020B0606030504020204" pitchFamily="34" charset="0"/>
                <a:cs typeface="Open Sans" panose="020B0606030504020204" pitchFamily="34" charset="0"/>
              </a:rPr>
              <a:t>countries</a:t>
            </a:r>
            <a:endParaRPr lang="nl-NL" sz="1600">
              <a:solidFill>
                <a:srgbClr val="0C7EC1"/>
              </a:solidFill>
              <a:latin typeface="+mj-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907582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66C67C5A-034C-B6C3-53EF-9D954BDBECEF}"/>
              </a:ext>
            </a:extLst>
          </p:cNvPr>
          <p:cNvSpPr/>
          <p:nvPr/>
        </p:nvSpPr>
        <p:spPr>
          <a:xfrm>
            <a:off x="95590" y="5951566"/>
            <a:ext cx="1461052" cy="8746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Tijdelijke aanduiding voor afbeelding 6" descr="Afbeelding met persoon, overdekt, kleding, meubels&#10;&#10;Automatisch gegenereerde beschrijving">
            <a:extLst>
              <a:ext uri="{FF2B5EF4-FFF2-40B4-BE49-F238E27FC236}">
                <a16:creationId xmlns:a16="http://schemas.microsoft.com/office/drawing/2014/main" id="{5D4E6038-524C-7B90-CD29-F8C15D35CD4A}"/>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0316" r="20316"/>
          <a:stretch>
            <a:fillRect/>
          </a:stretch>
        </p:blipFill>
        <p:spPr/>
      </p:pic>
      <p:pic>
        <p:nvPicPr>
          <p:cNvPr id="8" name="Picture 2">
            <a:extLst>
              <a:ext uri="{FF2B5EF4-FFF2-40B4-BE49-F238E27FC236}">
                <a16:creationId xmlns:a16="http://schemas.microsoft.com/office/drawing/2014/main" id="{F4304B92-A44F-CF45-BCC5-BED7C196D7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6642" y="539862"/>
            <a:ext cx="3047163" cy="60943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ep 8">
            <a:extLst>
              <a:ext uri="{FF2B5EF4-FFF2-40B4-BE49-F238E27FC236}">
                <a16:creationId xmlns:a16="http://schemas.microsoft.com/office/drawing/2014/main" id="{42290294-922D-1575-8863-06BDFB186261}"/>
              </a:ext>
            </a:extLst>
          </p:cNvPr>
          <p:cNvGrpSpPr/>
          <p:nvPr/>
        </p:nvGrpSpPr>
        <p:grpSpPr>
          <a:xfrm>
            <a:off x="365978" y="1859286"/>
            <a:ext cx="2651734" cy="419135"/>
            <a:chOff x="4672667" y="3940379"/>
            <a:chExt cx="1842198" cy="312584"/>
          </a:xfrm>
        </p:grpSpPr>
        <p:sp>
          <p:nvSpPr>
            <p:cNvPr id="10" name="Rechthoek: afgeronde hoeken 9">
              <a:extLst>
                <a:ext uri="{FF2B5EF4-FFF2-40B4-BE49-F238E27FC236}">
                  <a16:creationId xmlns:a16="http://schemas.microsoft.com/office/drawing/2014/main" id="{8F34E8E2-6F2E-3CE7-6DDD-229144CCD8E1}"/>
                </a:ext>
              </a:extLst>
            </p:cNvPr>
            <p:cNvSpPr/>
            <p:nvPr/>
          </p:nvSpPr>
          <p:spPr>
            <a:xfrm>
              <a:off x="4672667" y="3940379"/>
              <a:ext cx="1811658" cy="312584"/>
            </a:xfrm>
            <a:prstGeom prst="roundRect">
              <a:avLst/>
            </a:prstGeom>
            <a:solidFill>
              <a:srgbClr val="157E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600">
                <a:latin typeface="+mj-lt"/>
              </a:endParaRPr>
            </a:p>
          </p:txBody>
        </p:sp>
        <p:sp>
          <p:nvSpPr>
            <p:cNvPr id="11" name="Tekstvak 10">
              <a:extLst>
                <a:ext uri="{FF2B5EF4-FFF2-40B4-BE49-F238E27FC236}">
                  <a16:creationId xmlns:a16="http://schemas.microsoft.com/office/drawing/2014/main" id="{BD5BEFA4-27A4-49CF-C5D3-5910E52AE30F}"/>
                </a:ext>
              </a:extLst>
            </p:cNvPr>
            <p:cNvSpPr txBox="1"/>
            <p:nvPr/>
          </p:nvSpPr>
          <p:spPr>
            <a:xfrm>
              <a:off x="4703206" y="3961974"/>
              <a:ext cx="1811659" cy="229535"/>
            </a:xfrm>
            <a:prstGeom prst="rect">
              <a:avLst/>
            </a:prstGeom>
            <a:noFill/>
          </p:spPr>
          <p:txBody>
            <a:bodyPr wrap="square">
              <a:spAutoFit/>
            </a:bodyPr>
            <a:lstStyle/>
            <a:p>
              <a:pPr algn="ctr"/>
              <a:r>
                <a:rPr lang="nl-NL" sz="1400">
                  <a:solidFill>
                    <a:schemeClr val="bg1"/>
                  </a:solidFill>
                </a:rPr>
                <a:t>Start </a:t>
              </a:r>
              <a:r>
                <a:rPr lang="nl-NL" sz="1400" err="1">
                  <a:solidFill>
                    <a:schemeClr val="bg1"/>
                  </a:solidFill>
                </a:rPr>
                <a:t>your</a:t>
              </a:r>
              <a:r>
                <a:rPr lang="nl-NL" sz="1400">
                  <a:solidFill>
                    <a:schemeClr val="bg1"/>
                  </a:solidFill>
                </a:rPr>
                <a:t> free trial </a:t>
              </a:r>
            </a:p>
          </p:txBody>
        </p:sp>
      </p:grpSp>
      <p:grpSp>
        <p:nvGrpSpPr>
          <p:cNvPr id="12" name="Groep 11">
            <a:extLst>
              <a:ext uri="{FF2B5EF4-FFF2-40B4-BE49-F238E27FC236}">
                <a16:creationId xmlns:a16="http://schemas.microsoft.com/office/drawing/2014/main" id="{8C5E5875-7AB2-C07E-BDB9-496DD2EDBC5E}"/>
              </a:ext>
            </a:extLst>
          </p:cNvPr>
          <p:cNvGrpSpPr/>
          <p:nvPr/>
        </p:nvGrpSpPr>
        <p:grpSpPr>
          <a:xfrm>
            <a:off x="3564693" y="1834066"/>
            <a:ext cx="2607775" cy="445210"/>
            <a:chOff x="7031915" y="3936487"/>
            <a:chExt cx="1811659" cy="312584"/>
          </a:xfrm>
        </p:grpSpPr>
        <p:sp>
          <p:nvSpPr>
            <p:cNvPr id="13" name="Rechthoek: afgeronde hoeken 12">
              <a:extLst>
                <a:ext uri="{FF2B5EF4-FFF2-40B4-BE49-F238E27FC236}">
                  <a16:creationId xmlns:a16="http://schemas.microsoft.com/office/drawing/2014/main" id="{6CD2DF09-1DDC-579D-739E-8CA9EA24A7F2}"/>
                </a:ext>
              </a:extLst>
            </p:cNvPr>
            <p:cNvSpPr/>
            <p:nvPr/>
          </p:nvSpPr>
          <p:spPr>
            <a:xfrm>
              <a:off x="7031915" y="3936487"/>
              <a:ext cx="1811658" cy="312584"/>
            </a:xfrm>
            <a:prstGeom prst="roundRect">
              <a:avLst/>
            </a:prstGeom>
            <a:solidFill>
              <a:srgbClr val="3D86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600"/>
            </a:p>
          </p:txBody>
        </p:sp>
        <p:sp>
          <p:nvSpPr>
            <p:cNvPr id="14" name="Tekstvak 13">
              <a:extLst>
                <a:ext uri="{FF2B5EF4-FFF2-40B4-BE49-F238E27FC236}">
                  <a16:creationId xmlns:a16="http://schemas.microsoft.com/office/drawing/2014/main" id="{269E1712-0D30-7DBF-3F3E-BDFF4D9BB3DE}"/>
                </a:ext>
              </a:extLst>
            </p:cNvPr>
            <p:cNvSpPr txBox="1"/>
            <p:nvPr/>
          </p:nvSpPr>
          <p:spPr>
            <a:xfrm>
              <a:off x="7031916" y="3961974"/>
              <a:ext cx="1811658" cy="237700"/>
            </a:xfrm>
            <a:prstGeom prst="rect">
              <a:avLst/>
            </a:prstGeom>
            <a:noFill/>
          </p:spPr>
          <p:txBody>
            <a:bodyPr wrap="square">
              <a:spAutoFit/>
            </a:bodyPr>
            <a:lstStyle/>
            <a:p>
              <a:pPr algn="ctr"/>
              <a:r>
                <a:rPr lang="nl-NL" sz="1600">
                  <a:solidFill>
                    <a:schemeClr val="bg1"/>
                  </a:solidFill>
                  <a:latin typeface="Exo ExtraLight" panose="00000300000000000000" pitchFamily="2" charset="0"/>
                </a:rPr>
                <a:t>Get in </a:t>
              </a:r>
              <a:r>
                <a:rPr lang="nl-NL" sz="1600" err="1">
                  <a:solidFill>
                    <a:schemeClr val="bg1"/>
                  </a:solidFill>
                  <a:latin typeface="Exo ExtraLight" panose="00000300000000000000" pitchFamily="2" charset="0"/>
                </a:rPr>
                <a:t>touch</a:t>
              </a:r>
              <a:r>
                <a:rPr lang="nl-NL" sz="1600">
                  <a:solidFill>
                    <a:schemeClr val="bg1"/>
                  </a:solidFill>
                  <a:latin typeface="Exo ExtraLight" panose="00000300000000000000" pitchFamily="2" charset="0"/>
                </a:rPr>
                <a:t> </a:t>
              </a:r>
              <a:r>
                <a:rPr lang="nl-NL" sz="1600" err="1">
                  <a:solidFill>
                    <a:schemeClr val="bg1"/>
                  </a:solidFill>
                  <a:latin typeface="Exo ExtraLight" panose="00000300000000000000" pitchFamily="2" charset="0"/>
                </a:rPr>
                <a:t>for</a:t>
              </a:r>
              <a:r>
                <a:rPr lang="nl-NL" sz="1600">
                  <a:solidFill>
                    <a:schemeClr val="bg1"/>
                  </a:solidFill>
                  <a:latin typeface="Exo ExtraLight" panose="00000300000000000000" pitchFamily="2" charset="0"/>
                </a:rPr>
                <a:t> a demo!</a:t>
              </a:r>
              <a:endParaRPr lang="nl-NL" sz="1600">
                <a:solidFill>
                  <a:schemeClr val="bg1"/>
                </a:solidFill>
              </a:endParaRPr>
            </a:p>
          </p:txBody>
        </p:sp>
      </p:grpSp>
      <p:sp>
        <p:nvSpPr>
          <p:cNvPr id="15" name="Tekstvak 14">
            <a:extLst>
              <a:ext uri="{FF2B5EF4-FFF2-40B4-BE49-F238E27FC236}">
                <a16:creationId xmlns:a16="http://schemas.microsoft.com/office/drawing/2014/main" id="{5013A81F-3529-8EF9-0D4F-FC1D956CA8CF}"/>
              </a:ext>
            </a:extLst>
          </p:cNvPr>
          <p:cNvSpPr txBox="1"/>
          <p:nvPr/>
        </p:nvSpPr>
        <p:spPr>
          <a:xfrm>
            <a:off x="1115331" y="1324369"/>
            <a:ext cx="4307781" cy="307777"/>
          </a:xfrm>
          <a:prstGeom prst="rect">
            <a:avLst/>
          </a:prstGeom>
          <a:noFill/>
        </p:spPr>
        <p:txBody>
          <a:bodyPr wrap="square">
            <a:spAutoFit/>
          </a:bodyPr>
          <a:lstStyle/>
          <a:p>
            <a:pPr algn="ctr"/>
            <a:r>
              <a:rPr lang="nl-NL" sz="1400" b="1">
                <a:solidFill>
                  <a:srgbClr val="3D8637"/>
                </a:solidFill>
                <a:latin typeface="+mj-lt"/>
                <a:ea typeface="Open Sans" panose="020B0606030504020204" pitchFamily="34" charset="0"/>
                <a:cs typeface="Open Sans" panose="020B0606030504020204" pitchFamily="34" charset="0"/>
              </a:rPr>
              <a:t>Go </a:t>
            </a:r>
            <a:r>
              <a:rPr lang="nl-NL" sz="1400" b="1" err="1">
                <a:solidFill>
                  <a:srgbClr val="3D8637"/>
                </a:solidFill>
                <a:latin typeface="+mj-lt"/>
                <a:ea typeface="Open Sans" panose="020B0606030504020204" pitchFamily="34" charset="0"/>
                <a:cs typeface="Open Sans" panose="020B0606030504020204" pitchFamily="34" charset="0"/>
              </a:rPr>
              <a:t>to</a:t>
            </a:r>
            <a:r>
              <a:rPr lang="nl-NL" sz="1400" b="1">
                <a:solidFill>
                  <a:srgbClr val="3D8637"/>
                </a:solidFill>
                <a:latin typeface="+mj-lt"/>
                <a:ea typeface="Open Sans" panose="020B0606030504020204" pitchFamily="34" charset="0"/>
                <a:cs typeface="Open Sans" panose="020B0606030504020204" pitchFamily="34" charset="0"/>
              </a:rPr>
              <a:t> webdashboard.com </a:t>
            </a:r>
            <a:r>
              <a:rPr lang="nl-NL" sz="1400" b="1" err="1">
                <a:solidFill>
                  <a:srgbClr val="3D8637"/>
                </a:solidFill>
                <a:latin typeface="+mj-lt"/>
                <a:ea typeface="Open Sans" panose="020B0606030504020204" pitchFamily="34" charset="0"/>
                <a:cs typeface="Open Sans" panose="020B0606030504020204" pitchFamily="34" charset="0"/>
              </a:rPr>
              <a:t>and</a:t>
            </a:r>
            <a:r>
              <a:rPr lang="nl-NL" sz="1400" b="1">
                <a:solidFill>
                  <a:srgbClr val="3D8637"/>
                </a:solidFill>
                <a:latin typeface="+mj-lt"/>
                <a:ea typeface="Open Sans" panose="020B0606030504020204" pitchFamily="34" charset="0"/>
                <a:cs typeface="Open Sans" panose="020B0606030504020204" pitchFamily="34" charset="0"/>
              </a:rPr>
              <a:t>:</a:t>
            </a:r>
          </a:p>
        </p:txBody>
      </p:sp>
      <p:sp>
        <p:nvSpPr>
          <p:cNvPr id="16" name="Tekstvak 15">
            <a:extLst>
              <a:ext uri="{FF2B5EF4-FFF2-40B4-BE49-F238E27FC236}">
                <a16:creationId xmlns:a16="http://schemas.microsoft.com/office/drawing/2014/main" id="{79F7B605-3461-C1B7-0F5D-E93392AE72B8}"/>
              </a:ext>
            </a:extLst>
          </p:cNvPr>
          <p:cNvSpPr txBox="1"/>
          <p:nvPr/>
        </p:nvSpPr>
        <p:spPr>
          <a:xfrm>
            <a:off x="2078691" y="1888242"/>
            <a:ext cx="2381062" cy="338554"/>
          </a:xfrm>
          <a:prstGeom prst="rect">
            <a:avLst/>
          </a:prstGeom>
          <a:noFill/>
        </p:spPr>
        <p:txBody>
          <a:bodyPr wrap="square">
            <a:spAutoFit/>
          </a:bodyPr>
          <a:lstStyle/>
          <a:p>
            <a:pPr algn="ctr"/>
            <a:r>
              <a:rPr lang="nl-NL" sz="1600" b="1">
                <a:solidFill>
                  <a:srgbClr val="3D8637"/>
                </a:solidFill>
                <a:latin typeface="Open Sans" panose="020B0606030504020204" pitchFamily="34" charset="0"/>
                <a:ea typeface="Open Sans" panose="020B0606030504020204" pitchFamily="34" charset="0"/>
                <a:cs typeface="Open Sans" panose="020B0606030504020204" pitchFamily="34" charset="0"/>
              </a:rPr>
              <a:t>or</a:t>
            </a:r>
          </a:p>
        </p:txBody>
      </p:sp>
      <p:pic>
        <p:nvPicPr>
          <p:cNvPr id="17" name="Afbeelding 16" descr="Afbeelding met tekst, schermopname, Lettertype, Graphics&#10;&#10;Automatisch gegenereerde beschrijving">
            <a:extLst>
              <a:ext uri="{FF2B5EF4-FFF2-40B4-BE49-F238E27FC236}">
                <a16:creationId xmlns:a16="http://schemas.microsoft.com/office/drawing/2014/main" id="{27C23D05-14DD-01B5-BA36-C2C3E20B6E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3785" y="2863346"/>
            <a:ext cx="1928977" cy="698717"/>
          </a:xfrm>
          <a:prstGeom prst="rect">
            <a:avLst/>
          </a:prstGeom>
        </p:spPr>
      </p:pic>
      <p:pic>
        <p:nvPicPr>
          <p:cNvPr id="18" name="Afbeelding 17" descr="Afbeelding met tekst, schermopname, Lettertype, Rechthoek&#10;&#10;Automatisch gegenereerde beschrijving">
            <a:extLst>
              <a:ext uri="{FF2B5EF4-FFF2-40B4-BE49-F238E27FC236}">
                <a16:creationId xmlns:a16="http://schemas.microsoft.com/office/drawing/2014/main" id="{BA131F6C-97E2-8C5B-B94D-EA95811B8C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0563" y="2863346"/>
            <a:ext cx="1573185" cy="698717"/>
          </a:xfrm>
          <a:prstGeom prst="rect">
            <a:avLst/>
          </a:prstGeom>
        </p:spPr>
      </p:pic>
      <p:sp>
        <p:nvSpPr>
          <p:cNvPr id="19" name="Tekstvak 18">
            <a:extLst>
              <a:ext uri="{FF2B5EF4-FFF2-40B4-BE49-F238E27FC236}">
                <a16:creationId xmlns:a16="http://schemas.microsoft.com/office/drawing/2014/main" id="{8BA8A28F-8EE9-5DCC-C49F-039944F80390}"/>
              </a:ext>
            </a:extLst>
          </p:cNvPr>
          <p:cNvSpPr txBox="1"/>
          <p:nvPr/>
        </p:nvSpPr>
        <p:spPr>
          <a:xfrm>
            <a:off x="1103477" y="2455977"/>
            <a:ext cx="4170905" cy="307777"/>
          </a:xfrm>
          <a:prstGeom prst="rect">
            <a:avLst/>
          </a:prstGeom>
          <a:noFill/>
        </p:spPr>
        <p:txBody>
          <a:bodyPr wrap="square">
            <a:spAutoFit/>
          </a:bodyPr>
          <a:lstStyle/>
          <a:p>
            <a:pPr algn="ctr"/>
            <a:r>
              <a:rPr lang="nl-NL" sz="1400" b="1" err="1">
                <a:solidFill>
                  <a:srgbClr val="157EC1"/>
                </a:solidFill>
                <a:latin typeface="+mj-lt"/>
                <a:ea typeface="Open Sans" panose="020B0606030504020204" pitchFamily="34" charset="0"/>
                <a:cs typeface="Open Sans" panose="020B0606030504020204" pitchFamily="34" charset="0"/>
              </a:rPr>
              <a:t>Webdashboard</a:t>
            </a:r>
            <a:r>
              <a:rPr lang="nl-NL" sz="1400" b="1">
                <a:solidFill>
                  <a:srgbClr val="157EC1"/>
                </a:solidFill>
                <a:latin typeface="+mj-lt"/>
                <a:ea typeface="Open Sans" panose="020B0606030504020204" pitchFamily="34" charset="0"/>
                <a:cs typeface="Open Sans" panose="020B0606030504020204" pitchFamily="34" charset="0"/>
              </a:rPr>
              <a:t> is </a:t>
            </a:r>
            <a:r>
              <a:rPr lang="nl-NL" sz="1400" b="1" err="1">
                <a:solidFill>
                  <a:srgbClr val="157EC1"/>
                </a:solidFill>
                <a:latin typeface="+mj-lt"/>
                <a:ea typeface="Open Sans" panose="020B0606030504020204" pitchFamily="34" charset="0"/>
                <a:cs typeface="Open Sans" panose="020B0606030504020204" pitchFamily="34" charset="0"/>
              </a:rPr>
              <a:t>also</a:t>
            </a:r>
            <a:r>
              <a:rPr lang="nl-NL" sz="1400" b="1">
                <a:solidFill>
                  <a:srgbClr val="157EC1"/>
                </a:solidFill>
                <a:latin typeface="+mj-lt"/>
                <a:ea typeface="Open Sans" panose="020B0606030504020204" pitchFamily="34" charset="0"/>
                <a:cs typeface="Open Sans" panose="020B0606030504020204" pitchFamily="34" charset="0"/>
              </a:rPr>
              <a:t> </a:t>
            </a:r>
            <a:r>
              <a:rPr lang="nl-NL" sz="1400" b="1" err="1">
                <a:solidFill>
                  <a:srgbClr val="157EC1"/>
                </a:solidFill>
                <a:latin typeface="+mj-lt"/>
                <a:ea typeface="Open Sans" panose="020B0606030504020204" pitchFamily="34" charset="0"/>
                <a:cs typeface="Open Sans" panose="020B0606030504020204" pitchFamily="34" charset="0"/>
              </a:rPr>
              <a:t>available</a:t>
            </a:r>
            <a:r>
              <a:rPr lang="nl-NL" sz="1400" b="1">
                <a:solidFill>
                  <a:srgbClr val="157EC1"/>
                </a:solidFill>
                <a:latin typeface="+mj-lt"/>
                <a:ea typeface="Open Sans" panose="020B0606030504020204" pitchFamily="34" charset="0"/>
                <a:cs typeface="Open Sans" panose="020B0606030504020204" pitchFamily="34" charset="0"/>
              </a:rPr>
              <a:t> via:</a:t>
            </a:r>
          </a:p>
        </p:txBody>
      </p:sp>
      <p:sp>
        <p:nvSpPr>
          <p:cNvPr id="23" name="Tekstvak 22">
            <a:extLst>
              <a:ext uri="{FF2B5EF4-FFF2-40B4-BE49-F238E27FC236}">
                <a16:creationId xmlns:a16="http://schemas.microsoft.com/office/drawing/2014/main" id="{BEFF921D-F697-8191-43CB-2D51ECE71A1A}"/>
              </a:ext>
            </a:extLst>
          </p:cNvPr>
          <p:cNvSpPr txBox="1"/>
          <p:nvPr/>
        </p:nvSpPr>
        <p:spPr>
          <a:xfrm>
            <a:off x="6729675" y="5675336"/>
            <a:ext cx="6102626" cy="892552"/>
          </a:xfrm>
          <a:prstGeom prst="rect">
            <a:avLst/>
          </a:prstGeom>
          <a:noFill/>
        </p:spPr>
        <p:txBody>
          <a:bodyPr wrap="square">
            <a:spAutoFit/>
          </a:bodyPr>
          <a:lstStyle/>
          <a:p>
            <a:r>
              <a:rPr lang="en-US" sz="3600" b="1" i="0" dirty="0">
                <a:solidFill>
                  <a:schemeClr val="bg1"/>
                </a:solidFill>
                <a:effectLst/>
                <a:latin typeface="+mj-lt"/>
              </a:rPr>
              <a:t>Thank you,</a:t>
            </a:r>
          </a:p>
          <a:p>
            <a:r>
              <a:rPr lang="nl-NL" sz="1600" dirty="0" err="1">
                <a:solidFill>
                  <a:schemeClr val="bg1"/>
                </a:solidFill>
              </a:rPr>
              <a:t>And</a:t>
            </a:r>
            <a:r>
              <a:rPr lang="nl-NL" sz="1600" dirty="0">
                <a:solidFill>
                  <a:schemeClr val="bg1"/>
                </a:solidFill>
              </a:rPr>
              <a:t> </a:t>
            </a:r>
            <a:r>
              <a:rPr lang="nl-NL" sz="1600" dirty="0" err="1">
                <a:solidFill>
                  <a:schemeClr val="bg1"/>
                </a:solidFill>
              </a:rPr>
              <a:t>don’t</a:t>
            </a:r>
            <a:r>
              <a:rPr lang="nl-NL" sz="1600" dirty="0">
                <a:solidFill>
                  <a:schemeClr val="bg1"/>
                </a:solidFill>
              </a:rPr>
              <a:t> </a:t>
            </a:r>
            <a:r>
              <a:rPr lang="nl-NL" sz="1600" dirty="0" err="1">
                <a:solidFill>
                  <a:schemeClr val="bg1"/>
                </a:solidFill>
              </a:rPr>
              <a:t>forget</a:t>
            </a:r>
            <a:r>
              <a:rPr lang="nl-NL" sz="1600" dirty="0">
                <a:solidFill>
                  <a:schemeClr val="bg1"/>
                </a:solidFill>
              </a:rPr>
              <a:t> </a:t>
            </a:r>
            <a:r>
              <a:rPr lang="nl-NL" sz="1600" dirty="0" err="1">
                <a:solidFill>
                  <a:schemeClr val="bg1"/>
                </a:solidFill>
              </a:rPr>
              <a:t>to</a:t>
            </a:r>
            <a:r>
              <a:rPr lang="nl-NL" sz="1600" dirty="0">
                <a:solidFill>
                  <a:schemeClr val="bg1"/>
                </a:solidFill>
              </a:rPr>
              <a:t> </a:t>
            </a:r>
            <a:r>
              <a:rPr lang="nl-NL" sz="1600" dirty="0" err="1">
                <a:solidFill>
                  <a:schemeClr val="bg1"/>
                </a:solidFill>
              </a:rPr>
              <a:t>visit</a:t>
            </a:r>
            <a:r>
              <a:rPr lang="nl-NL" sz="1600" dirty="0">
                <a:solidFill>
                  <a:schemeClr val="bg1"/>
                </a:solidFill>
              </a:rPr>
              <a:t> or stand! </a:t>
            </a:r>
          </a:p>
        </p:txBody>
      </p:sp>
      <p:sp>
        <p:nvSpPr>
          <p:cNvPr id="24" name="Tijdelijke aanduiding voor tekst 4">
            <a:extLst>
              <a:ext uri="{FF2B5EF4-FFF2-40B4-BE49-F238E27FC236}">
                <a16:creationId xmlns:a16="http://schemas.microsoft.com/office/drawing/2014/main" id="{B1907884-CF42-A118-A7F5-6D9CC34AC7C3}"/>
              </a:ext>
            </a:extLst>
          </p:cNvPr>
          <p:cNvSpPr txBox="1">
            <a:spLocks/>
          </p:cNvSpPr>
          <p:nvPr/>
        </p:nvSpPr>
        <p:spPr>
          <a:xfrm>
            <a:off x="1713463" y="4383844"/>
            <a:ext cx="4186235" cy="93121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Tx/>
              <a:buNone/>
              <a:defRPr sz="1600" b="1" kern="1200">
                <a:solidFill>
                  <a:srgbClr val="000000"/>
                </a:solidFill>
                <a:latin typeface="+mn-lt"/>
                <a:ea typeface="+mn-ea"/>
                <a:cs typeface="+mn-cs"/>
              </a:defRPr>
            </a:lvl1pPr>
            <a:lvl2pPr marL="457200" indent="0" algn="l" defTabSz="914400" rtl="0" eaLnBrk="1" latinLnBrk="0" hangingPunct="1">
              <a:lnSpc>
                <a:spcPct val="90000"/>
              </a:lnSpc>
              <a:spcBef>
                <a:spcPts val="500"/>
              </a:spcBef>
              <a:buFontTx/>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pPr>
            <a:r>
              <a:rPr lang="it-IT" sz="1400"/>
              <a:t>In Summa is  a Microsoft Solution Partner</a:t>
            </a:r>
            <a:br>
              <a:rPr lang="it-IT" sz="1400"/>
            </a:br>
            <a:r>
              <a:rPr lang="it-IT" sz="1400" b="0"/>
              <a:t>Data &amp; AI  |  Digital &amp; App Innovation</a:t>
            </a:r>
          </a:p>
          <a:p>
            <a:pPr algn="ctr"/>
            <a:r>
              <a:rPr lang="nl-NL" sz="1400"/>
              <a:t> </a:t>
            </a:r>
          </a:p>
        </p:txBody>
      </p:sp>
      <p:pic>
        <p:nvPicPr>
          <p:cNvPr id="25" name="Afbeelding 24" descr="Afbeelding met Kleurrijkheid, schermopname, plein, Rechthoek&#10;&#10;Automatisch gegenereerde beschrijving">
            <a:extLst>
              <a:ext uri="{FF2B5EF4-FFF2-40B4-BE49-F238E27FC236}">
                <a16:creationId xmlns:a16="http://schemas.microsoft.com/office/drawing/2014/main" id="{AC86E1CB-D9E1-1360-5D2F-55C0465358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6519" y="4134901"/>
            <a:ext cx="1184819" cy="1184819"/>
          </a:xfrm>
          <a:prstGeom prst="rect">
            <a:avLst/>
          </a:prstGeom>
        </p:spPr>
      </p:pic>
      <p:pic>
        <p:nvPicPr>
          <p:cNvPr id="27" name="Afbeelding 26" descr="Afbeelding met tekst, Lettertype, Graphics, schermopname&#10;&#10;Automatisch gegenereerde beschrijving">
            <a:extLst>
              <a:ext uri="{FF2B5EF4-FFF2-40B4-BE49-F238E27FC236}">
                <a16:creationId xmlns:a16="http://schemas.microsoft.com/office/drawing/2014/main" id="{0E0A2873-67DC-3FD8-CAC7-A9BEE68957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2024" y="5418032"/>
            <a:ext cx="4071375" cy="1122801"/>
          </a:xfrm>
          <a:prstGeom prst="rect">
            <a:avLst/>
          </a:prstGeom>
        </p:spPr>
      </p:pic>
      <p:cxnSp>
        <p:nvCxnSpPr>
          <p:cNvPr id="29" name="Rechte verbindingslijn 28">
            <a:extLst>
              <a:ext uri="{FF2B5EF4-FFF2-40B4-BE49-F238E27FC236}">
                <a16:creationId xmlns:a16="http://schemas.microsoft.com/office/drawing/2014/main" id="{DEFA4BAF-C5B0-FE9E-80BA-577B7FF42210}"/>
              </a:ext>
            </a:extLst>
          </p:cNvPr>
          <p:cNvCxnSpPr/>
          <p:nvPr/>
        </p:nvCxnSpPr>
        <p:spPr>
          <a:xfrm>
            <a:off x="409937" y="3797941"/>
            <a:ext cx="556618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02379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C5840-6CF9-3C19-465A-4C53218499A9}"/>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4451357F-5CE2-87FF-3550-01AE9018D0C7}"/>
              </a:ext>
            </a:extLst>
          </p:cNvPr>
          <p:cNvSpPr>
            <a:spLocks noGrp="1"/>
          </p:cNvSpPr>
          <p:nvPr>
            <p:ph type="title"/>
          </p:nvPr>
        </p:nvSpPr>
        <p:spPr/>
        <p:txBody>
          <a:bodyPr/>
          <a:lstStyle/>
          <a:p>
            <a:r>
              <a:rPr lang="nl-NL"/>
              <a:t>Demo</a:t>
            </a:r>
          </a:p>
        </p:txBody>
      </p:sp>
      <p:pic>
        <p:nvPicPr>
          <p:cNvPr id="6" name="Tijdelijke aanduiding voor afbeelding 5" descr="Afbeelding met tekst, brief, schermopname, ontwerp&#10;&#10;Automatisch gegenereerde beschrijving">
            <a:hlinkClick r:id="rId3"/>
            <a:extLst>
              <a:ext uri="{FF2B5EF4-FFF2-40B4-BE49-F238E27FC236}">
                <a16:creationId xmlns:a16="http://schemas.microsoft.com/office/drawing/2014/main" id="{53F7B45E-555B-9CC4-86B1-65E7BDE9AEBA}"/>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3728" r="3728"/>
          <a:stretch>
            <a:fillRect/>
          </a:stretch>
        </p:blipFill>
        <p:spPr/>
      </p:pic>
    </p:spTree>
    <p:extLst>
      <p:ext uri="{BB962C8B-B14F-4D97-AF65-F5344CB8AC3E}">
        <p14:creationId xmlns:p14="http://schemas.microsoft.com/office/powerpoint/2010/main" val="4280283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0FC45A1-AA7A-BBB0-00A6-EA1D1E8A25B9}"/>
            </a:ext>
          </a:extLst>
        </p:cNvPr>
        <p:cNvGrpSpPr/>
        <p:nvPr/>
      </p:nvGrpSpPr>
      <p:grpSpPr>
        <a:xfrm>
          <a:off x="0" y="0"/>
          <a:ext cx="0" cy="0"/>
          <a:chOff x="0" y="0"/>
          <a:chExt cx="0" cy="0"/>
        </a:xfrm>
      </p:grpSpPr>
      <p:sp>
        <p:nvSpPr>
          <p:cNvPr id="21" name="Rechthoek 20">
            <a:extLst>
              <a:ext uri="{FF2B5EF4-FFF2-40B4-BE49-F238E27FC236}">
                <a16:creationId xmlns:a16="http://schemas.microsoft.com/office/drawing/2014/main" id="{D0C2C712-2D94-AB51-BC5D-4F41A41E91EE}"/>
              </a:ext>
            </a:extLst>
          </p:cNvPr>
          <p:cNvSpPr/>
          <p:nvPr/>
        </p:nvSpPr>
        <p:spPr>
          <a:xfrm>
            <a:off x="95590" y="5951566"/>
            <a:ext cx="1461052" cy="8746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Tijdelijke aanduiding voor afbeelding 6" descr="Afbeelding met persoon, overdekt, kleding, meubels&#10;&#10;Automatisch gegenereerde beschrijving">
            <a:extLst>
              <a:ext uri="{FF2B5EF4-FFF2-40B4-BE49-F238E27FC236}">
                <a16:creationId xmlns:a16="http://schemas.microsoft.com/office/drawing/2014/main" id="{78ADD5AB-13A1-885A-74CF-03ECFE720DFE}"/>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0316" r="20316"/>
          <a:stretch>
            <a:fillRect/>
          </a:stretch>
        </p:blipFill>
        <p:spPr/>
      </p:pic>
      <p:pic>
        <p:nvPicPr>
          <p:cNvPr id="8" name="Picture 2">
            <a:extLst>
              <a:ext uri="{FF2B5EF4-FFF2-40B4-BE49-F238E27FC236}">
                <a16:creationId xmlns:a16="http://schemas.microsoft.com/office/drawing/2014/main" id="{7BDBB645-40F2-B5C7-D6FF-5B91D41CB3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6642" y="539862"/>
            <a:ext cx="3047163" cy="60943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ep 8">
            <a:extLst>
              <a:ext uri="{FF2B5EF4-FFF2-40B4-BE49-F238E27FC236}">
                <a16:creationId xmlns:a16="http://schemas.microsoft.com/office/drawing/2014/main" id="{2D7587B5-3EF1-26E9-0D21-20D37D720180}"/>
              </a:ext>
            </a:extLst>
          </p:cNvPr>
          <p:cNvGrpSpPr/>
          <p:nvPr/>
        </p:nvGrpSpPr>
        <p:grpSpPr>
          <a:xfrm>
            <a:off x="365978" y="1859286"/>
            <a:ext cx="2651734" cy="419135"/>
            <a:chOff x="4672667" y="3940379"/>
            <a:chExt cx="1842198" cy="312584"/>
          </a:xfrm>
        </p:grpSpPr>
        <p:sp>
          <p:nvSpPr>
            <p:cNvPr id="10" name="Rechthoek: afgeronde hoeken 9">
              <a:extLst>
                <a:ext uri="{FF2B5EF4-FFF2-40B4-BE49-F238E27FC236}">
                  <a16:creationId xmlns:a16="http://schemas.microsoft.com/office/drawing/2014/main" id="{1A269D14-8BE7-B6BC-205C-B418AE43DC2F}"/>
                </a:ext>
              </a:extLst>
            </p:cNvPr>
            <p:cNvSpPr/>
            <p:nvPr/>
          </p:nvSpPr>
          <p:spPr>
            <a:xfrm>
              <a:off x="4672667" y="3940379"/>
              <a:ext cx="1811658" cy="312584"/>
            </a:xfrm>
            <a:prstGeom prst="roundRect">
              <a:avLst/>
            </a:prstGeom>
            <a:solidFill>
              <a:srgbClr val="157E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600">
                <a:latin typeface="+mj-lt"/>
              </a:endParaRPr>
            </a:p>
          </p:txBody>
        </p:sp>
        <p:sp>
          <p:nvSpPr>
            <p:cNvPr id="11" name="Tekstvak 10">
              <a:extLst>
                <a:ext uri="{FF2B5EF4-FFF2-40B4-BE49-F238E27FC236}">
                  <a16:creationId xmlns:a16="http://schemas.microsoft.com/office/drawing/2014/main" id="{F8E00D95-DF5C-68A2-53DC-EC58B0E157CB}"/>
                </a:ext>
              </a:extLst>
            </p:cNvPr>
            <p:cNvSpPr txBox="1"/>
            <p:nvPr/>
          </p:nvSpPr>
          <p:spPr>
            <a:xfrm>
              <a:off x="4703206" y="3961974"/>
              <a:ext cx="1811659" cy="229535"/>
            </a:xfrm>
            <a:prstGeom prst="rect">
              <a:avLst/>
            </a:prstGeom>
            <a:noFill/>
          </p:spPr>
          <p:txBody>
            <a:bodyPr wrap="square">
              <a:spAutoFit/>
            </a:bodyPr>
            <a:lstStyle/>
            <a:p>
              <a:pPr algn="ctr"/>
              <a:r>
                <a:rPr lang="nl-NL" sz="1400">
                  <a:solidFill>
                    <a:schemeClr val="bg1"/>
                  </a:solidFill>
                </a:rPr>
                <a:t>Start </a:t>
              </a:r>
              <a:r>
                <a:rPr lang="nl-NL" sz="1400" err="1">
                  <a:solidFill>
                    <a:schemeClr val="bg1"/>
                  </a:solidFill>
                </a:rPr>
                <a:t>your</a:t>
              </a:r>
              <a:r>
                <a:rPr lang="nl-NL" sz="1400">
                  <a:solidFill>
                    <a:schemeClr val="bg1"/>
                  </a:solidFill>
                </a:rPr>
                <a:t> free trial </a:t>
              </a:r>
            </a:p>
          </p:txBody>
        </p:sp>
      </p:grpSp>
      <p:grpSp>
        <p:nvGrpSpPr>
          <p:cNvPr id="12" name="Groep 11">
            <a:extLst>
              <a:ext uri="{FF2B5EF4-FFF2-40B4-BE49-F238E27FC236}">
                <a16:creationId xmlns:a16="http://schemas.microsoft.com/office/drawing/2014/main" id="{BB23CD9B-E52D-5584-E328-77645593F81F}"/>
              </a:ext>
            </a:extLst>
          </p:cNvPr>
          <p:cNvGrpSpPr/>
          <p:nvPr/>
        </p:nvGrpSpPr>
        <p:grpSpPr>
          <a:xfrm>
            <a:off x="3564693" y="1834066"/>
            <a:ext cx="2607775" cy="445210"/>
            <a:chOff x="7031915" y="3936487"/>
            <a:chExt cx="1811659" cy="312584"/>
          </a:xfrm>
        </p:grpSpPr>
        <p:sp>
          <p:nvSpPr>
            <p:cNvPr id="13" name="Rechthoek: afgeronde hoeken 12">
              <a:extLst>
                <a:ext uri="{FF2B5EF4-FFF2-40B4-BE49-F238E27FC236}">
                  <a16:creationId xmlns:a16="http://schemas.microsoft.com/office/drawing/2014/main" id="{8C8C4E43-4F24-21E0-3739-DE0392DDACBF}"/>
                </a:ext>
              </a:extLst>
            </p:cNvPr>
            <p:cNvSpPr/>
            <p:nvPr/>
          </p:nvSpPr>
          <p:spPr>
            <a:xfrm>
              <a:off x="7031915" y="3936487"/>
              <a:ext cx="1811658" cy="312584"/>
            </a:xfrm>
            <a:prstGeom prst="roundRect">
              <a:avLst/>
            </a:prstGeom>
            <a:solidFill>
              <a:srgbClr val="3D86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600"/>
            </a:p>
          </p:txBody>
        </p:sp>
        <p:sp>
          <p:nvSpPr>
            <p:cNvPr id="14" name="Tekstvak 13">
              <a:extLst>
                <a:ext uri="{FF2B5EF4-FFF2-40B4-BE49-F238E27FC236}">
                  <a16:creationId xmlns:a16="http://schemas.microsoft.com/office/drawing/2014/main" id="{336E6AFF-5E55-A789-906B-AAB06802B9A7}"/>
                </a:ext>
              </a:extLst>
            </p:cNvPr>
            <p:cNvSpPr txBox="1"/>
            <p:nvPr/>
          </p:nvSpPr>
          <p:spPr>
            <a:xfrm>
              <a:off x="7031916" y="3961974"/>
              <a:ext cx="1811658" cy="237700"/>
            </a:xfrm>
            <a:prstGeom prst="rect">
              <a:avLst/>
            </a:prstGeom>
            <a:noFill/>
          </p:spPr>
          <p:txBody>
            <a:bodyPr wrap="square">
              <a:spAutoFit/>
            </a:bodyPr>
            <a:lstStyle/>
            <a:p>
              <a:pPr algn="ctr"/>
              <a:r>
                <a:rPr lang="nl-NL" sz="1600">
                  <a:solidFill>
                    <a:schemeClr val="bg1"/>
                  </a:solidFill>
                  <a:latin typeface="Exo ExtraLight" panose="00000300000000000000" pitchFamily="2" charset="0"/>
                </a:rPr>
                <a:t>Get in </a:t>
              </a:r>
              <a:r>
                <a:rPr lang="nl-NL" sz="1600" err="1">
                  <a:solidFill>
                    <a:schemeClr val="bg1"/>
                  </a:solidFill>
                  <a:latin typeface="Exo ExtraLight" panose="00000300000000000000" pitchFamily="2" charset="0"/>
                </a:rPr>
                <a:t>touch</a:t>
              </a:r>
              <a:r>
                <a:rPr lang="nl-NL" sz="1600">
                  <a:solidFill>
                    <a:schemeClr val="bg1"/>
                  </a:solidFill>
                  <a:latin typeface="Exo ExtraLight" panose="00000300000000000000" pitchFamily="2" charset="0"/>
                </a:rPr>
                <a:t> </a:t>
              </a:r>
              <a:r>
                <a:rPr lang="nl-NL" sz="1600" err="1">
                  <a:solidFill>
                    <a:schemeClr val="bg1"/>
                  </a:solidFill>
                  <a:latin typeface="Exo ExtraLight" panose="00000300000000000000" pitchFamily="2" charset="0"/>
                </a:rPr>
                <a:t>for</a:t>
              </a:r>
              <a:r>
                <a:rPr lang="nl-NL" sz="1600">
                  <a:solidFill>
                    <a:schemeClr val="bg1"/>
                  </a:solidFill>
                  <a:latin typeface="Exo ExtraLight" panose="00000300000000000000" pitchFamily="2" charset="0"/>
                </a:rPr>
                <a:t> a demo!</a:t>
              </a:r>
              <a:endParaRPr lang="nl-NL" sz="1600">
                <a:solidFill>
                  <a:schemeClr val="bg1"/>
                </a:solidFill>
              </a:endParaRPr>
            </a:p>
          </p:txBody>
        </p:sp>
      </p:grpSp>
      <p:sp>
        <p:nvSpPr>
          <p:cNvPr id="15" name="Tekstvak 14">
            <a:extLst>
              <a:ext uri="{FF2B5EF4-FFF2-40B4-BE49-F238E27FC236}">
                <a16:creationId xmlns:a16="http://schemas.microsoft.com/office/drawing/2014/main" id="{F116B0C1-4CC8-5AD7-6A18-889AAFF2F9CC}"/>
              </a:ext>
            </a:extLst>
          </p:cNvPr>
          <p:cNvSpPr txBox="1"/>
          <p:nvPr/>
        </p:nvSpPr>
        <p:spPr>
          <a:xfrm>
            <a:off x="1115331" y="1324369"/>
            <a:ext cx="4307781" cy="307777"/>
          </a:xfrm>
          <a:prstGeom prst="rect">
            <a:avLst/>
          </a:prstGeom>
          <a:noFill/>
        </p:spPr>
        <p:txBody>
          <a:bodyPr wrap="square">
            <a:spAutoFit/>
          </a:bodyPr>
          <a:lstStyle/>
          <a:p>
            <a:pPr algn="ctr"/>
            <a:r>
              <a:rPr lang="nl-NL" sz="1400" b="1">
                <a:solidFill>
                  <a:srgbClr val="3D8637"/>
                </a:solidFill>
                <a:latin typeface="+mj-lt"/>
                <a:ea typeface="Open Sans" panose="020B0606030504020204" pitchFamily="34" charset="0"/>
                <a:cs typeface="Open Sans" panose="020B0606030504020204" pitchFamily="34" charset="0"/>
              </a:rPr>
              <a:t>Go </a:t>
            </a:r>
            <a:r>
              <a:rPr lang="nl-NL" sz="1400" b="1" err="1">
                <a:solidFill>
                  <a:srgbClr val="3D8637"/>
                </a:solidFill>
                <a:latin typeface="+mj-lt"/>
                <a:ea typeface="Open Sans" panose="020B0606030504020204" pitchFamily="34" charset="0"/>
                <a:cs typeface="Open Sans" panose="020B0606030504020204" pitchFamily="34" charset="0"/>
              </a:rPr>
              <a:t>to</a:t>
            </a:r>
            <a:r>
              <a:rPr lang="nl-NL" sz="1400" b="1">
                <a:solidFill>
                  <a:srgbClr val="3D8637"/>
                </a:solidFill>
                <a:latin typeface="+mj-lt"/>
                <a:ea typeface="Open Sans" panose="020B0606030504020204" pitchFamily="34" charset="0"/>
                <a:cs typeface="Open Sans" panose="020B0606030504020204" pitchFamily="34" charset="0"/>
              </a:rPr>
              <a:t> webdashboard.com </a:t>
            </a:r>
            <a:r>
              <a:rPr lang="nl-NL" sz="1400" b="1" err="1">
                <a:solidFill>
                  <a:srgbClr val="3D8637"/>
                </a:solidFill>
                <a:latin typeface="+mj-lt"/>
                <a:ea typeface="Open Sans" panose="020B0606030504020204" pitchFamily="34" charset="0"/>
                <a:cs typeface="Open Sans" panose="020B0606030504020204" pitchFamily="34" charset="0"/>
              </a:rPr>
              <a:t>and</a:t>
            </a:r>
            <a:r>
              <a:rPr lang="nl-NL" sz="1400" b="1">
                <a:solidFill>
                  <a:srgbClr val="3D8637"/>
                </a:solidFill>
                <a:latin typeface="+mj-lt"/>
                <a:ea typeface="Open Sans" panose="020B0606030504020204" pitchFamily="34" charset="0"/>
                <a:cs typeface="Open Sans" panose="020B0606030504020204" pitchFamily="34" charset="0"/>
              </a:rPr>
              <a:t>:</a:t>
            </a:r>
          </a:p>
        </p:txBody>
      </p:sp>
      <p:sp>
        <p:nvSpPr>
          <p:cNvPr id="16" name="Tekstvak 15">
            <a:extLst>
              <a:ext uri="{FF2B5EF4-FFF2-40B4-BE49-F238E27FC236}">
                <a16:creationId xmlns:a16="http://schemas.microsoft.com/office/drawing/2014/main" id="{50D6145A-D67C-837E-256F-3659DC53385C}"/>
              </a:ext>
            </a:extLst>
          </p:cNvPr>
          <p:cNvSpPr txBox="1"/>
          <p:nvPr/>
        </p:nvSpPr>
        <p:spPr>
          <a:xfrm>
            <a:off x="2078691" y="1888242"/>
            <a:ext cx="2381062" cy="338554"/>
          </a:xfrm>
          <a:prstGeom prst="rect">
            <a:avLst/>
          </a:prstGeom>
          <a:noFill/>
        </p:spPr>
        <p:txBody>
          <a:bodyPr wrap="square">
            <a:spAutoFit/>
          </a:bodyPr>
          <a:lstStyle/>
          <a:p>
            <a:pPr algn="ctr"/>
            <a:r>
              <a:rPr lang="nl-NL" sz="1600" b="1">
                <a:solidFill>
                  <a:srgbClr val="3D8637"/>
                </a:solidFill>
                <a:latin typeface="Open Sans" panose="020B0606030504020204" pitchFamily="34" charset="0"/>
                <a:ea typeface="Open Sans" panose="020B0606030504020204" pitchFamily="34" charset="0"/>
                <a:cs typeface="Open Sans" panose="020B0606030504020204" pitchFamily="34" charset="0"/>
              </a:rPr>
              <a:t>or</a:t>
            </a:r>
          </a:p>
        </p:txBody>
      </p:sp>
      <p:pic>
        <p:nvPicPr>
          <p:cNvPr id="17" name="Afbeelding 16" descr="Afbeelding met tekst, schermopname, Lettertype, Graphics&#10;&#10;Automatisch gegenereerde beschrijving">
            <a:extLst>
              <a:ext uri="{FF2B5EF4-FFF2-40B4-BE49-F238E27FC236}">
                <a16:creationId xmlns:a16="http://schemas.microsoft.com/office/drawing/2014/main" id="{E0442F76-7AE0-FF3A-2B07-784BB4F5F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3785" y="2863346"/>
            <a:ext cx="1928977" cy="698717"/>
          </a:xfrm>
          <a:prstGeom prst="rect">
            <a:avLst/>
          </a:prstGeom>
        </p:spPr>
      </p:pic>
      <p:pic>
        <p:nvPicPr>
          <p:cNvPr id="18" name="Afbeelding 17" descr="Afbeelding met tekst, schermopname, Lettertype, Rechthoek&#10;&#10;Automatisch gegenereerde beschrijving">
            <a:extLst>
              <a:ext uri="{FF2B5EF4-FFF2-40B4-BE49-F238E27FC236}">
                <a16:creationId xmlns:a16="http://schemas.microsoft.com/office/drawing/2014/main" id="{1043A39C-F82C-FA25-90CA-37FB63127C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0563" y="2863346"/>
            <a:ext cx="1573185" cy="698717"/>
          </a:xfrm>
          <a:prstGeom prst="rect">
            <a:avLst/>
          </a:prstGeom>
        </p:spPr>
      </p:pic>
      <p:sp>
        <p:nvSpPr>
          <p:cNvPr id="19" name="Tekstvak 18">
            <a:extLst>
              <a:ext uri="{FF2B5EF4-FFF2-40B4-BE49-F238E27FC236}">
                <a16:creationId xmlns:a16="http://schemas.microsoft.com/office/drawing/2014/main" id="{E10A5AF0-9CCE-F3FB-CD11-5C19E71DE874}"/>
              </a:ext>
            </a:extLst>
          </p:cNvPr>
          <p:cNvSpPr txBox="1"/>
          <p:nvPr/>
        </p:nvSpPr>
        <p:spPr>
          <a:xfrm>
            <a:off x="1103477" y="2455977"/>
            <a:ext cx="4170905" cy="307777"/>
          </a:xfrm>
          <a:prstGeom prst="rect">
            <a:avLst/>
          </a:prstGeom>
          <a:noFill/>
        </p:spPr>
        <p:txBody>
          <a:bodyPr wrap="square">
            <a:spAutoFit/>
          </a:bodyPr>
          <a:lstStyle/>
          <a:p>
            <a:pPr algn="ctr"/>
            <a:r>
              <a:rPr lang="nl-NL" sz="1400" b="1" err="1">
                <a:solidFill>
                  <a:srgbClr val="157EC1"/>
                </a:solidFill>
                <a:latin typeface="+mj-lt"/>
                <a:ea typeface="Open Sans" panose="020B0606030504020204" pitchFamily="34" charset="0"/>
                <a:cs typeface="Open Sans" panose="020B0606030504020204" pitchFamily="34" charset="0"/>
              </a:rPr>
              <a:t>Webdashboard</a:t>
            </a:r>
            <a:r>
              <a:rPr lang="nl-NL" sz="1400" b="1">
                <a:solidFill>
                  <a:srgbClr val="157EC1"/>
                </a:solidFill>
                <a:latin typeface="+mj-lt"/>
                <a:ea typeface="Open Sans" panose="020B0606030504020204" pitchFamily="34" charset="0"/>
                <a:cs typeface="Open Sans" panose="020B0606030504020204" pitchFamily="34" charset="0"/>
              </a:rPr>
              <a:t> is </a:t>
            </a:r>
            <a:r>
              <a:rPr lang="nl-NL" sz="1400" b="1" err="1">
                <a:solidFill>
                  <a:srgbClr val="157EC1"/>
                </a:solidFill>
                <a:latin typeface="+mj-lt"/>
                <a:ea typeface="Open Sans" panose="020B0606030504020204" pitchFamily="34" charset="0"/>
                <a:cs typeface="Open Sans" panose="020B0606030504020204" pitchFamily="34" charset="0"/>
              </a:rPr>
              <a:t>also</a:t>
            </a:r>
            <a:r>
              <a:rPr lang="nl-NL" sz="1400" b="1">
                <a:solidFill>
                  <a:srgbClr val="157EC1"/>
                </a:solidFill>
                <a:latin typeface="+mj-lt"/>
                <a:ea typeface="Open Sans" panose="020B0606030504020204" pitchFamily="34" charset="0"/>
                <a:cs typeface="Open Sans" panose="020B0606030504020204" pitchFamily="34" charset="0"/>
              </a:rPr>
              <a:t> </a:t>
            </a:r>
            <a:r>
              <a:rPr lang="nl-NL" sz="1400" b="1" err="1">
                <a:solidFill>
                  <a:srgbClr val="157EC1"/>
                </a:solidFill>
                <a:latin typeface="+mj-lt"/>
                <a:ea typeface="Open Sans" panose="020B0606030504020204" pitchFamily="34" charset="0"/>
                <a:cs typeface="Open Sans" panose="020B0606030504020204" pitchFamily="34" charset="0"/>
              </a:rPr>
              <a:t>available</a:t>
            </a:r>
            <a:r>
              <a:rPr lang="nl-NL" sz="1400" b="1">
                <a:solidFill>
                  <a:srgbClr val="157EC1"/>
                </a:solidFill>
                <a:latin typeface="+mj-lt"/>
                <a:ea typeface="Open Sans" panose="020B0606030504020204" pitchFamily="34" charset="0"/>
                <a:cs typeface="Open Sans" panose="020B0606030504020204" pitchFamily="34" charset="0"/>
              </a:rPr>
              <a:t> via:</a:t>
            </a:r>
          </a:p>
        </p:txBody>
      </p:sp>
      <p:sp>
        <p:nvSpPr>
          <p:cNvPr id="24" name="Tijdelijke aanduiding voor tekst 4">
            <a:extLst>
              <a:ext uri="{FF2B5EF4-FFF2-40B4-BE49-F238E27FC236}">
                <a16:creationId xmlns:a16="http://schemas.microsoft.com/office/drawing/2014/main" id="{7DB06B2A-67D3-04C1-6295-73E527B806BB}"/>
              </a:ext>
            </a:extLst>
          </p:cNvPr>
          <p:cNvSpPr txBox="1">
            <a:spLocks/>
          </p:cNvSpPr>
          <p:nvPr/>
        </p:nvSpPr>
        <p:spPr>
          <a:xfrm>
            <a:off x="1713463" y="4383844"/>
            <a:ext cx="4186235" cy="93121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Tx/>
              <a:buNone/>
              <a:defRPr sz="1600" b="1" kern="1200">
                <a:solidFill>
                  <a:srgbClr val="000000"/>
                </a:solidFill>
                <a:latin typeface="+mn-lt"/>
                <a:ea typeface="+mn-ea"/>
                <a:cs typeface="+mn-cs"/>
              </a:defRPr>
            </a:lvl1pPr>
            <a:lvl2pPr marL="457200" indent="0" algn="l" defTabSz="914400" rtl="0" eaLnBrk="1" latinLnBrk="0" hangingPunct="1">
              <a:lnSpc>
                <a:spcPct val="90000"/>
              </a:lnSpc>
              <a:spcBef>
                <a:spcPts val="500"/>
              </a:spcBef>
              <a:buFontTx/>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pPr>
            <a:r>
              <a:rPr lang="it-IT" sz="1400"/>
              <a:t>In Summa is  a Microsoft Solution Partner</a:t>
            </a:r>
            <a:br>
              <a:rPr lang="it-IT" sz="1400"/>
            </a:br>
            <a:r>
              <a:rPr lang="it-IT" sz="1400" b="0"/>
              <a:t>Data &amp; AI  |  Digital &amp; App Innovation</a:t>
            </a:r>
          </a:p>
          <a:p>
            <a:pPr algn="ctr"/>
            <a:r>
              <a:rPr lang="nl-NL" sz="1400"/>
              <a:t> </a:t>
            </a:r>
          </a:p>
        </p:txBody>
      </p:sp>
      <p:pic>
        <p:nvPicPr>
          <p:cNvPr id="25" name="Afbeelding 24" descr="Afbeelding met Kleurrijkheid, schermopname, plein, Rechthoek&#10;&#10;Automatisch gegenereerde beschrijving">
            <a:extLst>
              <a:ext uri="{FF2B5EF4-FFF2-40B4-BE49-F238E27FC236}">
                <a16:creationId xmlns:a16="http://schemas.microsoft.com/office/drawing/2014/main" id="{66321D65-F266-0D9F-3388-03A132210D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6519" y="4134901"/>
            <a:ext cx="1184819" cy="1184819"/>
          </a:xfrm>
          <a:prstGeom prst="rect">
            <a:avLst/>
          </a:prstGeom>
        </p:spPr>
      </p:pic>
      <p:pic>
        <p:nvPicPr>
          <p:cNvPr id="27" name="Afbeelding 26" descr="Afbeelding met tekst, Lettertype, Graphics, schermopname&#10;&#10;Automatisch gegenereerde beschrijving">
            <a:extLst>
              <a:ext uri="{FF2B5EF4-FFF2-40B4-BE49-F238E27FC236}">
                <a16:creationId xmlns:a16="http://schemas.microsoft.com/office/drawing/2014/main" id="{74D692E8-E9CB-43F5-3D68-AED200E2A7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2024" y="5418032"/>
            <a:ext cx="4071375" cy="1122801"/>
          </a:xfrm>
          <a:prstGeom prst="rect">
            <a:avLst/>
          </a:prstGeom>
        </p:spPr>
      </p:pic>
      <p:cxnSp>
        <p:nvCxnSpPr>
          <p:cNvPr id="29" name="Rechte verbindingslijn 28">
            <a:extLst>
              <a:ext uri="{FF2B5EF4-FFF2-40B4-BE49-F238E27FC236}">
                <a16:creationId xmlns:a16="http://schemas.microsoft.com/office/drawing/2014/main" id="{E9346B9E-E165-F1DE-0034-46DDF6916C1B}"/>
              </a:ext>
            </a:extLst>
          </p:cNvPr>
          <p:cNvCxnSpPr/>
          <p:nvPr/>
        </p:nvCxnSpPr>
        <p:spPr>
          <a:xfrm>
            <a:off x="409937" y="3797941"/>
            <a:ext cx="556618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663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87B89-C09E-3748-0F57-32705B421F7A}"/>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3BD6FD01-C735-9F02-CCCD-DD47F21ACB2F}"/>
              </a:ext>
            </a:extLst>
          </p:cNvPr>
          <p:cNvSpPr>
            <a:spLocks noGrp="1"/>
          </p:cNvSpPr>
          <p:nvPr>
            <p:ph type="title"/>
          </p:nvPr>
        </p:nvSpPr>
        <p:spPr>
          <a:xfrm>
            <a:off x="838200" y="278906"/>
            <a:ext cx="5830957" cy="1325563"/>
          </a:xfrm>
        </p:spPr>
        <p:txBody>
          <a:bodyPr/>
          <a:lstStyle/>
          <a:p>
            <a:r>
              <a:rPr lang="en-US"/>
              <a:t>Our customers’ struggles (2015-2016)</a:t>
            </a:r>
          </a:p>
        </p:txBody>
      </p:sp>
      <p:sp>
        <p:nvSpPr>
          <p:cNvPr id="4" name="Tijdelijke aanduiding voor inhoud 3">
            <a:extLst>
              <a:ext uri="{FF2B5EF4-FFF2-40B4-BE49-F238E27FC236}">
                <a16:creationId xmlns:a16="http://schemas.microsoft.com/office/drawing/2014/main" id="{47A348D1-C7F0-20EE-0045-9B636FB3D1C0}"/>
              </a:ext>
            </a:extLst>
          </p:cNvPr>
          <p:cNvSpPr>
            <a:spLocks noGrp="1"/>
          </p:cNvSpPr>
          <p:nvPr>
            <p:ph idx="1"/>
          </p:nvPr>
        </p:nvSpPr>
        <p:spPr>
          <a:xfrm>
            <a:off x="838200" y="1518248"/>
            <a:ext cx="4953000" cy="3062905"/>
          </a:xfrm>
        </p:spPr>
        <p:txBody>
          <a:bodyPr>
            <a:normAutofit/>
          </a:bodyPr>
          <a:lstStyle/>
          <a:p>
            <a:r>
              <a:rPr lang="en-GB" sz="1600"/>
              <a:t>Share reports with users</a:t>
            </a:r>
          </a:p>
          <a:p>
            <a:r>
              <a:rPr lang="en-GB" sz="1600"/>
              <a:t>Share outside your organisation</a:t>
            </a:r>
          </a:p>
          <a:p>
            <a:r>
              <a:rPr lang="en-GB" sz="1600"/>
              <a:t>Navigation and user friendliness</a:t>
            </a:r>
          </a:p>
          <a:p>
            <a:r>
              <a:rPr lang="en-GB" sz="1600"/>
              <a:t>Branding</a:t>
            </a:r>
          </a:p>
        </p:txBody>
      </p:sp>
      <p:pic>
        <p:nvPicPr>
          <p:cNvPr id="8" name="Picture 2">
            <a:extLst>
              <a:ext uri="{FF2B5EF4-FFF2-40B4-BE49-F238E27FC236}">
                <a16:creationId xmlns:a16="http://schemas.microsoft.com/office/drawing/2014/main" id="{2187F2EA-6925-0DD7-3BBA-8D2774E57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020" y="6480349"/>
            <a:ext cx="1241938" cy="248388"/>
          </a:xfrm>
          <a:prstGeom prst="rect">
            <a:avLst/>
          </a:prstGeom>
          <a:noFill/>
          <a:extLst>
            <a:ext uri="{909E8E84-426E-40DD-AFC4-6F175D3DCCD1}">
              <a14:hiddenFill xmlns:a14="http://schemas.microsoft.com/office/drawing/2010/main">
                <a:solidFill>
                  <a:srgbClr val="FFFFFF"/>
                </a:solidFill>
              </a14:hiddenFill>
            </a:ext>
          </a:extLst>
        </p:spPr>
      </p:pic>
      <p:pic>
        <p:nvPicPr>
          <p:cNvPr id="9" name="Tijdelijke aanduiding voor afbeelding 8" descr="Afbeelding met persoon, kleding, person, gebouw&#10;&#10;Automatisch gegenereerde beschrijving">
            <a:extLst>
              <a:ext uri="{FF2B5EF4-FFF2-40B4-BE49-F238E27FC236}">
                <a16:creationId xmlns:a16="http://schemas.microsoft.com/office/drawing/2014/main" id="{607E1AAB-E86F-CCD9-AC6F-D9F2B4548CD2}"/>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20316" r="20316"/>
          <a:stretch>
            <a:fillRect/>
          </a:stretch>
        </p:blipFill>
        <p:spPr/>
      </p:pic>
    </p:spTree>
    <p:extLst>
      <p:ext uri="{BB962C8B-B14F-4D97-AF65-F5344CB8AC3E}">
        <p14:creationId xmlns:p14="http://schemas.microsoft.com/office/powerpoint/2010/main" val="2463924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DA429-644F-796F-0D0F-169319334275}"/>
            </a:ext>
          </a:extLst>
        </p:cNvPr>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782CD831-D335-BE68-B46D-DCB783959E06}"/>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0282" r="20282"/>
          <a:stretch/>
        </p:blipFill>
        <p:spPr/>
      </p:pic>
      <p:sp>
        <p:nvSpPr>
          <p:cNvPr id="3" name="Titel 2">
            <a:extLst>
              <a:ext uri="{FF2B5EF4-FFF2-40B4-BE49-F238E27FC236}">
                <a16:creationId xmlns:a16="http://schemas.microsoft.com/office/drawing/2014/main" id="{FB2E2DEF-373B-70F6-BDD6-7259D3E3D26D}"/>
              </a:ext>
            </a:extLst>
          </p:cNvPr>
          <p:cNvSpPr>
            <a:spLocks noGrp="1"/>
          </p:cNvSpPr>
          <p:nvPr>
            <p:ph type="title"/>
          </p:nvPr>
        </p:nvSpPr>
        <p:spPr>
          <a:xfrm>
            <a:off x="838200" y="365126"/>
            <a:ext cx="5830957" cy="1153124"/>
          </a:xfrm>
        </p:spPr>
        <p:txBody>
          <a:bodyPr/>
          <a:lstStyle/>
          <a:p>
            <a:r>
              <a:rPr lang="nl-NL"/>
              <a:t>Custom development</a:t>
            </a:r>
          </a:p>
        </p:txBody>
      </p:sp>
      <p:sp>
        <p:nvSpPr>
          <p:cNvPr id="4" name="Tijdelijke aanduiding voor inhoud 3">
            <a:extLst>
              <a:ext uri="{FF2B5EF4-FFF2-40B4-BE49-F238E27FC236}">
                <a16:creationId xmlns:a16="http://schemas.microsoft.com/office/drawing/2014/main" id="{90F69208-7E06-569A-C97C-59745B21B7D6}"/>
              </a:ext>
            </a:extLst>
          </p:cNvPr>
          <p:cNvSpPr>
            <a:spLocks noGrp="1"/>
          </p:cNvSpPr>
          <p:nvPr>
            <p:ph idx="1"/>
          </p:nvPr>
        </p:nvSpPr>
        <p:spPr>
          <a:xfrm>
            <a:off x="838200" y="1518249"/>
            <a:ext cx="5754624" cy="4550042"/>
          </a:xfrm>
        </p:spPr>
        <p:txBody>
          <a:bodyPr>
            <a:normAutofit/>
          </a:bodyPr>
          <a:lstStyle/>
          <a:p>
            <a:r>
              <a:rPr lang="en-GB" sz="1600"/>
              <a:t>Custom software development</a:t>
            </a:r>
          </a:p>
          <a:p>
            <a:r>
              <a:rPr lang="en-GB" sz="1600"/>
              <a:t>Pattern of similar challenges</a:t>
            </a:r>
          </a:p>
          <a:p>
            <a:r>
              <a:rPr lang="nl-NL" sz="1600"/>
              <a:t>Can this be done easier, faster and more costefficient?</a:t>
            </a:r>
          </a:p>
          <a:p>
            <a:endParaRPr lang="en-GB" sz="1600"/>
          </a:p>
          <a:p>
            <a:endParaRPr lang="en-GB" sz="1600"/>
          </a:p>
          <a:p>
            <a:endParaRPr lang="en-GB" sz="1600" b="1"/>
          </a:p>
        </p:txBody>
      </p:sp>
      <p:pic>
        <p:nvPicPr>
          <p:cNvPr id="8" name="Picture 2">
            <a:extLst>
              <a:ext uri="{FF2B5EF4-FFF2-40B4-BE49-F238E27FC236}">
                <a16:creationId xmlns:a16="http://schemas.microsoft.com/office/drawing/2014/main" id="{EC9C48D5-5A76-1529-7A2E-4B1AEDD98D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020" y="6480349"/>
            <a:ext cx="1241938" cy="248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042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F0A79-8C78-653D-782F-1D5FA212AF1F}"/>
            </a:ext>
          </a:extLst>
        </p:cNvPr>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3A1D258A-8858-602C-D663-CC2E98272DCF}"/>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0282" r="20282"/>
          <a:stretch/>
        </p:blipFill>
        <p:spPr/>
      </p:pic>
      <p:sp>
        <p:nvSpPr>
          <p:cNvPr id="3" name="Titel 2">
            <a:extLst>
              <a:ext uri="{FF2B5EF4-FFF2-40B4-BE49-F238E27FC236}">
                <a16:creationId xmlns:a16="http://schemas.microsoft.com/office/drawing/2014/main" id="{266D1345-3633-45FF-BB05-4E852105AE85}"/>
              </a:ext>
            </a:extLst>
          </p:cNvPr>
          <p:cNvSpPr>
            <a:spLocks noGrp="1"/>
          </p:cNvSpPr>
          <p:nvPr>
            <p:ph type="title"/>
          </p:nvPr>
        </p:nvSpPr>
        <p:spPr>
          <a:xfrm>
            <a:off x="838200" y="237744"/>
            <a:ext cx="5830957" cy="1153124"/>
          </a:xfrm>
        </p:spPr>
        <p:txBody>
          <a:bodyPr/>
          <a:lstStyle/>
          <a:p>
            <a:r>
              <a:rPr lang="nl-NL"/>
              <a:t>YES, </a:t>
            </a:r>
            <a:r>
              <a:rPr lang="nl-NL" err="1"/>
              <a:t>it</a:t>
            </a:r>
            <a:r>
              <a:rPr lang="nl-NL"/>
              <a:t> </a:t>
            </a:r>
            <a:r>
              <a:rPr lang="nl-NL" err="1"/>
              <a:t>can</a:t>
            </a:r>
            <a:r>
              <a:rPr lang="nl-NL"/>
              <a:t>! (2017)</a:t>
            </a:r>
          </a:p>
        </p:txBody>
      </p:sp>
      <p:sp>
        <p:nvSpPr>
          <p:cNvPr id="4" name="Tijdelijke aanduiding voor inhoud 3">
            <a:extLst>
              <a:ext uri="{FF2B5EF4-FFF2-40B4-BE49-F238E27FC236}">
                <a16:creationId xmlns:a16="http://schemas.microsoft.com/office/drawing/2014/main" id="{CEB01198-D21C-B474-1590-2C74A1D72960}"/>
              </a:ext>
            </a:extLst>
          </p:cNvPr>
          <p:cNvSpPr>
            <a:spLocks noGrp="1"/>
          </p:cNvSpPr>
          <p:nvPr>
            <p:ph idx="1"/>
          </p:nvPr>
        </p:nvSpPr>
        <p:spPr>
          <a:xfrm>
            <a:off x="838200" y="1131109"/>
            <a:ext cx="4857206" cy="5165188"/>
          </a:xfrm>
        </p:spPr>
        <p:txBody>
          <a:bodyPr>
            <a:normAutofit lnSpcReduction="10000"/>
          </a:bodyPr>
          <a:lstStyle/>
          <a:p>
            <a:r>
              <a:rPr lang="en-GB" sz="1600"/>
              <a:t>Development on reporting portal</a:t>
            </a:r>
          </a:p>
          <a:p>
            <a:r>
              <a:rPr lang="en-GB" sz="1600"/>
              <a:t>Focus group</a:t>
            </a:r>
          </a:p>
          <a:p>
            <a:r>
              <a:rPr lang="en-GB" sz="1600"/>
              <a:t>Desired features</a:t>
            </a:r>
          </a:p>
          <a:p>
            <a:pPr lvl="1"/>
            <a:r>
              <a:rPr lang="en-GB" sz="1600" b="0"/>
              <a:t>Sync Azure </a:t>
            </a:r>
            <a:r>
              <a:rPr lang="en-GB" sz="1600" b="0" err="1"/>
              <a:t>Entra</a:t>
            </a:r>
            <a:r>
              <a:rPr lang="en-GB" sz="1600" b="0"/>
              <a:t> (AD)</a:t>
            </a:r>
          </a:p>
          <a:p>
            <a:pPr lvl="1"/>
            <a:r>
              <a:rPr lang="en-GB" sz="1600" b="0"/>
              <a:t>Homepage</a:t>
            </a:r>
          </a:p>
          <a:p>
            <a:pPr lvl="1"/>
            <a:r>
              <a:rPr lang="en-GB" sz="1600" b="0"/>
              <a:t>Close a report (temporarily)</a:t>
            </a:r>
          </a:p>
          <a:p>
            <a:pPr lvl="1"/>
            <a:r>
              <a:rPr lang="en-GB" sz="1600" b="0"/>
              <a:t>Branding</a:t>
            </a:r>
          </a:p>
          <a:p>
            <a:pPr lvl="1"/>
            <a:r>
              <a:rPr lang="en-GB" sz="1600" b="0"/>
              <a:t>Navigation speed</a:t>
            </a:r>
          </a:p>
          <a:p>
            <a:pPr lvl="1"/>
            <a:r>
              <a:rPr lang="en-GB" sz="1600" b="0"/>
              <a:t>User friendliness</a:t>
            </a:r>
          </a:p>
          <a:p>
            <a:pPr lvl="1"/>
            <a:r>
              <a:rPr lang="en-GB" sz="1600" b="0"/>
              <a:t>Sharing easily</a:t>
            </a:r>
          </a:p>
          <a:p>
            <a:pPr lvl="1"/>
            <a:r>
              <a:rPr lang="en-GB" sz="1600" b="0"/>
              <a:t>Sharing outside the organisation</a:t>
            </a:r>
            <a:endParaRPr lang="en-GB" sz="1600"/>
          </a:p>
          <a:p>
            <a:r>
              <a:rPr lang="en-GB" sz="1600"/>
              <a:t>What now?</a:t>
            </a:r>
          </a:p>
        </p:txBody>
      </p:sp>
      <p:pic>
        <p:nvPicPr>
          <p:cNvPr id="8" name="Picture 2">
            <a:extLst>
              <a:ext uri="{FF2B5EF4-FFF2-40B4-BE49-F238E27FC236}">
                <a16:creationId xmlns:a16="http://schemas.microsoft.com/office/drawing/2014/main" id="{D2D98C74-0BAA-9287-1386-21B69E8539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020" y="6480349"/>
            <a:ext cx="1241938" cy="248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84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256256D-389D-95D7-F3AF-A17216BFE666}"/>
              </a:ext>
            </a:extLst>
          </p:cNvPr>
          <p:cNvPicPr>
            <a:picLocks noChangeAspect="1"/>
          </p:cNvPicPr>
          <p:nvPr/>
        </p:nvPicPr>
        <p:blipFill>
          <a:blip r:embed="rId3"/>
          <a:stretch>
            <a:fillRect/>
          </a:stretch>
        </p:blipFill>
        <p:spPr>
          <a:xfrm>
            <a:off x="1285351" y="-6575"/>
            <a:ext cx="9621297" cy="6858000"/>
          </a:xfrm>
          <a:prstGeom prst="rect">
            <a:avLst/>
          </a:prstGeom>
        </p:spPr>
      </p:pic>
      <p:sp>
        <p:nvSpPr>
          <p:cNvPr id="16" name="Titel 2">
            <a:extLst>
              <a:ext uri="{FF2B5EF4-FFF2-40B4-BE49-F238E27FC236}">
                <a16:creationId xmlns:a16="http://schemas.microsoft.com/office/drawing/2014/main" id="{BC426EA2-26A8-81C6-5912-10A561ABFB49}"/>
              </a:ext>
            </a:extLst>
          </p:cNvPr>
          <p:cNvSpPr txBox="1">
            <a:spLocks/>
          </p:cNvSpPr>
          <p:nvPr/>
        </p:nvSpPr>
        <p:spPr>
          <a:xfrm>
            <a:off x="838200" y="365126"/>
            <a:ext cx="5830957" cy="1153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r>
              <a:rPr lang="nl-NL"/>
              <a:t>Power BI environment</a:t>
            </a:r>
          </a:p>
        </p:txBody>
      </p:sp>
      <p:sp>
        <p:nvSpPr>
          <p:cNvPr id="15" name="Rechthoek 14">
            <a:extLst>
              <a:ext uri="{FF2B5EF4-FFF2-40B4-BE49-F238E27FC236}">
                <a16:creationId xmlns:a16="http://schemas.microsoft.com/office/drawing/2014/main" id="{96219F2D-BF27-7376-EDB6-A17795E7FD7A}"/>
              </a:ext>
            </a:extLst>
          </p:cNvPr>
          <p:cNvSpPr/>
          <p:nvPr/>
        </p:nvSpPr>
        <p:spPr>
          <a:xfrm>
            <a:off x="8169965" y="1884555"/>
            <a:ext cx="2276061" cy="510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00"/>
          </a:p>
        </p:txBody>
      </p:sp>
      <p:sp>
        <p:nvSpPr>
          <p:cNvPr id="6" name="Tekstvak 5">
            <a:extLst>
              <a:ext uri="{FF2B5EF4-FFF2-40B4-BE49-F238E27FC236}">
                <a16:creationId xmlns:a16="http://schemas.microsoft.com/office/drawing/2014/main" id="{E15E78A1-F5A0-1833-3469-856B77ABC1A9}"/>
              </a:ext>
            </a:extLst>
          </p:cNvPr>
          <p:cNvSpPr txBox="1"/>
          <p:nvPr/>
        </p:nvSpPr>
        <p:spPr>
          <a:xfrm>
            <a:off x="8354827" y="4973445"/>
            <a:ext cx="1713512" cy="338554"/>
          </a:xfrm>
          <a:prstGeom prst="rect">
            <a:avLst/>
          </a:prstGeom>
          <a:noFill/>
        </p:spPr>
        <p:txBody>
          <a:bodyPr wrap="square" rtlCol="0">
            <a:spAutoFit/>
          </a:bodyPr>
          <a:lstStyle/>
          <a:p>
            <a:pPr algn="ctr"/>
            <a:r>
              <a:rPr lang="nl-NL" sz="1600" b="1"/>
              <a:t>Viewer</a:t>
            </a:r>
          </a:p>
        </p:txBody>
      </p:sp>
      <p:sp>
        <p:nvSpPr>
          <p:cNvPr id="7" name="Tekstvak 6">
            <a:extLst>
              <a:ext uri="{FF2B5EF4-FFF2-40B4-BE49-F238E27FC236}">
                <a16:creationId xmlns:a16="http://schemas.microsoft.com/office/drawing/2014/main" id="{6F4216DE-FA5D-DB7E-9429-CF7EE8D2A958}"/>
              </a:ext>
            </a:extLst>
          </p:cNvPr>
          <p:cNvSpPr txBox="1"/>
          <p:nvPr/>
        </p:nvSpPr>
        <p:spPr>
          <a:xfrm>
            <a:off x="5346181" y="5073804"/>
            <a:ext cx="1402490" cy="338554"/>
          </a:xfrm>
          <a:prstGeom prst="rect">
            <a:avLst/>
          </a:prstGeom>
          <a:noFill/>
        </p:spPr>
        <p:txBody>
          <a:bodyPr wrap="square" rtlCol="0">
            <a:spAutoFit/>
          </a:bodyPr>
          <a:lstStyle/>
          <a:p>
            <a:pPr algn="ctr"/>
            <a:r>
              <a:rPr lang="nl-NL" sz="1600" b="1"/>
              <a:t>BI Specialist</a:t>
            </a:r>
          </a:p>
        </p:txBody>
      </p:sp>
      <p:sp>
        <p:nvSpPr>
          <p:cNvPr id="8" name="Tekstvak 7">
            <a:extLst>
              <a:ext uri="{FF2B5EF4-FFF2-40B4-BE49-F238E27FC236}">
                <a16:creationId xmlns:a16="http://schemas.microsoft.com/office/drawing/2014/main" id="{782ED455-5F2B-C04A-022A-86B64062CF76}"/>
              </a:ext>
            </a:extLst>
          </p:cNvPr>
          <p:cNvSpPr txBox="1"/>
          <p:nvPr/>
        </p:nvSpPr>
        <p:spPr>
          <a:xfrm>
            <a:off x="3099762" y="4099931"/>
            <a:ext cx="1382786" cy="338554"/>
          </a:xfrm>
          <a:prstGeom prst="rect">
            <a:avLst/>
          </a:prstGeom>
          <a:noFill/>
        </p:spPr>
        <p:txBody>
          <a:bodyPr wrap="square" rtlCol="0">
            <a:spAutoFit/>
          </a:bodyPr>
          <a:lstStyle/>
          <a:p>
            <a:pPr algn="ctr"/>
            <a:r>
              <a:rPr lang="nl-NL" sz="1600" b="1"/>
              <a:t>BI Specialist</a:t>
            </a:r>
          </a:p>
        </p:txBody>
      </p:sp>
      <p:sp>
        <p:nvSpPr>
          <p:cNvPr id="9" name="Tekstvak 8">
            <a:extLst>
              <a:ext uri="{FF2B5EF4-FFF2-40B4-BE49-F238E27FC236}">
                <a16:creationId xmlns:a16="http://schemas.microsoft.com/office/drawing/2014/main" id="{46E18C54-CE5B-382A-B0F3-D6C90064DAF7}"/>
              </a:ext>
            </a:extLst>
          </p:cNvPr>
          <p:cNvSpPr txBox="1"/>
          <p:nvPr/>
        </p:nvSpPr>
        <p:spPr>
          <a:xfrm>
            <a:off x="1512224" y="4873082"/>
            <a:ext cx="1489394" cy="338554"/>
          </a:xfrm>
          <a:prstGeom prst="rect">
            <a:avLst/>
          </a:prstGeom>
          <a:noFill/>
        </p:spPr>
        <p:txBody>
          <a:bodyPr wrap="square" rtlCol="0">
            <a:spAutoFit/>
          </a:bodyPr>
          <a:lstStyle/>
          <a:p>
            <a:pPr algn="ctr"/>
            <a:r>
              <a:rPr lang="nl-NL" sz="1600" b="1"/>
              <a:t>BI Specialist</a:t>
            </a:r>
          </a:p>
        </p:txBody>
      </p:sp>
      <p:sp>
        <p:nvSpPr>
          <p:cNvPr id="10" name="Tekstvak 9">
            <a:extLst>
              <a:ext uri="{FF2B5EF4-FFF2-40B4-BE49-F238E27FC236}">
                <a16:creationId xmlns:a16="http://schemas.microsoft.com/office/drawing/2014/main" id="{3F91BFF3-AB9C-038F-F862-4803B0EDE796}"/>
              </a:ext>
            </a:extLst>
          </p:cNvPr>
          <p:cNvSpPr txBox="1"/>
          <p:nvPr/>
        </p:nvSpPr>
        <p:spPr>
          <a:xfrm>
            <a:off x="8433263" y="5269391"/>
            <a:ext cx="1525745" cy="830997"/>
          </a:xfrm>
          <a:prstGeom prst="rect">
            <a:avLst/>
          </a:prstGeom>
          <a:noFill/>
        </p:spPr>
        <p:txBody>
          <a:bodyPr wrap="square" rtlCol="0">
            <a:spAutoFit/>
          </a:bodyPr>
          <a:lstStyle/>
          <a:p>
            <a:pPr algn="ctr"/>
            <a:r>
              <a:rPr lang="nl-NL" sz="1200" err="1">
                <a:solidFill>
                  <a:srgbClr val="000000"/>
                </a:solidFill>
              </a:rPr>
              <a:t>Ceo</a:t>
            </a:r>
            <a:endParaRPr lang="nl-NL" sz="1200">
              <a:solidFill>
                <a:srgbClr val="000000"/>
              </a:solidFill>
            </a:endParaRPr>
          </a:p>
          <a:p>
            <a:pPr algn="ctr"/>
            <a:r>
              <a:rPr lang="nl-NL" sz="1200">
                <a:solidFill>
                  <a:srgbClr val="000000"/>
                </a:solidFill>
              </a:rPr>
              <a:t>Manager</a:t>
            </a:r>
          </a:p>
          <a:p>
            <a:pPr algn="ctr"/>
            <a:r>
              <a:rPr lang="nl-NL" sz="1200">
                <a:solidFill>
                  <a:srgbClr val="000000"/>
                </a:solidFill>
              </a:rPr>
              <a:t>Customer</a:t>
            </a:r>
          </a:p>
          <a:p>
            <a:pPr algn="ctr"/>
            <a:r>
              <a:rPr lang="nl-NL" sz="1200" err="1">
                <a:solidFill>
                  <a:srgbClr val="000000"/>
                </a:solidFill>
              </a:rPr>
              <a:t>Supplier</a:t>
            </a:r>
            <a:endParaRPr lang="nl-NL" sz="1200">
              <a:solidFill>
                <a:srgbClr val="000000"/>
              </a:solidFill>
            </a:endParaRPr>
          </a:p>
        </p:txBody>
      </p:sp>
      <p:sp>
        <p:nvSpPr>
          <p:cNvPr id="11" name="Tekstvak 10">
            <a:extLst>
              <a:ext uri="{FF2B5EF4-FFF2-40B4-BE49-F238E27FC236}">
                <a16:creationId xmlns:a16="http://schemas.microsoft.com/office/drawing/2014/main" id="{28B7AF6C-2730-B0A3-7FD3-38F321355F96}"/>
              </a:ext>
            </a:extLst>
          </p:cNvPr>
          <p:cNvSpPr txBox="1"/>
          <p:nvPr/>
        </p:nvSpPr>
        <p:spPr>
          <a:xfrm>
            <a:off x="5346182" y="5412055"/>
            <a:ext cx="1402490" cy="461665"/>
          </a:xfrm>
          <a:prstGeom prst="rect">
            <a:avLst/>
          </a:prstGeom>
          <a:noFill/>
        </p:spPr>
        <p:txBody>
          <a:bodyPr wrap="square" rtlCol="0">
            <a:spAutoFit/>
          </a:bodyPr>
          <a:lstStyle/>
          <a:p>
            <a:pPr algn="ctr"/>
            <a:r>
              <a:rPr lang="nl-NL" sz="1200">
                <a:solidFill>
                  <a:srgbClr val="000000"/>
                </a:solidFill>
              </a:rPr>
              <a:t>Report designer</a:t>
            </a:r>
          </a:p>
          <a:p>
            <a:pPr algn="ctr"/>
            <a:r>
              <a:rPr lang="nl-NL" sz="1200">
                <a:solidFill>
                  <a:srgbClr val="000000"/>
                </a:solidFill>
              </a:rPr>
              <a:t>Report manager</a:t>
            </a:r>
          </a:p>
        </p:txBody>
      </p:sp>
      <p:sp>
        <p:nvSpPr>
          <p:cNvPr id="12" name="Tekstvak 11">
            <a:extLst>
              <a:ext uri="{FF2B5EF4-FFF2-40B4-BE49-F238E27FC236}">
                <a16:creationId xmlns:a16="http://schemas.microsoft.com/office/drawing/2014/main" id="{5906C9FE-EC6A-5671-24C5-0D8E3CD82776}"/>
              </a:ext>
            </a:extLst>
          </p:cNvPr>
          <p:cNvSpPr txBox="1"/>
          <p:nvPr/>
        </p:nvSpPr>
        <p:spPr>
          <a:xfrm>
            <a:off x="1512224" y="5253837"/>
            <a:ext cx="1489394" cy="461665"/>
          </a:xfrm>
          <a:prstGeom prst="rect">
            <a:avLst/>
          </a:prstGeom>
          <a:noFill/>
        </p:spPr>
        <p:txBody>
          <a:bodyPr wrap="square" rtlCol="0">
            <a:spAutoFit/>
          </a:bodyPr>
          <a:lstStyle/>
          <a:p>
            <a:pPr algn="ctr"/>
            <a:r>
              <a:rPr lang="nl-NL" sz="1200">
                <a:solidFill>
                  <a:srgbClr val="000000"/>
                </a:solidFill>
              </a:rPr>
              <a:t>Developer</a:t>
            </a:r>
          </a:p>
          <a:p>
            <a:pPr algn="ctr"/>
            <a:r>
              <a:rPr lang="nl-NL" sz="1200">
                <a:solidFill>
                  <a:srgbClr val="000000"/>
                </a:solidFill>
              </a:rPr>
              <a:t>Data </a:t>
            </a:r>
            <a:r>
              <a:rPr lang="nl-NL" sz="1200" err="1">
                <a:solidFill>
                  <a:srgbClr val="000000"/>
                </a:solidFill>
              </a:rPr>
              <a:t>analyst</a:t>
            </a:r>
            <a:endParaRPr lang="nl-NL" sz="1200">
              <a:solidFill>
                <a:srgbClr val="000000"/>
              </a:solidFill>
            </a:endParaRPr>
          </a:p>
        </p:txBody>
      </p:sp>
      <p:sp>
        <p:nvSpPr>
          <p:cNvPr id="13" name="Tekstvak 12">
            <a:extLst>
              <a:ext uri="{FF2B5EF4-FFF2-40B4-BE49-F238E27FC236}">
                <a16:creationId xmlns:a16="http://schemas.microsoft.com/office/drawing/2014/main" id="{D3339180-3B54-3AF9-41FC-751CACBEBE49}"/>
              </a:ext>
            </a:extLst>
          </p:cNvPr>
          <p:cNvSpPr txBox="1"/>
          <p:nvPr/>
        </p:nvSpPr>
        <p:spPr>
          <a:xfrm>
            <a:off x="3099762" y="4399884"/>
            <a:ext cx="1382786" cy="461665"/>
          </a:xfrm>
          <a:prstGeom prst="rect">
            <a:avLst/>
          </a:prstGeom>
          <a:noFill/>
        </p:spPr>
        <p:txBody>
          <a:bodyPr wrap="square" rtlCol="0">
            <a:spAutoFit/>
          </a:bodyPr>
          <a:lstStyle/>
          <a:p>
            <a:pPr algn="ctr"/>
            <a:r>
              <a:rPr lang="nl-NL" sz="1200">
                <a:solidFill>
                  <a:srgbClr val="000000"/>
                </a:solidFill>
              </a:rPr>
              <a:t>Data </a:t>
            </a:r>
            <a:r>
              <a:rPr lang="nl-NL" sz="1200" err="1">
                <a:solidFill>
                  <a:srgbClr val="000000"/>
                </a:solidFill>
              </a:rPr>
              <a:t>modeler</a:t>
            </a:r>
            <a:endParaRPr lang="nl-NL" sz="1200">
              <a:solidFill>
                <a:srgbClr val="000000"/>
              </a:solidFill>
            </a:endParaRPr>
          </a:p>
          <a:p>
            <a:pPr algn="ctr"/>
            <a:r>
              <a:rPr lang="nl-NL" sz="1200">
                <a:solidFill>
                  <a:srgbClr val="000000"/>
                </a:solidFill>
              </a:rPr>
              <a:t>Data </a:t>
            </a:r>
            <a:r>
              <a:rPr lang="nl-NL" sz="1200" err="1">
                <a:solidFill>
                  <a:srgbClr val="000000"/>
                </a:solidFill>
              </a:rPr>
              <a:t>analyst</a:t>
            </a:r>
            <a:endParaRPr lang="nl-NL" sz="1200">
              <a:solidFill>
                <a:srgbClr val="000000"/>
              </a:solidFill>
            </a:endParaRPr>
          </a:p>
        </p:txBody>
      </p:sp>
      <p:pic>
        <p:nvPicPr>
          <p:cNvPr id="14" name="Picture 2">
            <a:extLst>
              <a:ext uri="{FF2B5EF4-FFF2-40B4-BE49-F238E27FC236}">
                <a16:creationId xmlns:a16="http://schemas.microsoft.com/office/drawing/2014/main" id="{7D2EA4A9-7F74-74D8-39AC-0F9F107DFA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020" y="6480349"/>
            <a:ext cx="1241938" cy="248388"/>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afgeronde hoeken 1">
            <a:extLst>
              <a:ext uri="{FF2B5EF4-FFF2-40B4-BE49-F238E27FC236}">
                <a16:creationId xmlns:a16="http://schemas.microsoft.com/office/drawing/2014/main" id="{5B475452-4B25-87F6-FEF6-DBBEA50C97F7}"/>
              </a:ext>
            </a:extLst>
          </p:cNvPr>
          <p:cNvSpPr/>
          <p:nvPr/>
        </p:nvSpPr>
        <p:spPr>
          <a:xfrm>
            <a:off x="8527773" y="1973010"/>
            <a:ext cx="1431235" cy="338554"/>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a:p>
        </p:txBody>
      </p:sp>
      <p:sp>
        <p:nvSpPr>
          <p:cNvPr id="4" name="Tekstvak 3">
            <a:extLst>
              <a:ext uri="{FF2B5EF4-FFF2-40B4-BE49-F238E27FC236}">
                <a16:creationId xmlns:a16="http://schemas.microsoft.com/office/drawing/2014/main" id="{717C6353-4824-D91E-49CF-3C7351108B3C}"/>
              </a:ext>
            </a:extLst>
          </p:cNvPr>
          <p:cNvSpPr txBox="1"/>
          <p:nvPr/>
        </p:nvSpPr>
        <p:spPr>
          <a:xfrm>
            <a:off x="8880665" y="1967821"/>
            <a:ext cx="725450" cy="307777"/>
          </a:xfrm>
          <a:prstGeom prst="rect">
            <a:avLst/>
          </a:prstGeom>
          <a:noFill/>
        </p:spPr>
        <p:txBody>
          <a:bodyPr wrap="square" rtlCol="0">
            <a:spAutoFit/>
          </a:bodyPr>
          <a:lstStyle/>
          <a:p>
            <a:pPr algn="ctr"/>
            <a:r>
              <a:rPr lang="nl-NL" sz="1400">
                <a:solidFill>
                  <a:schemeClr val="bg1"/>
                </a:solidFill>
              </a:rPr>
              <a:t>Share</a:t>
            </a:r>
          </a:p>
        </p:txBody>
      </p:sp>
      <p:sp>
        <p:nvSpPr>
          <p:cNvPr id="3" name="Rechthoek 2">
            <a:extLst>
              <a:ext uri="{FF2B5EF4-FFF2-40B4-BE49-F238E27FC236}">
                <a16:creationId xmlns:a16="http://schemas.microsoft.com/office/drawing/2014/main" id="{C87088C6-4F5A-DEC1-B1A8-859A8354DAB2}"/>
              </a:ext>
            </a:extLst>
          </p:cNvPr>
          <p:cNvSpPr/>
          <p:nvPr/>
        </p:nvSpPr>
        <p:spPr>
          <a:xfrm>
            <a:off x="7288568" y="1722269"/>
            <a:ext cx="3915052" cy="4554244"/>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highlight>
                <a:srgbClr val="008000"/>
              </a:highlight>
            </a:endParaRPr>
          </a:p>
        </p:txBody>
      </p:sp>
    </p:spTree>
    <p:extLst>
      <p:ext uri="{BB962C8B-B14F-4D97-AF65-F5344CB8AC3E}">
        <p14:creationId xmlns:p14="http://schemas.microsoft.com/office/powerpoint/2010/main" val="322524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D4040-D9A8-BE0A-C71C-43F828A064A8}"/>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67E8BAAD-0D61-6E92-F06B-0E2FAE6376D3}"/>
              </a:ext>
            </a:extLst>
          </p:cNvPr>
          <p:cNvSpPr>
            <a:spLocks noGrp="1"/>
          </p:cNvSpPr>
          <p:nvPr>
            <p:ph type="title"/>
          </p:nvPr>
        </p:nvSpPr>
        <p:spPr>
          <a:xfrm>
            <a:off x="3118104" y="375064"/>
            <a:ext cx="3551053" cy="1325563"/>
          </a:xfrm>
        </p:spPr>
        <p:txBody>
          <a:bodyPr/>
          <a:lstStyle/>
          <a:p>
            <a:r>
              <a:rPr lang="en-US"/>
              <a:t>was born (2018)</a:t>
            </a:r>
          </a:p>
        </p:txBody>
      </p:sp>
      <p:sp>
        <p:nvSpPr>
          <p:cNvPr id="4" name="Tijdelijke aanduiding voor inhoud 3">
            <a:extLst>
              <a:ext uri="{FF2B5EF4-FFF2-40B4-BE49-F238E27FC236}">
                <a16:creationId xmlns:a16="http://schemas.microsoft.com/office/drawing/2014/main" id="{9B657BAC-14C5-9689-4BDB-C6C81BD3A622}"/>
              </a:ext>
            </a:extLst>
          </p:cNvPr>
          <p:cNvSpPr>
            <a:spLocks noGrp="1"/>
          </p:cNvSpPr>
          <p:nvPr>
            <p:ph idx="1"/>
          </p:nvPr>
        </p:nvSpPr>
        <p:spPr>
          <a:xfrm>
            <a:off x="838200" y="1518249"/>
            <a:ext cx="5745480" cy="4065255"/>
          </a:xfrm>
        </p:spPr>
        <p:txBody>
          <a:bodyPr>
            <a:normAutofit/>
          </a:bodyPr>
          <a:lstStyle/>
          <a:p>
            <a:r>
              <a:rPr lang="en-US" sz="1600"/>
              <a:t>2017 Started with development</a:t>
            </a:r>
          </a:p>
          <a:p>
            <a:r>
              <a:rPr lang="en-US" sz="1600"/>
              <a:t>2018 Launch</a:t>
            </a:r>
          </a:p>
          <a:p>
            <a:r>
              <a:rPr lang="en-US" sz="1600"/>
              <a:t>Our philosophy is simple: Ensure that viewers can always navigate to where they want to be within two clicks.</a:t>
            </a:r>
            <a:endParaRPr lang="en-GB" sz="1600"/>
          </a:p>
          <a:p>
            <a:r>
              <a:rPr lang="en-GB" sz="1600"/>
              <a:t>Share with anyone (with an email address)</a:t>
            </a:r>
          </a:p>
          <a:p>
            <a:r>
              <a:rPr lang="en-GB" sz="1600"/>
              <a:t>Branding (it feels like your own)</a:t>
            </a:r>
          </a:p>
          <a:p>
            <a:r>
              <a:rPr lang="en-GB" sz="1600"/>
              <a:t>White label (app.yourawesomecompany.com)</a:t>
            </a:r>
          </a:p>
        </p:txBody>
      </p:sp>
      <p:pic>
        <p:nvPicPr>
          <p:cNvPr id="8" name="Picture 2">
            <a:extLst>
              <a:ext uri="{FF2B5EF4-FFF2-40B4-BE49-F238E27FC236}">
                <a16:creationId xmlns:a16="http://schemas.microsoft.com/office/drawing/2014/main" id="{29EB1FF0-BA73-6B2D-DB86-F46FC1AC4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020" y="6480349"/>
            <a:ext cx="1241938" cy="248388"/>
          </a:xfrm>
          <a:prstGeom prst="rect">
            <a:avLst/>
          </a:prstGeom>
          <a:noFill/>
          <a:extLst>
            <a:ext uri="{909E8E84-426E-40DD-AFC4-6F175D3DCCD1}">
              <a14:hiddenFill xmlns:a14="http://schemas.microsoft.com/office/drawing/2010/main">
                <a:solidFill>
                  <a:srgbClr val="FFFFFF"/>
                </a:solidFill>
              </a14:hiddenFill>
            </a:ext>
          </a:extLst>
        </p:spPr>
      </p:pic>
      <p:pic>
        <p:nvPicPr>
          <p:cNvPr id="9" name="Tijdelijke aanduiding voor afbeelding 8">
            <a:extLst>
              <a:ext uri="{FF2B5EF4-FFF2-40B4-BE49-F238E27FC236}">
                <a16:creationId xmlns:a16="http://schemas.microsoft.com/office/drawing/2014/main" id="{0115A987-0380-91E0-F022-E10D739823F7}"/>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20282" r="20282"/>
          <a:stretch/>
        </p:blipFill>
        <p:spPr/>
      </p:pic>
      <p:pic>
        <p:nvPicPr>
          <p:cNvPr id="2" name="Picture 2">
            <a:extLst>
              <a:ext uri="{FF2B5EF4-FFF2-40B4-BE49-F238E27FC236}">
                <a16:creationId xmlns:a16="http://schemas.microsoft.com/office/drawing/2014/main" id="{73570A85-0A68-FAC7-D965-4E5FB8B80A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790" y="792967"/>
            <a:ext cx="2744070" cy="548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582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A508C-F0D3-15FA-9012-E062A309AD6C}"/>
            </a:ext>
          </a:extLst>
        </p:cNvPr>
        <p:cNvGrpSpPr/>
        <p:nvPr/>
      </p:nvGrpSpPr>
      <p:grpSpPr>
        <a:xfrm>
          <a:off x="0" y="0"/>
          <a:ext cx="0" cy="0"/>
          <a:chOff x="0" y="0"/>
          <a:chExt cx="0" cy="0"/>
        </a:xfrm>
      </p:grpSpPr>
      <p:pic>
        <p:nvPicPr>
          <p:cNvPr id="5" name="Afbeelding 4">
            <a:extLst>
              <a:ext uri="{FF2B5EF4-FFF2-40B4-BE49-F238E27FC236}">
                <a16:creationId xmlns:a16="http://schemas.microsoft.com/office/drawing/2014/main" id="{6B290A58-AADF-1CFA-539D-9DCF9D6A537F}"/>
              </a:ext>
            </a:extLst>
          </p:cNvPr>
          <p:cNvPicPr>
            <a:picLocks noChangeAspect="1"/>
          </p:cNvPicPr>
          <p:nvPr/>
        </p:nvPicPr>
        <p:blipFill>
          <a:blip r:embed="rId3"/>
          <a:stretch>
            <a:fillRect/>
          </a:stretch>
        </p:blipFill>
        <p:spPr>
          <a:xfrm>
            <a:off x="1285351" y="-6575"/>
            <a:ext cx="9621297" cy="6858000"/>
          </a:xfrm>
          <a:prstGeom prst="rect">
            <a:avLst/>
          </a:prstGeom>
        </p:spPr>
      </p:pic>
      <p:sp>
        <p:nvSpPr>
          <p:cNvPr id="16" name="Titel 2">
            <a:extLst>
              <a:ext uri="{FF2B5EF4-FFF2-40B4-BE49-F238E27FC236}">
                <a16:creationId xmlns:a16="http://schemas.microsoft.com/office/drawing/2014/main" id="{BDF1CEB0-1685-3DD4-C7EC-CD6C7310F9CE}"/>
              </a:ext>
            </a:extLst>
          </p:cNvPr>
          <p:cNvSpPr txBox="1">
            <a:spLocks/>
          </p:cNvSpPr>
          <p:nvPr/>
        </p:nvSpPr>
        <p:spPr>
          <a:xfrm>
            <a:off x="838200" y="365126"/>
            <a:ext cx="5830957" cy="1153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r>
              <a:rPr lang="nl-NL"/>
              <a:t>App </a:t>
            </a:r>
            <a:r>
              <a:rPr lang="nl-NL" err="1"/>
              <a:t>fabric</a:t>
            </a:r>
            <a:endParaRPr lang="nl-NL"/>
          </a:p>
        </p:txBody>
      </p:sp>
      <p:sp>
        <p:nvSpPr>
          <p:cNvPr id="6" name="Tekstvak 5">
            <a:extLst>
              <a:ext uri="{FF2B5EF4-FFF2-40B4-BE49-F238E27FC236}">
                <a16:creationId xmlns:a16="http://schemas.microsoft.com/office/drawing/2014/main" id="{42A52373-DC2C-31D8-0BAE-0ADA5D73FB6F}"/>
              </a:ext>
            </a:extLst>
          </p:cNvPr>
          <p:cNvSpPr txBox="1"/>
          <p:nvPr/>
        </p:nvSpPr>
        <p:spPr>
          <a:xfrm>
            <a:off x="8354827" y="4973445"/>
            <a:ext cx="1713512" cy="338554"/>
          </a:xfrm>
          <a:prstGeom prst="rect">
            <a:avLst/>
          </a:prstGeom>
          <a:noFill/>
        </p:spPr>
        <p:txBody>
          <a:bodyPr wrap="square" rtlCol="0">
            <a:spAutoFit/>
          </a:bodyPr>
          <a:lstStyle/>
          <a:p>
            <a:pPr algn="ctr"/>
            <a:r>
              <a:rPr lang="nl-NL" sz="1600" b="1"/>
              <a:t>Viewer</a:t>
            </a:r>
          </a:p>
        </p:txBody>
      </p:sp>
      <p:sp>
        <p:nvSpPr>
          <p:cNvPr id="7" name="Tekstvak 6">
            <a:extLst>
              <a:ext uri="{FF2B5EF4-FFF2-40B4-BE49-F238E27FC236}">
                <a16:creationId xmlns:a16="http://schemas.microsoft.com/office/drawing/2014/main" id="{D2A8D253-1EB3-040D-3426-6CECB000DF79}"/>
              </a:ext>
            </a:extLst>
          </p:cNvPr>
          <p:cNvSpPr txBox="1"/>
          <p:nvPr/>
        </p:nvSpPr>
        <p:spPr>
          <a:xfrm>
            <a:off x="5346181" y="5073804"/>
            <a:ext cx="1402490" cy="338554"/>
          </a:xfrm>
          <a:prstGeom prst="rect">
            <a:avLst/>
          </a:prstGeom>
          <a:noFill/>
        </p:spPr>
        <p:txBody>
          <a:bodyPr wrap="square" rtlCol="0">
            <a:spAutoFit/>
          </a:bodyPr>
          <a:lstStyle/>
          <a:p>
            <a:pPr algn="ctr"/>
            <a:r>
              <a:rPr lang="nl-NL" sz="1600" b="1"/>
              <a:t>BI Specialist</a:t>
            </a:r>
          </a:p>
        </p:txBody>
      </p:sp>
      <p:sp>
        <p:nvSpPr>
          <p:cNvPr id="8" name="Tekstvak 7">
            <a:extLst>
              <a:ext uri="{FF2B5EF4-FFF2-40B4-BE49-F238E27FC236}">
                <a16:creationId xmlns:a16="http://schemas.microsoft.com/office/drawing/2014/main" id="{207FC74D-74FA-E989-8F04-199C9524671B}"/>
              </a:ext>
            </a:extLst>
          </p:cNvPr>
          <p:cNvSpPr txBox="1"/>
          <p:nvPr/>
        </p:nvSpPr>
        <p:spPr>
          <a:xfrm>
            <a:off x="3099762" y="4099931"/>
            <a:ext cx="1382786" cy="338554"/>
          </a:xfrm>
          <a:prstGeom prst="rect">
            <a:avLst/>
          </a:prstGeom>
          <a:noFill/>
        </p:spPr>
        <p:txBody>
          <a:bodyPr wrap="square" rtlCol="0">
            <a:spAutoFit/>
          </a:bodyPr>
          <a:lstStyle/>
          <a:p>
            <a:pPr algn="ctr"/>
            <a:r>
              <a:rPr lang="nl-NL" sz="1600" b="1"/>
              <a:t>BI Specialist</a:t>
            </a:r>
          </a:p>
        </p:txBody>
      </p:sp>
      <p:sp>
        <p:nvSpPr>
          <p:cNvPr id="9" name="Tekstvak 8">
            <a:extLst>
              <a:ext uri="{FF2B5EF4-FFF2-40B4-BE49-F238E27FC236}">
                <a16:creationId xmlns:a16="http://schemas.microsoft.com/office/drawing/2014/main" id="{AD8C8339-CD23-ECB2-3EAE-B1ED34563480}"/>
              </a:ext>
            </a:extLst>
          </p:cNvPr>
          <p:cNvSpPr txBox="1"/>
          <p:nvPr/>
        </p:nvSpPr>
        <p:spPr>
          <a:xfrm>
            <a:off x="1512224" y="4873082"/>
            <a:ext cx="1489394" cy="338554"/>
          </a:xfrm>
          <a:prstGeom prst="rect">
            <a:avLst/>
          </a:prstGeom>
          <a:noFill/>
        </p:spPr>
        <p:txBody>
          <a:bodyPr wrap="square" rtlCol="0">
            <a:spAutoFit/>
          </a:bodyPr>
          <a:lstStyle/>
          <a:p>
            <a:pPr algn="ctr"/>
            <a:r>
              <a:rPr lang="nl-NL" sz="1600" b="1"/>
              <a:t>BI Specialist</a:t>
            </a:r>
          </a:p>
        </p:txBody>
      </p:sp>
      <p:pic>
        <p:nvPicPr>
          <p:cNvPr id="14" name="Picture 2">
            <a:extLst>
              <a:ext uri="{FF2B5EF4-FFF2-40B4-BE49-F238E27FC236}">
                <a16:creationId xmlns:a16="http://schemas.microsoft.com/office/drawing/2014/main" id="{5BDAA419-9562-0F21-A972-E456E0C5AF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020" y="6480349"/>
            <a:ext cx="1241938" cy="248388"/>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99B89343-2883-3197-F38C-21E625C34B7D}"/>
              </a:ext>
            </a:extLst>
          </p:cNvPr>
          <p:cNvSpPr/>
          <p:nvPr/>
        </p:nvSpPr>
        <p:spPr>
          <a:xfrm>
            <a:off x="1138686" y="1509534"/>
            <a:ext cx="6648152" cy="4321924"/>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highlight>
                <a:srgbClr val="008000"/>
              </a:highlight>
            </a:endParaRPr>
          </a:p>
        </p:txBody>
      </p:sp>
      <p:sp>
        <p:nvSpPr>
          <p:cNvPr id="17" name="Rechthoek 16">
            <a:extLst>
              <a:ext uri="{FF2B5EF4-FFF2-40B4-BE49-F238E27FC236}">
                <a16:creationId xmlns:a16="http://schemas.microsoft.com/office/drawing/2014/main" id="{5E552C67-2B40-5F83-687C-3DDA3B8ECF4D}"/>
              </a:ext>
            </a:extLst>
          </p:cNvPr>
          <p:cNvSpPr/>
          <p:nvPr/>
        </p:nvSpPr>
        <p:spPr>
          <a:xfrm>
            <a:off x="2935705" y="3019067"/>
            <a:ext cx="1731187" cy="1458042"/>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highlight>
                <a:srgbClr val="008000"/>
              </a:highlight>
            </a:endParaRPr>
          </a:p>
        </p:txBody>
      </p:sp>
    </p:spTree>
    <p:extLst>
      <p:ext uri="{BB962C8B-B14F-4D97-AF65-F5344CB8AC3E}">
        <p14:creationId xmlns:p14="http://schemas.microsoft.com/office/powerpoint/2010/main" val="384540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Algemeen">
  <a:themeElements>
    <a:clrScheme name="In Summa">
      <a:dk1>
        <a:srgbClr val="0C7EC1"/>
      </a:dk1>
      <a:lt1>
        <a:srgbClr val="FFFFFF"/>
      </a:lt1>
      <a:dk2>
        <a:srgbClr val="0C7EC1"/>
      </a:dk2>
      <a:lt2>
        <a:srgbClr val="FFFFFF"/>
      </a:lt2>
      <a:accent1>
        <a:srgbClr val="0C7EC1"/>
      </a:accent1>
      <a:accent2>
        <a:srgbClr val="EC6717"/>
      </a:accent2>
      <a:accent3>
        <a:srgbClr val="393A8C"/>
      </a:accent3>
      <a:accent4>
        <a:srgbClr val="85C0FB"/>
      </a:accent4>
      <a:accent5>
        <a:srgbClr val="F4B183"/>
      </a:accent5>
      <a:accent6>
        <a:srgbClr val="C490AA"/>
      </a:accent6>
      <a:hlink>
        <a:srgbClr val="0C7EC1"/>
      </a:hlink>
      <a:folHlink>
        <a:srgbClr val="EC6717"/>
      </a:folHlink>
    </a:clrScheme>
    <a:fontScheme name="Aangepast 1">
      <a:majorFont>
        <a:latin typeface="Exo 2"/>
        <a:ea typeface=""/>
        <a:cs typeface=""/>
      </a:majorFont>
      <a:minorFont>
        <a:latin typeface="Exo 2"/>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fe40ed6-7671-406e-b0eb-70a4f90061b8" xsi:nil="true"/>
    <lcf76f155ced4ddcb4097134ff3c332f xmlns="6d22c252-b60a-416d-9417-9d8ebe8db61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A2CE33BEBAAD3458C57EFB7ED5DBD5F" ma:contentTypeVersion="14" ma:contentTypeDescription="Een nieuw document maken." ma:contentTypeScope="" ma:versionID="b547798e5fc2fe556c00403229efe484">
  <xsd:schema xmlns:xsd="http://www.w3.org/2001/XMLSchema" xmlns:xs="http://www.w3.org/2001/XMLSchema" xmlns:p="http://schemas.microsoft.com/office/2006/metadata/properties" xmlns:ns2="6d22c252-b60a-416d-9417-9d8ebe8db619" xmlns:ns3="7fe40ed6-7671-406e-b0eb-70a4f90061b8" targetNamespace="http://schemas.microsoft.com/office/2006/metadata/properties" ma:root="true" ma:fieldsID="b00592d9f796ceaa24f23a62ca3e6127" ns2:_="" ns3:_="">
    <xsd:import namespace="6d22c252-b60a-416d-9417-9d8ebe8db619"/>
    <xsd:import namespace="7fe40ed6-7671-406e-b0eb-70a4f90061b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22c252-b60a-416d-9417-9d8ebe8db6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Afbeeldingtags" ma:readOnly="false" ma:fieldId="{5cf76f15-5ced-4ddc-b409-7134ff3c332f}" ma:taxonomyMulti="true" ma:sspId="496e7b8c-db3d-4a32-a055-595eed34fab9"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fe40ed6-7671-406e-b0eb-70a4f90061b8"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1421d59-36b6-4e88-a0ed-da3b6efc3f46}" ma:internalName="TaxCatchAll" ma:showField="CatchAllData" ma:web="7fe40ed6-7671-406e-b0eb-70a4f90061b8">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DDDD92-DBA7-4E70-B17D-D6BEDDF3A3AD}">
  <ds:schemaRefs>
    <ds:schemaRef ds:uri="http://schemas.openxmlformats.org/package/2006/metadata/core-properties"/>
    <ds:schemaRef ds:uri="http://purl.org/dc/dcmitype/"/>
    <ds:schemaRef ds:uri="http://purl.org/dc/terms/"/>
    <ds:schemaRef ds:uri="http://schemas.microsoft.com/office/2006/documentManagement/types"/>
    <ds:schemaRef ds:uri="6d22c252-b60a-416d-9417-9d8ebe8db619"/>
    <ds:schemaRef ds:uri="http://schemas.microsoft.com/office/infopath/2007/PartnerControls"/>
    <ds:schemaRef ds:uri="http://www.w3.org/XML/1998/namespace"/>
    <ds:schemaRef ds:uri="7fe40ed6-7671-406e-b0eb-70a4f90061b8"/>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04FE6603-4158-4350-B6A5-A7F785A8A0EF}">
  <ds:schemaRefs>
    <ds:schemaRef ds:uri="http://schemas.microsoft.com/sharepoint/v3/contenttype/forms"/>
  </ds:schemaRefs>
</ds:datastoreItem>
</file>

<file path=customXml/itemProps3.xml><?xml version="1.0" encoding="utf-8"?>
<ds:datastoreItem xmlns:ds="http://schemas.openxmlformats.org/officeDocument/2006/customXml" ds:itemID="{12BDE5AE-CF3A-484C-B186-00FC36291A15}">
  <ds:schemaRefs>
    <ds:schemaRef ds:uri="6d22c252-b60a-416d-9417-9d8ebe8db619"/>
    <ds:schemaRef ds:uri="7fe40ed6-7671-406e-b0eb-70a4f90061b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5607</Words>
  <Application>Microsoft Office PowerPoint</Application>
  <PresentationFormat>Breedbeeld</PresentationFormat>
  <Paragraphs>657</Paragraphs>
  <Slides>36</Slides>
  <Notes>36</Notes>
  <HiddenSlides>1</HiddenSlides>
  <MMClips>0</MMClips>
  <ScaleCrop>false</ScaleCrop>
  <HeadingPairs>
    <vt:vector size="8" baseType="variant">
      <vt:variant>
        <vt:lpstr>Gebruikte lettertypen</vt:lpstr>
      </vt:variant>
      <vt:variant>
        <vt:i4>9</vt:i4>
      </vt:variant>
      <vt:variant>
        <vt:lpstr>Thema</vt:lpstr>
      </vt:variant>
      <vt:variant>
        <vt:i4>1</vt:i4>
      </vt:variant>
      <vt:variant>
        <vt:lpstr>Ingesloten OLE-bronprogramma's</vt:lpstr>
      </vt:variant>
      <vt:variant>
        <vt:i4>1</vt:i4>
      </vt:variant>
      <vt:variant>
        <vt:lpstr>Diatitels</vt:lpstr>
      </vt:variant>
      <vt:variant>
        <vt:i4>36</vt:i4>
      </vt:variant>
    </vt:vector>
  </HeadingPairs>
  <TitlesOfParts>
    <vt:vector size="47" baseType="lpstr">
      <vt:lpstr>Exo ExtraLight</vt:lpstr>
      <vt:lpstr>Arial</vt:lpstr>
      <vt:lpstr>-apple-system</vt:lpstr>
      <vt:lpstr>Söhne</vt:lpstr>
      <vt:lpstr>Wingdings</vt:lpstr>
      <vt:lpstr>Open Sans</vt:lpstr>
      <vt:lpstr>Exo 2</vt:lpstr>
      <vt:lpstr>Calibri</vt:lpstr>
      <vt:lpstr>Segoe UI</vt:lpstr>
      <vt:lpstr>Algemeen</vt:lpstr>
      <vt:lpstr>Bitmap Image</vt:lpstr>
      <vt:lpstr>PowerPoint-presentatie</vt:lpstr>
      <vt:lpstr>About us</vt:lpstr>
      <vt:lpstr>PowerPoint-presentatie</vt:lpstr>
      <vt:lpstr>Our customers’ struggles (2015-2016)</vt:lpstr>
      <vt:lpstr>Custom development</vt:lpstr>
      <vt:lpstr>YES, it can! (2017)</vt:lpstr>
      <vt:lpstr>PowerPoint-presentatie</vt:lpstr>
      <vt:lpstr>was born (2018)</vt:lpstr>
      <vt:lpstr>PowerPoint-presentatie</vt:lpstr>
      <vt:lpstr>Our customers’ struggles</vt:lpstr>
      <vt:lpstr>Licensing …</vt:lpstr>
      <vt:lpstr>PowerPoint-presentatie</vt:lpstr>
      <vt:lpstr>PowerPoint-presentatie</vt:lpstr>
      <vt:lpstr>PowerPoint-presentatie</vt:lpstr>
      <vt:lpstr>PowerPoint-presentatie</vt:lpstr>
      <vt:lpstr>How to share in Webdashboard</vt:lpstr>
      <vt:lpstr>PowerPoint-presentatie</vt:lpstr>
      <vt:lpstr>Look &amp; feel Power BI app</vt:lpstr>
      <vt:lpstr>Look &amp; feel Webdashboard</vt:lpstr>
      <vt:lpstr>Our customers’ struggles</vt:lpstr>
      <vt:lpstr>Company's Look and Feel</vt:lpstr>
      <vt:lpstr>App.yourawesomecoffeecompany.com</vt:lpstr>
      <vt:lpstr>App.yourawesomestreamingservice.com</vt:lpstr>
      <vt:lpstr>Our customers’ struggles</vt:lpstr>
      <vt:lpstr>Time is money</vt:lpstr>
      <vt:lpstr>Some features</vt:lpstr>
      <vt:lpstr>Some features</vt:lpstr>
      <vt:lpstr>Some features</vt:lpstr>
      <vt:lpstr>Some features</vt:lpstr>
      <vt:lpstr>Some features</vt:lpstr>
      <vt:lpstr>Some features</vt:lpstr>
      <vt:lpstr>Some features</vt:lpstr>
      <vt:lpstr>PowerPoint-presentatie</vt:lpstr>
      <vt:lpstr>PowerPoint-presentatie</vt:lpstr>
      <vt:lpstr>Demo</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Natasja Mekes</dc:creator>
  <cp:lastModifiedBy>Martijn Giltay - In Summa</cp:lastModifiedBy>
  <cp:revision>1</cp:revision>
  <cp:lastPrinted>2024-03-07T14:45:24Z</cp:lastPrinted>
  <dcterms:created xsi:type="dcterms:W3CDTF">2022-10-18T07:07:01Z</dcterms:created>
  <dcterms:modified xsi:type="dcterms:W3CDTF">2024-03-08T05:47:48Z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0x010100FA2CE33BEBAAD3458C57EFB7ED5DBD5F</vt:lpwstr>
  </property>
  <property fmtid="{D5CDD505-2E9C-101B-9397-08002B2CF9AE}" pid="3" name="MediaServiceImageTags">
    <vt:lpwstr/>
  </property>
</Properties>
</file>