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64" r:id="rId5"/>
    <p:sldId id="271" r:id="rId6"/>
    <p:sldId id="278" r:id="rId7"/>
    <p:sldId id="313" r:id="rId8"/>
    <p:sldId id="280" r:id="rId9"/>
    <p:sldId id="281" r:id="rId10"/>
    <p:sldId id="276" r:id="rId11"/>
    <p:sldId id="272" r:id="rId12"/>
    <p:sldId id="283" r:id="rId13"/>
    <p:sldId id="284" r:id="rId14"/>
    <p:sldId id="285" r:id="rId15"/>
    <p:sldId id="286" r:id="rId16"/>
    <p:sldId id="269" r:id="rId17"/>
    <p:sldId id="320" r:id="rId18"/>
    <p:sldId id="290" r:id="rId19"/>
    <p:sldId id="274" r:id="rId20"/>
    <p:sldId id="273" r:id="rId21"/>
    <p:sldId id="314" r:id="rId22"/>
    <p:sldId id="293" r:id="rId23"/>
    <p:sldId id="292" r:id="rId24"/>
    <p:sldId id="296" r:id="rId25"/>
    <p:sldId id="298" r:id="rId26"/>
    <p:sldId id="299" r:id="rId27"/>
    <p:sldId id="291" r:id="rId28"/>
    <p:sldId id="321" r:id="rId29"/>
    <p:sldId id="315" r:id="rId30"/>
    <p:sldId id="316" r:id="rId31"/>
    <p:sldId id="301" r:id="rId32"/>
    <p:sldId id="303" r:id="rId33"/>
    <p:sldId id="304" r:id="rId34"/>
    <p:sldId id="307" r:id="rId35"/>
    <p:sldId id="308" r:id="rId36"/>
    <p:sldId id="306" r:id="rId37"/>
    <p:sldId id="309" r:id="rId38"/>
    <p:sldId id="319" r:id="rId39"/>
    <p:sldId id="300" r:id="rId40"/>
    <p:sldId id="310" r:id="rId41"/>
    <p:sldId id="317" r:id="rId42"/>
    <p:sldId id="318" r:id="rId43"/>
    <p:sldId id="289" r:id="rId44"/>
    <p:sldId id="270" r:id="rId45"/>
  </p:sldIdLst>
  <p:sldSz cx="12192000" cy="6858000"/>
  <p:notesSz cx="6881813" cy="10002838"/>
  <p:custDataLst>
    <p:tags r:id="rId47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elichting" id="{F83D3667-AD78-4951-8BD1-77B6A5288ECC}">
          <p14:sldIdLst/>
        </p14:section>
        <p14:section name="Openingsslide" id="{78E5389A-0F6A-44AC-8353-54A3FCCC18E7}">
          <p14:sldIdLst/>
        </p14:section>
        <p14:section name="Titeldia's" id="{743E7F86-A821-41F1-99AE-007948AC9C9F}">
          <p14:sldIdLst>
            <p14:sldId id="264"/>
          </p14:sldIdLst>
        </p14:section>
        <p14:section name="Content" id="{87DB367C-CD6D-49A8-937D-3207518EFEAC}">
          <p14:sldIdLst>
            <p14:sldId id="271"/>
            <p14:sldId id="278"/>
            <p14:sldId id="313"/>
            <p14:sldId id="280"/>
            <p14:sldId id="281"/>
            <p14:sldId id="276"/>
            <p14:sldId id="272"/>
            <p14:sldId id="283"/>
            <p14:sldId id="284"/>
            <p14:sldId id="285"/>
            <p14:sldId id="286"/>
            <p14:sldId id="269"/>
            <p14:sldId id="320"/>
            <p14:sldId id="290"/>
            <p14:sldId id="274"/>
            <p14:sldId id="273"/>
            <p14:sldId id="314"/>
            <p14:sldId id="293"/>
            <p14:sldId id="292"/>
            <p14:sldId id="296"/>
            <p14:sldId id="298"/>
            <p14:sldId id="299"/>
            <p14:sldId id="291"/>
            <p14:sldId id="321"/>
            <p14:sldId id="315"/>
            <p14:sldId id="316"/>
            <p14:sldId id="301"/>
            <p14:sldId id="303"/>
            <p14:sldId id="304"/>
            <p14:sldId id="307"/>
            <p14:sldId id="308"/>
            <p14:sldId id="306"/>
            <p14:sldId id="309"/>
            <p14:sldId id="319"/>
            <p14:sldId id="300"/>
            <p14:sldId id="310"/>
            <p14:sldId id="317"/>
            <p14:sldId id="318"/>
          </p14:sldIdLst>
        </p14:section>
        <p14:section name="Evaluation QR" id="{F6EF2391-635B-449E-BCFC-5F39C1D927C2}">
          <p14:sldIdLst/>
        </p14:section>
        <p14:section name="partnerslide" id="{03F7539A-5320-4B2A-AB62-C6F13B30ABCF}">
          <p14:sldIdLst>
            <p14:sldId id="28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pos="325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DDDAD7"/>
    <a:srgbClr val="F2C811"/>
    <a:srgbClr val="FFFFFF"/>
    <a:srgbClr val="197278"/>
    <a:srgbClr val="4668C5"/>
    <a:srgbClr val="C94F0F"/>
    <a:srgbClr val="B60064"/>
    <a:srgbClr val="F3F2F1"/>
    <a:srgbClr val="122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A6830-4A31-43B4-9F59-4C5899A67C5D}" v="2" dt="2024-03-22T07:33:57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83" autoAdjust="0"/>
    <p:restoredTop sz="89202" autoAdjust="0"/>
  </p:normalViewPr>
  <p:slideViewPr>
    <p:cSldViewPr snapToGrid="0">
      <p:cViewPr varScale="1">
        <p:scale>
          <a:sx n="115" d="100"/>
          <a:sy n="115" d="100"/>
        </p:scale>
        <p:origin x="120" y="2646"/>
      </p:cViewPr>
      <p:guideLst>
        <p:guide pos="325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van Delden" userId="561d3963-49f0-4695-b6a6-b0e10006a79e" providerId="ADAL" clId="{780A6830-4A31-43B4-9F59-4C5899A67C5D}"/>
    <pc:docChg chg="undo custSel addSld delSld modSld modSection">
      <pc:chgData name="Frank van Delden" userId="561d3963-49f0-4695-b6a6-b0e10006a79e" providerId="ADAL" clId="{780A6830-4A31-43B4-9F59-4C5899A67C5D}" dt="2024-03-22T15:31:56.677" v="337" actId="14100"/>
      <pc:docMkLst>
        <pc:docMk/>
      </pc:docMkLst>
      <pc:sldChg chg="addSp modSp mod">
        <pc:chgData name="Frank van Delden" userId="561d3963-49f0-4695-b6a6-b0e10006a79e" providerId="ADAL" clId="{780A6830-4A31-43B4-9F59-4C5899A67C5D}" dt="2024-03-22T07:39:39.720" v="149" actId="20577"/>
        <pc:sldMkLst>
          <pc:docMk/>
          <pc:sldMk cId="666681674" sldId="272"/>
        </pc:sldMkLst>
        <pc:spChg chg="add mod">
          <ac:chgData name="Frank van Delden" userId="561d3963-49f0-4695-b6a6-b0e10006a79e" providerId="ADAL" clId="{780A6830-4A31-43B4-9F59-4C5899A67C5D}" dt="2024-03-22T07:39:39.720" v="149" actId="20577"/>
          <ac:spMkLst>
            <pc:docMk/>
            <pc:sldMk cId="666681674" sldId="272"/>
            <ac:spMk id="4" creationId="{8F825AB9-9E78-D05A-E137-481CF80CDFDD}"/>
          </ac:spMkLst>
        </pc:spChg>
      </pc:sldChg>
      <pc:sldChg chg="modNotesTx">
        <pc:chgData name="Frank van Delden" userId="561d3963-49f0-4695-b6a6-b0e10006a79e" providerId="ADAL" clId="{780A6830-4A31-43B4-9F59-4C5899A67C5D}" dt="2024-03-22T12:31:12.227" v="288" actId="20577"/>
        <pc:sldMkLst>
          <pc:docMk/>
          <pc:sldMk cId="3679739348" sldId="276"/>
        </pc:sldMkLst>
      </pc:sldChg>
      <pc:sldChg chg="addSp delSp modSp mod">
        <pc:chgData name="Frank van Delden" userId="561d3963-49f0-4695-b6a6-b0e10006a79e" providerId="ADAL" clId="{780A6830-4A31-43B4-9F59-4C5899A67C5D}" dt="2024-03-22T07:31:44.186" v="3" actId="1076"/>
        <pc:sldMkLst>
          <pc:docMk/>
          <pc:sldMk cId="120243198" sldId="278"/>
        </pc:sldMkLst>
        <pc:graphicFrameChg chg="del">
          <ac:chgData name="Frank van Delden" userId="561d3963-49f0-4695-b6a6-b0e10006a79e" providerId="ADAL" clId="{780A6830-4A31-43B4-9F59-4C5899A67C5D}" dt="2024-03-22T07:31:37.356" v="0" actId="478"/>
          <ac:graphicFrameMkLst>
            <pc:docMk/>
            <pc:sldMk cId="120243198" sldId="278"/>
            <ac:graphicFrameMk id="5" creationId="{AB9EF72B-622B-3881-53C1-14104E4CF53A}"/>
          </ac:graphicFrameMkLst>
        </pc:graphicFrameChg>
        <pc:picChg chg="add mod">
          <ac:chgData name="Frank van Delden" userId="561d3963-49f0-4695-b6a6-b0e10006a79e" providerId="ADAL" clId="{780A6830-4A31-43B4-9F59-4C5899A67C5D}" dt="2024-03-22T07:31:44.186" v="3" actId="1076"/>
          <ac:picMkLst>
            <pc:docMk/>
            <pc:sldMk cId="120243198" sldId="278"/>
            <ac:picMk id="7" creationId="{52EA56E9-91B5-1402-641C-E16AB12E9D58}"/>
          </ac:picMkLst>
        </pc:picChg>
      </pc:sldChg>
      <pc:sldChg chg="addSp delSp modSp mod">
        <pc:chgData name="Frank van Delden" userId="561d3963-49f0-4695-b6a6-b0e10006a79e" providerId="ADAL" clId="{780A6830-4A31-43B4-9F59-4C5899A67C5D}" dt="2024-03-22T07:33:30.280" v="24" actId="1076"/>
        <pc:sldMkLst>
          <pc:docMk/>
          <pc:sldMk cId="2274119014" sldId="280"/>
        </pc:sldMkLst>
        <pc:spChg chg="add mod">
          <ac:chgData name="Frank van Delden" userId="561d3963-49f0-4695-b6a6-b0e10006a79e" providerId="ADAL" clId="{780A6830-4A31-43B4-9F59-4C5899A67C5D}" dt="2024-03-22T07:32:41.252" v="12"/>
          <ac:spMkLst>
            <pc:docMk/>
            <pc:sldMk cId="2274119014" sldId="280"/>
            <ac:spMk id="4" creationId="{636E5233-4B79-22CA-169C-103FA4D0C7EB}"/>
          </ac:spMkLst>
        </pc:spChg>
        <pc:spChg chg="del">
          <ac:chgData name="Frank van Delden" userId="561d3963-49f0-4695-b6a6-b0e10006a79e" providerId="ADAL" clId="{780A6830-4A31-43B4-9F59-4C5899A67C5D}" dt="2024-03-22T07:32:45.368" v="13" actId="478"/>
          <ac:spMkLst>
            <pc:docMk/>
            <pc:sldMk cId="2274119014" sldId="280"/>
            <ac:spMk id="13" creationId="{4D84C034-1CED-4390-04B3-F202D5A9C08B}"/>
          </ac:spMkLst>
        </pc:spChg>
        <pc:spChg chg="del">
          <ac:chgData name="Frank van Delden" userId="561d3963-49f0-4695-b6a6-b0e10006a79e" providerId="ADAL" clId="{780A6830-4A31-43B4-9F59-4C5899A67C5D}" dt="2024-03-22T07:32:46.730" v="14" actId="478"/>
          <ac:spMkLst>
            <pc:docMk/>
            <pc:sldMk cId="2274119014" sldId="280"/>
            <ac:spMk id="16" creationId="{35A5CE90-15C7-2339-C8E9-8821C513B13D}"/>
          </ac:spMkLst>
        </pc:spChg>
        <pc:spChg chg="del">
          <ac:chgData name="Frank van Delden" userId="561d3963-49f0-4695-b6a6-b0e10006a79e" providerId="ADAL" clId="{780A6830-4A31-43B4-9F59-4C5899A67C5D}" dt="2024-03-22T07:32:48.673" v="15" actId="478"/>
          <ac:spMkLst>
            <pc:docMk/>
            <pc:sldMk cId="2274119014" sldId="280"/>
            <ac:spMk id="17" creationId="{A3AEA174-CA9B-E444-A9BA-54008170B9EA}"/>
          </ac:spMkLst>
        </pc:spChg>
        <pc:spChg chg="del">
          <ac:chgData name="Frank van Delden" userId="561d3963-49f0-4695-b6a6-b0e10006a79e" providerId="ADAL" clId="{780A6830-4A31-43B4-9F59-4C5899A67C5D}" dt="2024-03-22T07:32:50.122" v="16" actId="478"/>
          <ac:spMkLst>
            <pc:docMk/>
            <pc:sldMk cId="2274119014" sldId="280"/>
            <ac:spMk id="18" creationId="{CE765025-CAF1-82CB-D9D1-9AD1F76F52BA}"/>
          </ac:spMkLst>
        </pc:spChg>
        <pc:graphicFrameChg chg="del">
          <ac:chgData name="Frank van Delden" userId="561d3963-49f0-4695-b6a6-b0e10006a79e" providerId="ADAL" clId="{780A6830-4A31-43B4-9F59-4C5899A67C5D}" dt="2024-03-22T07:32:33.692" v="11" actId="478"/>
          <ac:graphicFrameMkLst>
            <pc:docMk/>
            <pc:sldMk cId="2274119014" sldId="280"/>
            <ac:graphicFrameMk id="5" creationId="{ADE27DB2-5AC7-E80A-7E3A-9A0CAA3F00DF}"/>
          </ac:graphicFrameMkLst>
        </pc:graphicFrameChg>
        <pc:picChg chg="add mod ord">
          <ac:chgData name="Frank van Delden" userId="561d3963-49f0-4695-b6a6-b0e10006a79e" providerId="ADAL" clId="{780A6830-4A31-43B4-9F59-4C5899A67C5D}" dt="2024-03-22T07:33:30.280" v="24" actId="1076"/>
          <ac:picMkLst>
            <pc:docMk/>
            <pc:sldMk cId="2274119014" sldId="280"/>
            <ac:picMk id="7" creationId="{9F1C4B7C-FC87-BF11-0A8F-9A3DA970D38F}"/>
          </ac:picMkLst>
        </pc:picChg>
      </pc:sldChg>
      <pc:sldChg chg="addSp delSp modSp mod">
        <pc:chgData name="Frank van Delden" userId="561d3963-49f0-4695-b6a6-b0e10006a79e" providerId="ADAL" clId="{780A6830-4A31-43B4-9F59-4C5899A67C5D}" dt="2024-03-22T07:34:20.638" v="34" actId="167"/>
        <pc:sldMkLst>
          <pc:docMk/>
          <pc:sldMk cId="3621277781" sldId="281"/>
        </pc:sldMkLst>
        <pc:spChg chg="add mod">
          <ac:chgData name="Frank van Delden" userId="561d3963-49f0-4695-b6a6-b0e10006a79e" providerId="ADAL" clId="{780A6830-4A31-43B4-9F59-4C5899A67C5D}" dt="2024-03-22T07:33:57.027" v="26"/>
          <ac:spMkLst>
            <pc:docMk/>
            <pc:sldMk cId="3621277781" sldId="281"/>
            <ac:spMk id="4" creationId="{3375486F-6721-0976-8F81-4280AF964877}"/>
          </ac:spMkLst>
        </pc:spChg>
        <pc:spChg chg="del">
          <ac:chgData name="Frank van Delden" userId="561d3963-49f0-4695-b6a6-b0e10006a79e" providerId="ADAL" clId="{780A6830-4A31-43B4-9F59-4C5899A67C5D}" dt="2024-03-22T07:33:59.175" v="27" actId="478"/>
          <ac:spMkLst>
            <pc:docMk/>
            <pc:sldMk cId="3621277781" sldId="281"/>
            <ac:spMk id="13" creationId="{507C491D-D501-86C1-77CF-AB60A94A644E}"/>
          </ac:spMkLst>
        </pc:spChg>
        <pc:spChg chg="del">
          <ac:chgData name="Frank van Delden" userId="561d3963-49f0-4695-b6a6-b0e10006a79e" providerId="ADAL" clId="{780A6830-4A31-43B4-9F59-4C5899A67C5D}" dt="2024-03-22T07:34:00.307" v="28" actId="478"/>
          <ac:spMkLst>
            <pc:docMk/>
            <pc:sldMk cId="3621277781" sldId="281"/>
            <ac:spMk id="16" creationId="{CD1BF41F-11C5-4C26-A3EC-BCA2CF795B92}"/>
          </ac:spMkLst>
        </pc:spChg>
        <pc:spChg chg="del">
          <ac:chgData name="Frank van Delden" userId="561d3963-49f0-4695-b6a6-b0e10006a79e" providerId="ADAL" clId="{780A6830-4A31-43B4-9F59-4C5899A67C5D}" dt="2024-03-22T07:34:01.199" v="29" actId="478"/>
          <ac:spMkLst>
            <pc:docMk/>
            <pc:sldMk cId="3621277781" sldId="281"/>
            <ac:spMk id="17" creationId="{00268CFA-392B-0EAA-350C-FC9A7A5C6C83}"/>
          </ac:spMkLst>
        </pc:spChg>
        <pc:spChg chg="del">
          <ac:chgData name="Frank van Delden" userId="561d3963-49f0-4695-b6a6-b0e10006a79e" providerId="ADAL" clId="{780A6830-4A31-43B4-9F59-4C5899A67C5D}" dt="2024-03-22T07:34:02.044" v="30" actId="478"/>
          <ac:spMkLst>
            <pc:docMk/>
            <pc:sldMk cId="3621277781" sldId="281"/>
            <ac:spMk id="18" creationId="{BD7B299C-C8A0-342D-5E86-0115C05713EE}"/>
          </ac:spMkLst>
        </pc:spChg>
        <pc:graphicFrameChg chg="del">
          <ac:chgData name="Frank van Delden" userId="561d3963-49f0-4695-b6a6-b0e10006a79e" providerId="ADAL" clId="{780A6830-4A31-43B4-9F59-4C5899A67C5D}" dt="2024-03-22T07:33:48.716" v="25" actId="478"/>
          <ac:graphicFrameMkLst>
            <pc:docMk/>
            <pc:sldMk cId="3621277781" sldId="281"/>
            <ac:graphicFrameMk id="5" creationId="{C1DEF455-4346-C9D7-504A-286EBEBDB1BC}"/>
          </ac:graphicFrameMkLst>
        </pc:graphicFrameChg>
        <pc:picChg chg="add mod ord">
          <ac:chgData name="Frank van Delden" userId="561d3963-49f0-4695-b6a6-b0e10006a79e" providerId="ADAL" clId="{780A6830-4A31-43B4-9F59-4C5899A67C5D}" dt="2024-03-22T07:34:20.638" v="34" actId="167"/>
          <ac:picMkLst>
            <pc:docMk/>
            <pc:sldMk cId="3621277781" sldId="281"/>
            <ac:picMk id="7" creationId="{CED13867-E34A-BE6D-4BA8-95C32AAAAE12}"/>
          </ac:picMkLst>
        </pc:picChg>
      </pc:sldChg>
      <pc:sldChg chg="del">
        <pc:chgData name="Frank van Delden" userId="561d3963-49f0-4695-b6a6-b0e10006a79e" providerId="ADAL" clId="{780A6830-4A31-43B4-9F59-4C5899A67C5D}" dt="2024-03-22T15:31:16.684" v="336" actId="47"/>
        <pc:sldMkLst>
          <pc:docMk/>
          <pc:sldMk cId="1282236460" sldId="302"/>
        </pc:sldMkLst>
      </pc:sldChg>
      <pc:sldChg chg="modSp mod">
        <pc:chgData name="Frank van Delden" userId="561d3963-49f0-4695-b6a6-b0e10006a79e" providerId="ADAL" clId="{780A6830-4A31-43B4-9F59-4C5899A67C5D}" dt="2024-03-22T15:31:56.677" v="337" actId="14100"/>
        <pc:sldMkLst>
          <pc:docMk/>
          <pc:sldMk cId="1666849587" sldId="307"/>
        </pc:sldMkLst>
        <pc:picChg chg="mod">
          <ac:chgData name="Frank van Delden" userId="561d3963-49f0-4695-b6a6-b0e10006a79e" providerId="ADAL" clId="{780A6830-4A31-43B4-9F59-4C5899A67C5D}" dt="2024-03-22T15:31:56.677" v="337" actId="14100"/>
          <ac:picMkLst>
            <pc:docMk/>
            <pc:sldMk cId="1666849587" sldId="307"/>
            <ac:picMk id="10" creationId="{C4EA5805-6631-3A94-B73F-25E527C7C657}"/>
          </ac:picMkLst>
        </pc:picChg>
      </pc:sldChg>
      <pc:sldChg chg="addSp delSp modSp mod">
        <pc:chgData name="Frank van Delden" userId="561d3963-49f0-4695-b6a6-b0e10006a79e" providerId="ADAL" clId="{780A6830-4A31-43B4-9F59-4C5899A67C5D}" dt="2024-03-22T07:32:23.960" v="10" actId="167"/>
        <pc:sldMkLst>
          <pc:docMk/>
          <pc:sldMk cId="223945704" sldId="313"/>
        </pc:sldMkLst>
        <pc:graphicFrameChg chg="del">
          <ac:chgData name="Frank van Delden" userId="561d3963-49f0-4695-b6a6-b0e10006a79e" providerId="ADAL" clId="{780A6830-4A31-43B4-9F59-4C5899A67C5D}" dt="2024-03-22T07:31:53.288" v="4" actId="478"/>
          <ac:graphicFrameMkLst>
            <pc:docMk/>
            <pc:sldMk cId="223945704" sldId="313"/>
            <ac:graphicFrameMk id="6" creationId="{8C8D06E4-AF6A-3726-3928-E46FB450B9C7}"/>
          </ac:graphicFrameMkLst>
        </pc:graphicFrameChg>
        <pc:picChg chg="add mod ord">
          <ac:chgData name="Frank van Delden" userId="561d3963-49f0-4695-b6a6-b0e10006a79e" providerId="ADAL" clId="{780A6830-4A31-43B4-9F59-4C5899A67C5D}" dt="2024-03-22T07:32:23.960" v="10" actId="167"/>
          <ac:picMkLst>
            <pc:docMk/>
            <pc:sldMk cId="223945704" sldId="313"/>
            <ac:picMk id="7" creationId="{5E58A12F-ACF6-E615-AEDA-67AC5CCF8F76}"/>
          </ac:picMkLst>
        </pc:picChg>
      </pc:sldChg>
      <pc:sldChg chg="addSp delSp modSp mod">
        <pc:chgData name="Frank van Delden" userId="561d3963-49f0-4695-b6a6-b0e10006a79e" providerId="ADAL" clId="{780A6830-4A31-43B4-9F59-4C5899A67C5D}" dt="2024-03-22T15:28:17.148" v="293" actId="167"/>
        <pc:sldMkLst>
          <pc:docMk/>
          <pc:sldMk cId="4294417061" sldId="314"/>
        </pc:sldMkLst>
        <pc:graphicFrameChg chg="del">
          <ac:chgData name="Frank van Delden" userId="561d3963-49f0-4695-b6a6-b0e10006a79e" providerId="ADAL" clId="{780A6830-4A31-43B4-9F59-4C5899A67C5D}" dt="2024-03-22T15:26:58.367" v="289" actId="478"/>
          <ac:graphicFrameMkLst>
            <pc:docMk/>
            <pc:sldMk cId="4294417061" sldId="314"/>
            <ac:graphicFrameMk id="5" creationId="{412F0578-EB5F-CB00-35BA-C280B7F917BD}"/>
          </ac:graphicFrameMkLst>
        </pc:graphicFrameChg>
        <pc:picChg chg="add mod ord">
          <ac:chgData name="Frank van Delden" userId="561d3963-49f0-4695-b6a6-b0e10006a79e" providerId="ADAL" clId="{780A6830-4A31-43B4-9F59-4C5899A67C5D}" dt="2024-03-22T15:28:17.148" v="293" actId="167"/>
          <ac:picMkLst>
            <pc:docMk/>
            <pc:sldMk cId="4294417061" sldId="314"/>
            <ac:picMk id="6" creationId="{AF7B3668-DCE7-595E-9372-B3E17FD5F262}"/>
          </ac:picMkLst>
        </pc:picChg>
      </pc:sldChg>
      <pc:sldChg chg="addSp delSp modSp add mod">
        <pc:chgData name="Frank van Delden" userId="561d3963-49f0-4695-b6a6-b0e10006a79e" providerId="ADAL" clId="{780A6830-4A31-43B4-9F59-4C5899A67C5D}" dt="2024-03-22T15:30:35.176" v="335" actId="1076"/>
        <pc:sldMkLst>
          <pc:docMk/>
          <pc:sldMk cId="2136173096" sldId="321"/>
        </pc:sldMkLst>
        <pc:spChg chg="del">
          <ac:chgData name="Frank van Delden" userId="561d3963-49f0-4695-b6a6-b0e10006a79e" providerId="ADAL" clId="{780A6830-4A31-43B4-9F59-4C5899A67C5D}" dt="2024-03-22T15:28:49.693" v="300" actId="478"/>
          <ac:spMkLst>
            <pc:docMk/>
            <pc:sldMk cId="2136173096" sldId="321"/>
            <ac:spMk id="4" creationId="{747C9E2B-9B5D-E3FF-4FC3-E54AE99729BF}"/>
          </ac:spMkLst>
        </pc:spChg>
        <pc:spChg chg="add mod">
          <ac:chgData name="Frank van Delden" userId="561d3963-49f0-4695-b6a6-b0e10006a79e" providerId="ADAL" clId="{780A6830-4A31-43B4-9F59-4C5899A67C5D}" dt="2024-03-22T15:30:35.176" v="335" actId="1076"/>
          <ac:spMkLst>
            <pc:docMk/>
            <pc:sldMk cId="2136173096" sldId="321"/>
            <ac:spMk id="5" creationId="{F6B0396B-F593-F291-D14D-9F20543A6940}"/>
          </ac:spMkLst>
        </pc:spChg>
        <pc:spChg chg="add mod">
          <ac:chgData name="Frank van Delden" userId="561d3963-49f0-4695-b6a6-b0e10006a79e" providerId="ADAL" clId="{780A6830-4A31-43B4-9F59-4C5899A67C5D}" dt="2024-03-22T15:30:35.176" v="335" actId="1076"/>
          <ac:spMkLst>
            <pc:docMk/>
            <pc:sldMk cId="2136173096" sldId="321"/>
            <ac:spMk id="6" creationId="{AC821DD7-673F-ABFC-459B-B4AC3FA971FC}"/>
          </ac:spMkLst>
        </pc:spChg>
        <pc:spChg chg="del">
          <ac:chgData name="Frank van Delden" userId="561d3963-49f0-4695-b6a6-b0e10006a79e" providerId="ADAL" clId="{780A6830-4A31-43B4-9F59-4C5899A67C5D}" dt="2024-03-22T15:28:47.990" v="299" actId="478"/>
          <ac:spMkLst>
            <pc:docMk/>
            <pc:sldMk cId="2136173096" sldId="321"/>
            <ac:spMk id="29" creationId="{69332F68-6B5E-24E0-F0E9-A6B3F94A8751}"/>
          </ac:spMkLst>
        </pc:spChg>
        <pc:spChg chg="del">
          <ac:chgData name="Frank van Delden" userId="561d3963-49f0-4695-b6a6-b0e10006a79e" providerId="ADAL" clId="{780A6830-4A31-43B4-9F59-4C5899A67C5D}" dt="2024-03-22T15:28:46.800" v="298" actId="478"/>
          <ac:spMkLst>
            <pc:docMk/>
            <pc:sldMk cId="2136173096" sldId="321"/>
            <ac:spMk id="36" creationId="{CC6AFA46-25F1-AFF8-1026-8B93148ACFF1}"/>
          </ac:spMkLst>
        </pc:spChg>
        <pc:picChg chg="del">
          <ac:chgData name="Frank van Delden" userId="561d3963-49f0-4695-b6a6-b0e10006a79e" providerId="ADAL" clId="{780A6830-4A31-43B4-9F59-4C5899A67C5D}" dt="2024-03-22T15:28:42.569" v="297" actId="478"/>
          <ac:picMkLst>
            <pc:docMk/>
            <pc:sldMk cId="2136173096" sldId="321"/>
            <ac:picMk id="26" creationId="{96A87EBF-CB25-B7CC-E48D-D70A4C2A3D2C}"/>
          </ac:picMkLst>
        </pc:picChg>
        <pc:picChg chg="del">
          <ac:chgData name="Frank van Delden" userId="561d3963-49f0-4695-b6a6-b0e10006a79e" providerId="ADAL" clId="{780A6830-4A31-43B4-9F59-4C5899A67C5D}" dt="2024-03-22T15:28:40.048" v="296" actId="478"/>
          <ac:picMkLst>
            <pc:docMk/>
            <pc:sldMk cId="2136173096" sldId="321"/>
            <ac:picMk id="31" creationId="{A8E87784-A7BC-5D68-6031-3E75147C93CC}"/>
          </ac:picMkLst>
        </pc:picChg>
        <pc:picChg chg="del">
          <ac:chgData name="Frank van Delden" userId="561d3963-49f0-4695-b6a6-b0e10006a79e" providerId="ADAL" clId="{780A6830-4A31-43B4-9F59-4C5899A67C5D}" dt="2024-03-22T15:28:39.456" v="295" actId="478"/>
          <ac:picMkLst>
            <pc:docMk/>
            <pc:sldMk cId="2136173096" sldId="321"/>
            <ac:picMk id="33" creationId="{04DF9932-4B0D-7871-3C94-55DF0A272F56}"/>
          </ac:picMkLst>
        </pc:picChg>
        <pc:picChg chg="del">
          <ac:chgData name="Frank van Delden" userId="561d3963-49f0-4695-b6a6-b0e10006a79e" providerId="ADAL" clId="{780A6830-4A31-43B4-9F59-4C5899A67C5D}" dt="2024-03-22T15:28:42.569" v="297" actId="478"/>
          <ac:picMkLst>
            <pc:docMk/>
            <pc:sldMk cId="2136173096" sldId="321"/>
            <ac:picMk id="35" creationId="{300C3F07-ED88-02E0-3AAF-4B47BE49E3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B660DD50-39CF-4F7F-8374-CB882E197B94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36FE954C-B2EE-4F30-9944-81324C37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7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954C-B2EE-4F30-9944-81324C37E2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# </a:t>
            </a:r>
            <a:r>
              <a:rPr lang="nl-NL" dirty="0" err="1"/>
              <a:t>Attendee</a:t>
            </a:r>
            <a:r>
              <a:rPr lang="nl-NL" dirty="0"/>
              <a:t> Sylvio </a:t>
            </a:r>
            <a:r>
              <a:rPr lang="nl-NL" dirty="0" err="1"/>
              <a:t>Rodriquez</a:t>
            </a:r>
            <a:r>
              <a:rPr lang="nl-NL" dirty="0"/>
              <a:t> schrijver Business Intelligence </a:t>
            </a:r>
            <a:r>
              <a:rPr lang="nl-NL" dirty="0" err="1"/>
              <a:t>with</a:t>
            </a:r>
            <a:r>
              <a:rPr lang="nl-NL" dirty="0"/>
              <a:t> Power BI : Get </a:t>
            </a:r>
            <a:r>
              <a:rPr lang="nl-NL" dirty="0" err="1"/>
              <a:t>responsive</a:t>
            </a:r>
            <a:r>
              <a:rPr lang="nl-NL" dirty="0"/>
              <a:t> gast geweest toevoegen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954C-B2EE-4F30-9944-81324C37E2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</a:t>
            </a:r>
            <a:r>
              <a:rPr lang="nl-NL" dirty="0" err="1"/>
              <a:t>excel</a:t>
            </a:r>
            <a:r>
              <a:rPr lang="nl-NL" dirty="0"/>
              <a:t> met Tabellen laten zien. Hoe ziet P&amp;L </a:t>
            </a:r>
            <a:r>
              <a:rPr lang="nl-NL" dirty="0" err="1"/>
              <a:t>Layout</a:t>
            </a:r>
            <a:r>
              <a:rPr lang="nl-NL" dirty="0"/>
              <a:t> eruit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954C-B2EE-4F30-9944-81324C37E2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B87E8-DD82-0BE0-BD1A-0DF461264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84126-A3CC-BE16-EC80-8D16E9382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47BF8-5456-3043-526B-AD717145D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D2FD3-3878-1994-AE5A-A698F3A37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954C-B2EE-4F30-9944-81324C37E2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7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9" Type="http://schemas.openxmlformats.org/officeDocument/2006/relationships/image" Target="../media/image39.png"/><Relationship Id="rId21" Type="http://schemas.openxmlformats.org/officeDocument/2006/relationships/image" Target="../media/image21.jpg"/><Relationship Id="rId34" Type="http://schemas.openxmlformats.org/officeDocument/2006/relationships/image" Target="../media/image34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jp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36" Type="http://schemas.openxmlformats.org/officeDocument/2006/relationships/image" Target="../media/image36.jp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jpg"/><Relationship Id="rId35" Type="http://schemas.openxmlformats.org/officeDocument/2006/relationships/image" Target="../media/image35.png"/><Relationship Id="rId8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499B9C8-992B-3DA1-9046-03D7E6C97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2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3AC42-3BFD-9A48-8DDC-EA7942C0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55C7B6-2D12-8F16-6EED-9FFC8CE9B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A90214-2C55-53AC-6BBE-03A469FE4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734613-6ECD-90D1-DC59-E411E7E06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DCCA70-2A63-C7E8-5FDF-996FEB62D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235A2E7-3088-3A2D-888A-9977937F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80629A2-E56E-4042-BECF-88684878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42866AF-5934-0CD0-D42D-2FABAEF5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2E609B6-D04B-9CE0-D55E-81BFADCDFCA4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1AF43-3F3B-89A7-55CD-AFB903B03EE9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5CFD252-1A96-AB80-B6AD-1F7CE5C3A35E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27982A-3DED-AEAC-899A-80BB3655FE8E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597E914-76B6-5755-8E93-FC7C544FAC7F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C01C63-8452-F3CD-79D5-9628D0593A45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4776A3-FA4E-9305-4CF3-1FCCE29F6574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593CA94-568D-1AD6-5409-C84DE6752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A5494-8524-2C93-48DA-E9BF05EC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D3FDBBC-E36B-A6AA-4CC9-3EB093F8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B818F0-AD7E-5773-8B28-E07F4F0E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D73592-1E35-6F06-E4B7-EF619284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493113-551F-B653-AE90-35F7B8E62753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9F71244-8382-E55A-25D5-DAE85A8F2AEB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8F8C739-B777-5306-D065-60E0159B6D6F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0091DFB-DE96-4EE0-C678-6AF95280205F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86BFB85-B945-F7F7-B4A4-FD7F9EC52078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C401921-D1CB-AAA0-98A0-CC16DAB601B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DC2F9BB-941F-46DF-5042-4FBF120EAC52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7A26244-3833-2848-3184-6A637087E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6F8921E-6DCE-842B-C444-45FC7D45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48EE3D-B2DB-99BE-8EA9-93719A6F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1C09AC-FF26-E1DF-6005-ABE04708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EEE2D3F9-27EE-E741-3335-9227E3A71BCB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286B344-CB4C-9AF5-8CA9-AD3DEDADDF5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281D39A-F34B-2ECA-EB25-C739A5B9A2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C345351-4A34-A924-82BB-D2E41E4F22EA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50A3AB1-2AF0-4403-B3D0-D010D30E71BD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4F78753-41F1-754F-7261-5111E9425CCF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7F4E5FB-6B18-6208-BC4D-27EC01F5B2A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AC6FD0-BE18-4C36-653C-A83DC9464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4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6F8921E-6DCE-842B-C444-45FC7D45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48EE3D-B2DB-99BE-8EA9-93719A6F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1C09AC-FF26-E1DF-6005-ABE04708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EEE2D3F9-27EE-E741-3335-9227E3A71BCB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286B344-CB4C-9AF5-8CA9-AD3DEDADDF5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281D39A-F34B-2ECA-EB25-C739A5B9A2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C345351-4A34-A924-82BB-D2E41E4F22EA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50A3AB1-2AF0-4403-B3D0-D010D30E71BD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4F78753-41F1-754F-7261-5111E9425CCF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7F4E5FB-6B18-6208-BC4D-27EC01F5B2A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AC6FD0-BE18-4C36-653C-A83DC9464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B15CC3D-A606-9A28-FED2-2CFA86DCD9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7559" y="829545"/>
            <a:ext cx="2367950" cy="87919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DBF57D9-3BB4-B5CB-13C7-E035A21A86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59" y="1119999"/>
            <a:ext cx="3214870" cy="60278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BBCE7CD-45B5-D0F9-90D6-7C9E7E55F6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0" y="784152"/>
            <a:ext cx="2504821" cy="96997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90E102A-6B37-2E52-5533-59DA049DF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21082" r="10376" b="28531"/>
          <a:stretch/>
        </p:blipFill>
        <p:spPr>
          <a:xfrm>
            <a:off x="6048297" y="820587"/>
            <a:ext cx="2170373" cy="8971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54E8EA-E709-613A-B2D8-6ED1FBF7544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0334" y="3227336"/>
            <a:ext cx="2129166" cy="3510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C251BC3-2BB5-1039-A172-1A22B1003D8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9950" y="2280523"/>
            <a:ext cx="2073633" cy="7282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CA85889-C099-E75F-72AA-181C8BBD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406" t="4682" r="5721" b="-4682"/>
          <a:stretch/>
        </p:blipFill>
        <p:spPr>
          <a:xfrm>
            <a:off x="9344659" y="2075898"/>
            <a:ext cx="2551707" cy="10160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43EFAD9-377C-B668-EE96-E9AA8D523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26065" b="27381"/>
          <a:stretch/>
        </p:blipFill>
        <p:spPr>
          <a:xfrm>
            <a:off x="3315342" y="2027258"/>
            <a:ext cx="2367950" cy="72897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7A03652-0A3B-7766-31BC-A26AFF3AE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849" t="31550" r="12060" b="29156"/>
          <a:stretch/>
        </p:blipFill>
        <p:spPr>
          <a:xfrm>
            <a:off x="9767200" y="2900749"/>
            <a:ext cx="2129166" cy="101915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E2F056C-031D-A514-7238-F08F39F47E4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51" y="2326514"/>
            <a:ext cx="2237850" cy="63632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446CA01-7B21-C2D8-70C5-DA044E11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21770" b="18760"/>
          <a:stretch/>
        </p:blipFill>
        <p:spPr>
          <a:xfrm>
            <a:off x="364574" y="3169061"/>
            <a:ext cx="2467348" cy="563082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5A428C06-0A9D-11EA-BF8C-64B77778152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4" y="4817084"/>
            <a:ext cx="1772923" cy="50055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53A814B-344E-8BF6-87CB-FC5AC5F90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2" b="30254"/>
          <a:stretch/>
        </p:blipFill>
        <p:spPr>
          <a:xfrm>
            <a:off x="7641541" y="4752353"/>
            <a:ext cx="2138585" cy="63001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21666D-F7B6-233C-A5DF-68F47806D24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999563" y="4738867"/>
            <a:ext cx="2067693" cy="65698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0A411CD-1928-FB67-EB0B-E44248A497B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29950" y="4013317"/>
            <a:ext cx="1650907" cy="57093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B8AF58F-9250-F4D6-75F0-1B1E0405980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756885" y="4064388"/>
            <a:ext cx="1907897" cy="468797"/>
          </a:xfrm>
          <a:prstGeom prst="rect">
            <a:avLst/>
          </a:prstGeom>
        </p:spPr>
      </p:pic>
      <p:pic>
        <p:nvPicPr>
          <p:cNvPr id="29" name="Afbeelding 2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A208C5DC-FFF4-E6CE-00BA-1BDDB5E137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63" y="3946479"/>
            <a:ext cx="1690071" cy="704614"/>
          </a:xfrm>
          <a:prstGeom prst="rect">
            <a:avLst/>
          </a:prstGeom>
        </p:spPr>
      </p:pic>
      <p:pic>
        <p:nvPicPr>
          <p:cNvPr id="30" name="Afbeelding 2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5205A613-4C57-9201-F3DF-91B83DACE43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95" y="3978262"/>
            <a:ext cx="1812279" cy="60599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4D6187C2-EB2C-FD57-2C9B-08D3496A6298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67" y="4751876"/>
            <a:ext cx="1261935" cy="63096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EAB7215C-8B03-2F6E-687F-44A36F7EDDE6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18" y="5814558"/>
            <a:ext cx="1332348" cy="499631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8D3E332-6186-8137-D94F-5CCA7759ED04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906046" y="5801011"/>
            <a:ext cx="1609574" cy="52672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EE4B188D-3B01-C3B3-678C-2CE8BAC98D09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54" y="5715271"/>
            <a:ext cx="1505561" cy="698204"/>
          </a:xfrm>
          <a:prstGeom prst="rect">
            <a:avLst/>
          </a:prstGeom>
        </p:spPr>
      </p:pic>
      <p:pic>
        <p:nvPicPr>
          <p:cNvPr id="35" name="Afbeelding 3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00E3ECB-B811-7AD6-BA7B-00D581B601D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22" y="5697086"/>
            <a:ext cx="2119130" cy="73457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48CBA419-D01C-5A06-E7C9-E3091DCAB6B2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29950" y="5810719"/>
            <a:ext cx="1870039" cy="507309"/>
          </a:xfrm>
          <a:prstGeom prst="rect">
            <a:avLst/>
          </a:prstGeom>
        </p:spPr>
      </p:pic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155BF058-CED0-1AFD-E96E-99B8B7EEBEAD}"/>
              </a:ext>
            </a:extLst>
          </p:cNvPr>
          <p:cNvCxnSpPr>
            <a:cxnSpLocks/>
          </p:cNvCxnSpPr>
          <p:nvPr userDrawn="1"/>
        </p:nvCxnSpPr>
        <p:spPr>
          <a:xfrm>
            <a:off x="0" y="5436606"/>
            <a:ext cx="1219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20490058-DAFB-6BE2-017B-FEAAE909E86F}"/>
              </a:ext>
            </a:extLst>
          </p:cNvPr>
          <p:cNvCxnSpPr/>
          <p:nvPr userDrawn="1"/>
        </p:nvCxnSpPr>
        <p:spPr>
          <a:xfrm>
            <a:off x="0" y="3812090"/>
            <a:ext cx="1219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D93ED777-73ED-DA4F-07F8-871D63EC2FD1}"/>
              </a:ext>
            </a:extLst>
          </p:cNvPr>
          <p:cNvCxnSpPr/>
          <p:nvPr userDrawn="1"/>
        </p:nvCxnSpPr>
        <p:spPr>
          <a:xfrm>
            <a:off x="0" y="2049108"/>
            <a:ext cx="12192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>
            <a:extLst>
              <a:ext uri="{FF2B5EF4-FFF2-40B4-BE49-F238E27FC236}">
                <a16:creationId xmlns:a16="http://schemas.microsoft.com/office/drawing/2014/main" id="{42886A9B-79B9-24B6-6EE9-A490D8886407}"/>
              </a:ext>
            </a:extLst>
          </p:cNvPr>
          <p:cNvSpPr txBox="1"/>
          <p:nvPr userDrawn="1"/>
        </p:nvSpPr>
        <p:spPr>
          <a:xfrm rot="16200000">
            <a:off x="-479565" y="1131717"/>
            <a:ext cx="146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PLATINUM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4312FBA6-EF7A-0DC7-8FBE-4CB0CD253414}"/>
              </a:ext>
            </a:extLst>
          </p:cNvPr>
          <p:cNvSpPr txBox="1"/>
          <p:nvPr userDrawn="1"/>
        </p:nvSpPr>
        <p:spPr>
          <a:xfrm rot="16200000">
            <a:off x="-622407" y="2751859"/>
            <a:ext cx="175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GOUD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2450D961-747E-208D-1D7B-DB2DF99A39E5}"/>
              </a:ext>
            </a:extLst>
          </p:cNvPr>
          <p:cNvSpPr txBox="1"/>
          <p:nvPr userDrawn="1"/>
        </p:nvSpPr>
        <p:spPr>
          <a:xfrm rot="16200000">
            <a:off x="-559101" y="4439682"/>
            <a:ext cx="162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ZILVER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F7EEA52D-5CD9-4B44-4555-AECF0D1F4E4A}"/>
              </a:ext>
            </a:extLst>
          </p:cNvPr>
          <p:cNvSpPr txBox="1"/>
          <p:nvPr userDrawn="1"/>
        </p:nvSpPr>
        <p:spPr>
          <a:xfrm rot="16200000">
            <a:off x="-321892" y="5862348"/>
            <a:ext cx="115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COMMUNITY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162B4A89-3A68-37CA-A8A3-A5D47182208C}"/>
              </a:ext>
            </a:extLst>
          </p:cNvPr>
          <p:cNvSpPr txBox="1"/>
          <p:nvPr userDrawn="1"/>
        </p:nvSpPr>
        <p:spPr>
          <a:xfrm>
            <a:off x="529949" y="273520"/>
            <a:ext cx="978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1"/>
                </a:solidFill>
                <a:latin typeface="+mj-lt"/>
              </a:rPr>
              <a:t>De Power BI Gebruikersdagen worden mede mogelijk gemaakt door: </a:t>
            </a:r>
            <a:endParaRPr lang="en-GB" sz="2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5" name="Picture 2" descr="Logo&#10;&#10;Description automatically generated">
            <a:extLst>
              <a:ext uri="{FF2B5EF4-FFF2-40B4-BE49-F238E27FC236}">
                <a16:creationId xmlns:a16="http://schemas.microsoft.com/office/drawing/2014/main" id="{974554CF-6ED3-4C02-C31A-06CA692E28AE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127717" y="2723068"/>
            <a:ext cx="2743200" cy="1015206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537A0058-5ACD-35B5-CAB6-ABACB0F64F41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620" y="4018195"/>
            <a:ext cx="1560746" cy="5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5EE5FF1-D5D9-808C-5EFB-FA480108D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7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740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308" y="6407252"/>
            <a:ext cx="2743200" cy="365125"/>
          </a:xfrm>
        </p:spPr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2D2B4BC-274C-3954-EA12-F813B8ECE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7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1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ADC3A0-064B-5682-B96A-A8FFC520A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9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1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82B8CE-9EC6-784E-6559-D4D6A5C10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1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1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3E4BC8-95F7-B5B2-FEA9-35FFD198B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10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7293C0-8170-6245-1CBE-ACCD0FA0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E6D5B6-8ED4-9FB1-2300-90000522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8AD632-609B-FE74-E40B-3588F7E9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B867C4A2-4C1E-F3B1-E5BC-6D8870A4D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0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10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CEEFF-40FE-8920-2ED5-6F0E5B50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1E6352-5E2F-ABEB-F331-8C49249DF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570968-6530-FC97-EBDE-C8C11ABD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8C2E96-CA06-098E-5823-FB8BF2C3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7E08EA-0B33-CB66-9383-94717348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133F1FE-08DD-E2F9-85C7-51E69B42D7A7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118310-8FB2-D493-7922-DDB85CD0899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F7F0B93-98B8-F896-61D4-13681D3C1D53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00D68CD-FD30-7945-BCBA-A388734EE238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3C4999F-D885-A23E-CAF4-E5A098BC9C17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B4FA667-E9EE-0862-727B-65E7A7F98B6B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1157D7C-AECF-1FDD-E114-67C53DB6CB2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BEEADEB-3665-1132-1063-ABC903DB3B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9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10AC7-87C4-2061-E688-6A650D39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4E05D-E781-D1CC-7B0D-B16BD241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DBC273-3286-8F11-A219-EBEC836B7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71FA1C-DA16-E58E-1CE5-966575C1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4572DA-0C0D-ED0C-706E-D4C657FB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F21103-A9FA-6AB5-2EEA-B9796ADA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088AD72-DFF4-7296-6D06-91449521F0BE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9F53865-7BB2-2FD5-EB91-011F842A5B44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FBD7EA-9BBA-83AF-7535-F7CE213D89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E3C1094-85A5-98B1-DD56-B629D67CFA93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2C6A5D2-6A9F-7E19-0D2D-4A773D458221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90F2FD0-3DB7-E5B7-73F0-E7B9547FF5A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FF662A-9155-11EA-61C7-1341DB4BEFDC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3FAF074-B740-5FEB-3DC3-109A97D4D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49" y="61496"/>
            <a:ext cx="1793875" cy="8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5EAE9A-804E-34D7-4C5B-C7A082CE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0B0F71-BC42-56D2-E4AA-F0A450A8C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8E223F-B356-696C-3276-AEFB88CDF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62D7-B557-4C8E-9A83-AE8C6E6C9F49}" type="datetimeFigureOut">
              <a:rPr lang="nl-NL" smtClean="0"/>
              <a:t>22-3-2024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055172-E1F6-5980-EE63-1533ED2B6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0D5524-A2A2-B381-80E5-415D2967B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F4CE-795C-4D2C-B113-CB22DE540E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924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50" r:id="rId8"/>
    <p:sldLayoutId id="2147483652" r:id="rId9"/>
    <p:sldLayoutId id="2147483653" r:id="rId10"/>
    <p:sldLayoutId id="2147483654" r:id="rId11"/>
    <p:sldLayoutId id="2147483655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hyperlink" Target="https://bisamurai.com/" TargetMode="External"/><Relationship Id="rId7" Type="http://schemas.openxmlformats.org/officeDocument/2006/relationships/image" Target="../media/image92.png"/><Relationship Id="rId12" Type="http://schemas.openxmlformats.org/officeDocument/2006/relationships/image" Target="../media/image96.svg"/><Relationship Id="rId17" Type="http://schemas.openxmlformats.org/officeDocument/2006/relationships/image" Target="../media/image101.png"/><Relationship Id="rId2" Type="http://schemas.openxmlformats.org/officeDocument/2006/relationships/image" Target="../media/image4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hyperlink" Target="https://bisamurai.com/frank/" TargetMode="External"/><Relationship Id="rId9" Type="http://schemas.microsoft.com/office/2007/relationships/hdphoto" Target="../media/hdphoto1.wdp"/><Relationship Id="rId14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39" Type="http://schemas.openxmlformats.org/officeDocument/2006/relationships/image" Target="../media/image35.png"/><Relationship Id="rId21" Type="http://schemas.openxmlformats.org/officeDocument/2006/relationships/image" Target="../media/image40.png"/><Relationship Id="rId34" Type="http://schemas.openxmlformats.org/officeDocument/2006/relationships/image" Target="../media/image64.jpg"/><Relationship Id="rId42" Type="http://schemas.openxmlformats.org/officeDocument/2006/relationships/image" Target="../media/image66.svg"/><Relationship Id="rId7" Type="http://schemas.openxmlformats.org/officeDocument/2006/relationships/image" Target="../media/image49.svg"/><Relationship Id="rId2" Type="http://schemas.openxmlformats.org/officeDocument/2006/relationships/image" Target="../media/image1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15.sv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32" Type="http://schemas.openxmlformats.org/officeDocument/2006/relationships/image" Target="../media/image62.png"/><Relationship Id="rId37" Type="http://schemas.openxmlformats.org/officeDocument/2006/relationships/image" Target="../media/image65.svg"/><Relationship Id="rId40" Type="http://schemas.openxmlformats.org/officeDocument/2006/relationships/image" Target="../media/image5.png"/><Relationship Id="rId5" Type="http://schemas.openxmlformats.org/officeDocument/2006/relationships/image" Target="../media/image47.svg"/><Relationship Id="rId15" Type="http://schemas.openxmlformats.org/officeDocument/2006/relationships/image" Target="../media/image52.svg"/><Relationship Id="rId23" Type="http://schemas.openxmlformats.org/officeDocument/2006/relationships/image" Target="../media/image24.svg"/><Relationship Id="rId28" Type="http://schemas.openxmlformats.org/officeDocument/2006/relationships/image" Target="../media/image14.png"/><Relationship Id="rId36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image" Target="../media/image56.jpg"/><Relationship Id="rId31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59.png"/><Relationship Id="rId30" Type="http://schemas.openxmlformats.org/officeDocument/2006/relationships/image" Target="../media/image60.png"/><Relationship Id="rId35" Type="http://schemas.openxmlformats.org/officeDocument/2006/relationships/image" Target="../media/image32.jpg"/><Relationship Id="rId8" Type="http://schemas.openxmlformats.org/officeDocument/2006/relationships/image" Target="../media/image50.png"/><Relationship Id="rId3" Type="http://schemas.openxmlformats.org/officeDocument/2006/relationships/image" Target="../media/image20.svg"/><Relationship Id="rId12" Type="http://schemas.openxmlformats.org/officeDocument/2006/relationships/image" Target="../media/image13.svg"/><Relationship Id="rId17" Type="http://schemas.openxmlformats.org/officeDocument/2006/relationships/image" Target="../media/image54.svg"/><Relationship Id="rId25" Type="http://schemas.openxmlformats.org/officeDocument/2006/relationships/image" Target="../media/image7.png"/><Relationship Id="rId33" Type="http://schemas.openxmlformats.org/officeDocument/2006/relationships/image" Target="../media/image63.svg"/><Relationship Id="rId38" Type="http://schemas.openxmlformats.org/officeDocument/2006/relationships/image" Target="../media/image3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45.png"/><Relationship Id="rId7" Type="http://schemas.openxmlformats.org/officeDocument/2006/relationships/image" Target="../media/image122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7.png"/><Relationship Id="rId3" Type="http://schemas.openxmlformats.org/officeDocument/2006/relationships/image" Target="../media/image45.png"/><Relationship Id="rId7" Type="http://schemas.openxmlformats.org/officeDocument/2006/relationships/image" Target="../media/image102.png"/><Relationship Id="rId12" Type="http://schemas.openxmlformats.org/officeDocument/2006/relationships/image" Target="../media/image13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png"/><Relationship Id="rId11" Type="http://schemas.openxmlformats.org/officeDocument/2006/relationships/image" Target="../media/image135.png"/><Relationship Id="rId5" Type="http://schemas.openxmlformats.org/officeDocument/2006/relationships/image" Target="../media/image131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hyperlink" Target="https://www.youtube.com/watch?v=zLG4fAHgkK4" TargetMode="External"/><Relationship Id="rId4" Type="http://schemas.openxmlformats.org/officeDocument/2006/relationships/hyperlink" Target="https://learn.microsoft.com/en-us/power-bi/create-reports/desktop-custom-format-string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png"/><Relationship Id="rId7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47.png"/><Relationship Id="rId18" Type="http://schemas.openxmlformats.org/officeDocument/2006/relationships/image" Target="../media/image162.png"/><Relationship Id="rId3" Type="http://schemas.openxmlformats.org/officeDocument/2006/relationships/image" Target="../media/image45.png"/><Relationship Id="rId7" Type="http://schemas.openxmlformats.org/officeDocument/2006/relationships/image" Target="../media/image134.png"/><Relationship Id="rId12" Type="http://schemas.openxmlformats.org/officeDocument/2006/relationships/image" Target="../media/image157.png"/><Relationship Id="rId17" Type="http://schemas.openxmlformats.org/officeDocument/2006/relationships/image" Target="../media/image161.png"/><Relationship Id="rId2" Type="http://schemas.openxmlformats.org/officeDocument/2006/relationships/image" Target="../media/image152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png"/><Relationship Id="rId11" Type="http://schemas.openxmlformats.org/officeDocument/2006/relationships/image" Target="../media/image156.png"/><Relationship Id="rId5" Type="http://schemas.openxmlformats.org/officeDocument/2006/relationships/image" Target="../media/image136.png"/><Relationship Id="rId15" Type="http://schemas.openxmlformats.org/officeDocument/2006/relationships/image" Target="../media/image159.png"/><Relationship Id="rId10" Type="http://schemas.openxmlformats.org/officeDocument/2006/relationships/image" Target="../media/image155.png"/><Relationship Id="rId19" Type="http://schemas.openxmlformats.org/officeDocument/2006/relationships/image" Target="../media/image163.png"/><Relationship Id="rId4" Type="http://schemas.openxmlformats.org/officeDocument/2006/relationships/image" Target="../media/image135.png"/><Relationship Id="rId9" Type="http://schemas.openxmlformats.org/officeDocument/2006/relationships/image" Target="../media/image154.png"/><Relationship Id="rId14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6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2.png"/><Relationship Id="rId12" Type="http://schemas.openxmlformats.org/officeDocument/2006/relationships/image" Target="../media/image1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171.png"/><Relationship Id="rId10" Type="http://schemas.openxmlformats.org/officeDocument/2006/relationships/image" Target="../media/image102.png"/><Relationship Id="rId4" Type="http://schemas.microsoft.com/office/2007/relationships/hdphoto" Target="../media/hdphoto3.wdp"/><Relationship Id="rId9" Type="http://schemas.openxmlformats.org/officeDocument/2006/relationships/image" Target="../media/image173.png"/><Relationship Id="rId14" Type="http://schemas.openxmlformats.org/officeDocument/2006/relationships/image" Target="../media/image1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svg"/><Relationship Id="rId4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1.jpg"/><Relationship Id="rId7" Type="http://schemas.openxmlformats.org/officeDocument/2006/relationships/image" Target="../media/image74.jp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g"/><Relationship Id="rId11" Type="http://schemas.openxmlformats.org/officeDocument/2006/relationships/image" Target="../media/image78.jpeg"/><Relationship Id="rId5" Type="http://schemas.openxmlformats.org/officeDocument/2006/relationships/image" Target="../media/image72.jpg"/><Relationship Id="rId15" Type="http://schemas.openxmlformats.org/officeDocument/2006/relationships/image" Target="../media/image82.jpeg"/><Relationship Id="rId10" Type="http://schemas.openxmlformats.org/officeDocument/2006/relationships/image" Target="../media/image77.png"/><Relationship Id="rId4" Type="http://schemas.openxmlformats.org/officeDocument/2006/relationships/image" Target="../media/image45.png"/><Relationship Id="rId9" Type="http://schemas.openxmlformats.org/officeDocument/2006/relationships/image" Target="../media/image76.png"/><Relationship Id="rId1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A9FBE5F-47AE-12A1-EEA9-77F2EA0B4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‘P&amp;L in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hour</a:t>
            </a:r>
            <a:r>
              <a:rPr lang="nl-NL" dirty="0"/>
              <a:t>’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ED8D64-7057-ED53-5101-15EB683E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2936" y="2653748"/>
            <a:ext cx="4680000" cy="4680000"/>
          </a:xfrm>
          <a:prstGeom prst="rect">
            <a:avLst/>
          </a:prstGeom>
        </p:spPr>
      </p:pic>
      <p:pic>
        <p:nvPicPr>
          <p:cNvPr id="5" name="Picture 4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0E7BEF49-8354-CEEF-E284-30FDA820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40" y="4288325"/>
            <a:ext cx="1004919" cy="1046950"/>
          </a:xfrm>
          <a:prstGeom prst="rect">
            <a:avLst/>
          </a:prstGeom>
        </p:spPr>
      </p:pic>
      <p:pic>
        <p:nvPicPr>
          <p:cNvPr id="6" name="Content Placeholder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7AA9C37-5626-DA93-C52D-E2067C857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74"/>
          <a:stretch/>
        </p:blipFill>
        <p:spPr>
          <a:xfrm>
            <a:off x="4458670" y="3529529"/>
            <a:ext cx="3319527" cy="759750"/>
          </a:xfrm>
        </p:spPr>
      </p:pic>
      <p:pic>
        <p:nvPicPr>
          <p:cNvPr id="13" name="Picture 1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FE9FEEA-6A45-4216-B012-3A9B5640C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92" y="777250"/>
            <a:ext cx="2032000" cy="31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7020B5-F244-E75D-92FF-00EA41C45CCB}"/>
              </a:ext>
            </a:extLst>
          </p:cNvPr>
          <p:cNvSpPr txBox="1"/>
          <p:nvPr/>
        </p:nvSpPr>
        <p:spPr>
          <a:xfrm>
            <a:off x="4638705" y="5527366"/>
            <a:ext cx="295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15:45  </a:t>
            </a:r>
            <a:r>
              <a:rPr lang="nl-NL" dirty="0" err="1"/>
              <a:t>March</a:t>
            </a:r>
            <a:r>
              <a:rPr lang="nl-NL" dirty="0"/>
              <a:t> 09  2024</a:t>
            </a:r>
          </a:p>
          <a:p>
            <a:pPr algn="ctr"/>
            <a:r>
              <a:rPr lang="nl-NL" dirty="0"/>
              <a:t>Jaarbeurs Utrecht </a:t>
            </a:r>
            <a:br>
              <a:rPr lang="nl-NL" dirty="0"/>
            </a:b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9CB061-1B3A-4816-3E2B-763B331AB8D8}"/>
              </a:ext>
            </a:extLst>
          </p:cNvPr>
          <p:cNvSpPr/>
          <p:nvPr/>
        </p:nvSpPr>
        <p:spPr>
          <a:xfrm>
            <a:off x="5107764" y="6295581"/>
            <a:ext cx="971551" cy="29527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Dutch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0A3F6-A12A-C6F7-D420-7675B09ABFCA}"/>
              </a:ext>
            </a:extLst>
          </p:cNvPr>
          <p:cNvSpPr/>
          <p:nvPr/>
        </p:nvSpPr>
        <p:spPr>
          <a:xfrm>
            <a:off x="6119146" y="6295581"/>
            <a:ext cx="971551" cy="29527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dirty="0"/>
              <a:t>Beginner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0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FECA-059D-0351-44C1-ACB0A1704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534C0709-2539-9E28-5EE8-1F9C561B0C11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AF44AD69-2E96-053B-05CA-41A67725039A}"/>
              </a:ext>
            </a:extLst>
          </p:cNvPr>
          <p:cNvSpPr/>
          <p:nvPr/>
        </p:nvSpPr>
        <p:spPr>
          <a:xfrm>
            <a:off x="6135108" y="6246000"/>
            <a:ext cx="1980000" cy="243077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21A7F842-71BA-98BE-59CA-4B0BA87B9F99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C3C87092-5D1F-A013-AF0B-177FE41BCE35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720D3DD2-4892-C189-9B5C-CF453C9450C6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90573900-1176-0C11-2582-26D39FD1EBF0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1A3A59C-995F-7E88-0B38-7028E0253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ECE1DD07-625C-8EA0-7B10-58733D078798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Eind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Plaatje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A9823CD8-5F63-ECB6-53E8-4483A7B2EC28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76A75EA-BAF9-69D1-605F-0CB49808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12" y="1732456"/>
            <a:ext cx="5319458" cy="296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C3BB3-C0B1-FD6E-3296-A84F5FDD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18" y="1732455"/>
            <a:ext cx="5376753" cy="300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275EC0-D7F2-9380-BFE9-90AC988DED77}"/>
              </a:ext>
            </a:extLst>
          </p:cNvPr>
          <p:cNvSpPr txBox="1"/>
          <p:nvPr/>
        </p:nvSpPr>
        <p:spPr>
          <a:xfrm>
            <a:off x="1897833" y="5288756"/>
            <a:ext cx="34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Vandaag </a:t>
            </a:r>
            <a:r>
              <a:rPr lang="nl-NL" dirty="0"/>
              <a:t>‘P&amp;L in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hour</a:t>
            </a:r>
            <a:r>
              <a:rPr lang="nl-NL" dirty="0"/>
              <a:t>’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C8DD3-4F2C-2EED-6E1A-1F87E287C505}"/>
              </a:ext>
            </a:extLst>
          </p:cNvPr>
          <p:cNvSpPr txBox="1"/>
          <p:nvPr/>
        </p:nvSpPr>
        <p:spPr>
          <a:xfrm>
            <a:off x="7125108" y="5288756"/>
            <a:ext cx="34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Online Cursus </a:t>
            </a:r>
            <a:r>
              <a:rPr lang="nl-NL" dirty="0"/>
              <a:t>‘P&amp;L in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hour</a:t>
            </a:r>
            <a:r>
              <a:rPr lang="nl-NL" dirty="0"/>
              <a:t>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8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EFBF0-61B9-3FE0-8D6A-72857BD79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465027F3-11A2-9AE9-17AE-C95C0550EADE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6A317E4B-3438-BC9D-6E36-E09F4BE0F89C}"/>
              </a:ext>
            </a:extLst>
          </p:cNvPr>
          <p:cNvSpPr/>
          <p:nvPr/>
        </p:nvSpPr>
        <p:spPr>
          <a:xfrm>
            <a:off x="6135108" y="6246000"/>
            <a:ext cx="1980000" cy="243077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2A441CDA-0958-7B1F-6008-F45084BCE957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897004BE-BD7C-628E-8F5B-C1B5213A6766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0E4C4F08-B046-918A-1EBD-36700FB33CC0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89EFA8F9-D7EC-02ED-189F-A54FA973BDB9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96B1AAC-91E2-4381-C4F4-C9D037989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D6C4A1F-CEA6-729A-6737-667B29B0525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Goede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Oplossing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? 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C1F72658-FF6D-249D-D676-CB298AEA2E45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7ED6902E-8B22-4609-72EA-F7CF8E992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73" y="1379833"/>
            <a:ext cx="5152381" cy="1295238"/>
          </a:xfrm>
          <a:prstGeom prst="rect">
            <a:avLst/>
          </a:prstGeom>
        </p:spPr>
      </p:pic>
      <p:pic>
        <p:nvPicPr>
          <p:cNvPr id="2050" name="Picture 2" descr="Voorvertoning van afbeelding">
            <a:extLst>
              <a:ext uri="{FF2B5EF4-FFF2-40B4-BE49-F238E27FC236}">
                <a16:creationId xmlns:a16="http://schemas.microsoft.com/office/drawing/2014/main" id="{CF6DF5A4-17AF-7B72-1ABD-2B17DE9E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04" y="953016"/>
            <a:ext cx="3059492" cy="543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560171-3481-5D62-EFF3-3180F7A0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4277" b="2816"/>
          <a:stretch/>
        </p:blipFill>
        <p:spPr bwMode="auto">
          <a:xfrm rot="687339">
            <a:off x="8835724" y="3609394"/>
            <a:ext cx="3085859" cy="17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485D14-9D9D-3620-7164-2400F6FE2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125" y="2772555"/>
            <a:ext cx="4590529" cy="32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A5BDC-D535-8DDB-4DC0-9667875CF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AC04EA46-A801-24DD-627A-CBA9245E7167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F4AC82FB-A582-6046-AEB4-240E39B005DE}"/>
              </a:ext>
            </a:extLst>
          </p:cNvPr>
          <p:cNvSpPr/>
          <p:nvPr/>
        </p:nvSpPr>
        <p:spPr>
          <a:xfrm>
            <a:off x="10221904" y="6246000"/>
            <a:ext cx="1980000" cy="243077"/>
          </a:xfrm>
          <a:prstGeom prst="trapezoid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4D250466-0BEF-15C0-64F9-56958FF8C32B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7E29C342-DC92-85D7-8364-5D50EF6E8DC3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20042919-3F7D-867A-FD4B-B0DA3FE601CC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08F0A86A-96A3-F87A-EB67-87E67414D92F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77647C2-2502-7EE6-28DB-47F0FDA6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F1A887-6188-EB3D-D3A0-F5FF75092ABA}"/>
              </a:ext>
            </a:extLst>
          </p:cNvPr>
          <p:cNvSpPr txBox="1"/>
          <p:nvPr/>
        </p:nvSpPr>
        <p:spPr>
          <a:xfrm>
            <a:off x="1977927" y="1983804"/>
            <a:ext cx="2210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https://bisamurai.com/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https://bisamurai.com/frank/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746920D9-E62D-AE69-4954-85B47F134BB9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Even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Voorstellen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85FAD934-68C8-8BA3-8FA6-0C806EF4A7FC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0B03B105-C945-EA6B-4B25-BFAAE849B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326" y="4257073"/>
            <a:ext cx="2820618" cy="139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AE1093E-F38D-885A-783F-2D2B663C5914}"/>
              </a:ext>
            </a:extLst>
          </p:cNvPr>
          <p:cNvSpPr txBox="1"/>
          <p:nvPr/>
        </p:nvSpPr>
        <p:spPr>
          <a:xfrm>
            <a:off x="4393805" y="3769333"/>
            <a:ext cx="236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Control over </a:t>
            </a:r>
            <a:r>
              <a:rPr lang="nl-NL" dirty="0" err="1"/>
              <a:t>reports</a:t>
            </a:r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9C7F7B8-0050-156E-9901-065BF9D5B0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1" t="6141" r="3577" b="2318"/>
          <a:stretch/>
        </p:blipFill>
        <p:spPr>
          <a:xfrm>
            <a:off x="7126774" y="2700424"/>
            <a:ext cx="1746352" cy="295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BI Samurai Logo (400px) - PNG">
            <a:extLst>
              <a:ext uri="{FF2B5EF4-FFF2-40B4-BE49-F238E27FC236}">
                <a16:creationId xmlns:a16="http://schemas.microsoft.com/office/drawing/2014/main" id="{E3D0D2F9-8715-E44F-1430-24B3D88F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44" y="1921317"/>
            <a:ext cx="1104212" cy="53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E69B127-4A85-DB88-21AA-9A29BEB0F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11" b="94737" l="6566" r="95455">
                        <a14:foregroundMark x1="24747" y1="34868" x2="29293" y2="69079"/>
                        <a14:foregroundMark x1="54545" y1="54605" x2="54545" y2="54605"/>
                        <a14:foregroundMark x1="41414" y1="42763" x2="60101" y2="51974"/>
                        <a14:foregroundMark x1="23737" y1="32237" x2="69192" y2="39474"/>
                        <a14:foregroundMark x1="69192" y1="39474" x2="70202" y2="75658"/>
                        <a14:foregroundMark x1="70202" y1="75658" x2="43939" y2="86842"/>
                        <a14:foregroundMark x1="43939" y1="86842" x2="20202" y2="62500"/>
                        <a14:foregroundMark x1="20202" y1="62500" x2="23737" y2="36184"/>
                        <a14:foregroundMark x1="76768" y1="85526" x2="91414" y2="56579"/>
                        <a14:foregroundMark x1="85354" y1="88158" x2="93434" y2="71711"/>
                        <a14:foregroundMark x1="32828" y1="94737" x2="50000" y2="94737"/>
                        <a14:foregroundMark x1="9091" y1="61184" x2="10101" y2="52632"/>
                        <a14:foregroundMark x1="55556" y1="61842" x2="39899" y2="66447"/>
                        <a14:foregroundMark x1="95455" y1="46711" x2="95455" y2="46711"/>
                        <a14:foregroundMark x1="7071" y1="59211" x2="7071" y2="59211"/>
                        <a14:foregroundMark x1="6566" y1="46711" x2="6566" y2="46711"/>
                        <a14:foregroundMark x1="7071" y1="36842" x2="7071" y2="36842"/>
                        <a14:foregroundMark x1="7576" y1="75658" x2="7576" y2="75658"/>
                        <a14:foregroundMark x1="7576" y1="71711" x2="7576" y2="71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765" y="3750293"/>
            <a:ext cx="505906" cy="388372"/>
          </a:xfrm>
          <a:prstGeom prst="rect">
            <a:avLst/>
          </a:prstGeom>
        </p:spPr>
      </p:pic>
      <p:pic>
        <p:nvPicPr>
          <p:cNvPr id="54" name="Afbeelding 8">
            <a:extLst>
              <a:ext uri="{FF2B5EF4-FFF2-40B4-BE49-F238E27FC236}">
                <a16:creationId xmlns:a16="http://schemas.microsoft.com/office/drawing/2014/main" id="{1633E1F6-14D1-465B-FB01-6117DA873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20" y="211003"/>
            <a:ext cx="707112" cy="824964"/>
          </a:xfrm>
          <a:prstGeom prst="rect">
            <a:avLst/>
          </a:prstGeom>
          <a:noFill/>
        </p:spPr>
      </p:pic>
      <p:pic>
        <p:nvPicPr>
          <p:cNvPr id="55" name="Afbeelding 483" descr="GPS-pictogram">
            <a:extLst>
              <a:ext uri="{FF2B5EF4-FFF2-40B4-BE49-F238E27FC236}">
                <a16:creationId xmlns:a16="http://schemas.microsoft.com/office/drawing/2014/main" id="{5CC12AD9-5F81-BE23-1DEC-7C06693064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09074" y="12498"/>
            <a:ext cx="192371" cy="2821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D4876D9-FADD-6C42-704F-84BE409915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2352" y="4088017"/>
            <a:ext cx="2428070" cy="134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E450AFB-D5D9-162F-8DA6-2B773E74BA1F}"/>
              </a:ext>
            </a:extLst>
          </p:cNvPr>
          <p:cNvSpPr txBox="1"/>
          <p:nvPr/>
        </p:nvSpPr>
        <p:spPr>
          <a:xfrm>
            <a:off x="9353242" y="3769333"/>
            <a:ext cx="2789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Learnpower</a:t>
            </a:r>
            <a:r>
              <a:rPr lang="nl-NL" sz="1400" dirty="0"/>
              <a:t> BI Pro+ member</a:t>
            </a:r>
            <a:endParaRPr lang="en-US" sz="1400" dirty="0"/>
          </a:p>
        </p:txBody>
      </p:sp>
      <p:pic>
        <p:nvPicPr>
          <p:cNvPr id="4109" name="Picture 4108">
            <a:extLst>
              <a:ext uri="{FF2B5EF4-FFF2-40B4-BE49-F238E27FC236}">
                <a16:creationId xmlns:a16="http://schemas.microsoft.com/office/drawing/2014/main" id="{73E95557-B0D1-6F84-CBB1-C59DD4465A4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75"/>
          <a:stretch/>
        </p:blipFill>
        <p:spPr>
          <a:xfrm>
            <a:off x="317549" y="1689870"/>
            <a:ext cx="3108592" cy="158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10" name="TextBox 4109">
            <a:extLst>
              <a:ext uri="{FF2B5EF4-FFF2-40B4-BE49-F238E27FC236}">
                <a16:creationId xmlns:a16="http://schemas.microsoft.com/office/drawing/2014/main" id="{95495785-8E66-B598-F728-3DBC0D75058B}"/>
              </a:ext>
            </a:extLst>
          </p:cNvPr>
          <p:cNvSpPr txBox="1"/>
          <p:nvPr/>
        </p:nvSpPr>
        <p:spPr>
          <a:xfrm>
            <a:off x="3834214" y="1274353"/>
            <a:ext cx="236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Online Cursussen</a:t>
            </a:r>
            <a:endParaRPr lang="en-US" dirty="0"/>
          </a:p>
        </p:txBody>
      </p:sp>
      <p:pic>
        <p:nvPicPr>
          <p:cNvPr id="4111" name="Picture 4110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62D2140-2F1E-131E-A692-6F5E51E9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9" y="1279011"/>
            <a:ext cx="2380617" cy="369329"/>
          </a:xfrm>
          <a:prstGeom prst="rect">
            <a:avLst/>
          </a:prstGeom>
        </p:spPr>
      </p:pic>
      <p:pic>
        <p:nvPicPr>
          <p:cNvPr id="4115" name="Picture 4114">
            <a:extLst>
              <a:ext uri="{FF2B5EF4-FFF2-40B4-BE49-F238E27FC236}">
                <a16:creationId xmlns:a16="http://schemas.microsoft.com/office/drawing/2014/main" id="{24483932-7C82-C79D-5BBC-486EE423BB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1326" y="1681287"/>
            <a:ext cx="2872905" cy="158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7" name="Picture 4116">
            <a:extLst>
              <a:ext uri="{FF2B5EF4-FFF2-40B4-BE49-F238E27FC236}">
                <a16:creationId xmlns:a16="http://schemas.microsoft.com/office/drawing/2014/main" id="{14D464BE-C350-B438-6DC6-81413531B6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19935" y="1104261"/>
            <a:ext cx="2872905" cy="1379499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A46A5F6E-2EBC-19D0-D836-70D495243B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7549" y="4236167"/>
            <a:ext cx="2424452" cy="957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87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apezoid 13">
            <a:extLst>
              <a:ext uri="{FF2B5EF4-FFF2-40B4-BE49-F238E27FC236}">
                <a16:creationId xmlns:a16="http://schemas.microsoft.com/office/drawing/2014/main" id="{008320F3-13D6-A7CC-AFCB-F830182A0CD7}"/>
              </a:ext>
            </a:extLst>
          </p:cNvPr>
          <p:cNvSpPr/>
          <p:nvPr/>
        </p:nvSpPr>
        <p:spPr>
          <a:xfrm>
            <a:off x="0" y="6246000"/>
            <a:ext cx="1980000" cy="243077"/>
          </a:xfrm>
          <a:prstGeom prst="trapezoid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88975C4F-59F1-67DD-6077-F891CC25CC86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E9659E12-EF7E-A9B2-F778-3704D57C0E64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49DF5474-A195-565E-0463-FBBC5D59D37C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F04D7031-D6AB-7514-28F8-4748AE8BB756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483B2B80-1C4A-8FE4-FA5C-E886B9B13804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911408CB-141D-CC0B-4B27-9310E985F6CA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Onderdelen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vandaag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P&amp;L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 </a:t>
            </a:r>
          </a:p>
        </p:txBody>
      </p: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id="{0C501867-D0F4-55CF-6551-A915676EA7F3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04EDCB2-8405-5D88-14F3-7C34F032EF42}"/>
              </a:ext>
            </a:extLst>
          </p:cNvPr>
          <p:cNvSpPr/>
          <p:nvPr/>
        </p:nvSpPr>
        <p:spPr>
          <a:xfrm>
            <a:off x="3968821" y="999785"/>
            <a:ext cx="2190750" cy="86677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 highlight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121B9B-C3ED-F91C-6FD4-F715385FE304}"/>
              </a:ext>
            </a:extLst>
          </p:cNvPr>
          <p:cNvSpPr/>
          <p:nvPr/>
        </p:nvSpPr>
        <p:spPr>
          <a:xfrm>
            <a:off x="1160850" y="2201208"/>
            <a:ext cx="2190750" cy="866774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DEAA77-0848-226C-FD24-9A2D8E161C06}"/>
              </a:ext>
            </a:extLst>
          </p:cNvPr>
          <p:cNvSpPr/>
          <p:nvPr/>
        </p:nvSpPr>
        <p:spPr>
          <a:xfrm>
            <a:off x="1160850" y="3790217"/>
            <a:ext cx="2190750" cy="86677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 /</a:t>
            </a:r>
          </a:p>
          <a:p>
            <a:pPr algn="ctr"/>
            <a:r>
              <a:rPr lang="nl-NL" dirty="0" err="1"/>
              <a:t>Relationships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DF71BD-FE47-F570-F338-E3C5D67B8E73}"/>
              </a:ext>
            </a:extLst>
          </p:cNvPr>
          <p:cNvSpPr/>
          <p:nvPr/>
        </p:nvSpPr>
        <p:spPr>
          <a:xfrm>
            <a:off x="7227021" y="4908855"/>
            <a:ext cx="2190750" cy="86677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D0DF90-7CD3-D741-9A12-B6527ABABFE5}"/>
              </a:ext>
            </a:extLst>
          </p:cNvPr>
          <p:cNvSpPr/>
          <p:nvPr/>
        </p:nvSpPr>
        <p:spPr>
          <a:xfrm>
            <a:off x="4006180" y="4914548"/>
            <a:ext cx="2190750" cy="86677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4AA73E-26ED-90D9-6F40-147DF35337E1}"/>
              </a:ext>
            </a:extLst>
          </p:cNvPr>
          <p:cNvSpPr/>
          <p:nvPr/>
        </p:nvSpPr>
        <p:spPr>
          <a:xfrm>
            <a:off x="6135108" y="2989172"/>
            <a:ext cx="2190750" cy="8667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Opmaak /</a:t>
            </a:r>
          </a:p>
          <a:p>
            <a:pPr algn="ctr"/>
            <a:r>
              <a:rPr lang="nl-NL" dirty="0"/>
              <a:t>Extra</a:t>
            </a:r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E7C6E61-7017-52AE-86A3-0B7EE82C4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26810" flipH="1">
            <a:off x="2095292" y="1339905"/>
            <a:ext cx="1938889" cy="6736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F90353-96E9-5519-BB02-0CBAC6331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-35064" y="3031486"/>
            <a:ext cx="1938889" cy="6736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4AB8396-A3BA-132C-A53A-A52C4AD86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372563" flipH="1">
            <a:off x="2104371" y="4885225"/>
            <a:ext cx="1938889" cy="6736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A85060-896E-2F11-BF94-5D1B5E7D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5806137" y="5690463"/>
            <a:ext cx="1938889" cy="6736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1EEFE2-D286-57E9-D8DD-3FF007C00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55904" flipV="1">
            <a:off x="8072800" y="3627051"/>
            <a:ext cx="1938889" cy="67368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220DFA4-E30C-AE9A-42CE-7C16F8F1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80286" flipV="1">
            <a:off x="4496856" y="3674639"/>
            <a:ext cx="1938889" cy="673682"/>
          </a:xfrm>
          <a:prstGeom prst="rect">
            <a:avLst/>
          </a:prstGeom>
        </p:spPr>
      </p:pic>
      <p:pic>
        <p:nvPicPr>
          <p:cNvPr id="71" name="Graphic 70" descr="High voltage with solid fill">
            <a:extLst>
              <a:ext uri="{FF2B5EF4-FFF2-40B4-BE49-F238E27FC236}">
                <a16:creationId xmlns:a16="http://schemas.microsoft.com/office/drawing/2014/main" id="{BFCFFDEF-EFDC-F722-BF3E-B12D2620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988" y="2665635"/>
            <a:ext cx="673683" cy="673683"/>
          </a:xfrm>
          <a:prstGeom prst="rect">
            <a:avLst/>
          </a:prstGeom>
        </p:spPr>
      </p:pic>
      <p:pic>
        <p:nvPicPr>
          <p:cNvPr id="72" name="Graphic 71" descr="High voltage with solid fill">
            <a:extLst>
              <a:ext uri="{FF2B5EF4-FFF2-40B4-BE49-F238E27FC236}">
                <a16:creationId xmlns:a16="http://schemas.microsoft.com/office/drawing/2014/main" id="{DA3B1C2B-3B4C-D0AC-AAD8-A4CDB10D0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6993" y="4093252"/>
            <a:ext cx="673683" cy="673683"/>
          </a:xfrm>
          <a:prstGeom prst="rect">
            <a:avLst/>
          </a:prstGeom>
        </p:spPr>
      </p:pic>
      <p:pic>
        <p:nvPicPr>
          <p:cNvPr id="73" name="Graphic 72" descr="High voltage with solid fill">
            <a:extLst>
              <a:ext uri="{FF2B5EF4-FFF2-40B4-BE49-F238E27FC236}">
                <a16:creationId xmlns:a16="http://schemas.microsoft.com/office/drawing/2014/main" id="{043A7098-D410-676F-4B4C-2C76F3BB1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137" y="4191763"/>
            <a:ext cx="673683" cy="673683"/>
          </a:xfrm>
          <a:prstGeom prst="rect">
            <a:avLst/>
          </a:prstGeom>
        </p:spPr>
      </p:pic>
      <p:pic>
        <p:nvPicPr>
          <p:cNvPr id="74" name="Graphic 73" descr="High voltage with solid fill">
            <a:extLst>
              <a:ext uri="{FF2B5EF4-FFF2-40B4-BE49-F238E27FC236}">
                <a16:creationId xmlns:a16="http://schemas.microsoft.com/office/drawing/2014/main" id="{C7F67AE8-0510-1151-88F2-599BE35A5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0263" y="3937933"/>
            <a:ext cx="673683" cy="67368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C3D2C6CC-A9E3-7519-6470-386AE15EB49E}"/>
              </a:ext>
            </a:extLst>
          </p:cNvPr>
          <p:cNvSpPr txBox="1"/>
          <p:nvPr/>
        </p:nvSpPr>
        <p:spPr>
          <a:xfrm>
            <a:off x="4127571" y="2708810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Ink Free" panose="03080402000500000000" pitchFamily="66" charset="0"/>
              </a:rPr>
              <a:t>Fix </a:t>
            </a:r>
            <a:r>
              <a:rPr lang="nl-NL" dirty="0" err="1">
                <a:latin typeface="Ink Free" panose="03080402000500000000" pitchFamily="66" charset="0"/>
              </a:rPr>
              <a:t>the</a:t>
            </a:r>
            <a:r>
              <a:rPr lang="nl-NL" dirty="0">
                <a:latin typeface="Ink Free" panose="03080402000500000000" pitchFamily="66" charset="0"/>
              </a:rPr>
              <a:t> issues !</a:t>
            </a:r>
            <a:endParaRPr lang="en-US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1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C71C-61E8-075E-ABE9-53152426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apezoid 13">
            <a:extLst>
              <a:ext uri="{FF2B5EF4-FFF2-40B4-BE49-F238E27FC236}">
                <a16:creationId xmlns:a16="http://schemas.microsoft.com/office/drawing/2014/main" id="{662CF464-CC0C-8BF2-5D53-847AC9DE157F}"/>
              </a:ext>
            </a:extLst>
          </p:cNvPr>
          <p:cNvSpPr/>
          <p:nvPr/>
        </p:nvSpPr>
        <p:spPr>
          <a:xfrm>
            <a:off x="0" y="6246000"/>
            <a:ext cx="1980000" cy="243077"/>
          </a:xfrm>
          <a:prstGeom prst="trapezoid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968B8C7E-01D9-B72A-FF85-CCE101CC38EC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5DE12359-D8BB-31FA-6C53-8E0CFEA2AC1E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26A40258-D97F-CE3B-83A2-AF5F3E67DF16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B8092AF6-5A56-7779-63C1-D34398C75C25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B1191D5-A7DE-BF66-020F-83E4AF6F224A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BEA5FCFD-A53A-94B1-CA79-788140A9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32" name="TextBox 2">
            <a:extLst>
              <a:ext uri="{FF2B5EF4-FFF2-40B4-BE49-F238E27FC236}">
                <a16:creationId xmlns:a16="http://schemas.microsoft.com/office/drawing/2014/main" id="{4EEA4C91-5840-AE27-4606-A97EDBE48FC9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Accounting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Basics recap </a:t>
            </a:r>
          </a:p>
        </p:txBody>
      </p: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id="{ABF05908-B774-2DF1-D4E5-3D43A3480BCC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2B0487-0419-70E9-AB74-1C00D413343B}"/>
              </a:ext>
            </a:extLst>
          </p:cNvPr>
          <p:cNvSpPr/>
          <p:nvPr/>
        </p:nvSpPr>
        <p:spPr>
          <a:xfrm>
            <a:off x="7785021" y="3541554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B0355E-F04F-F51D-9AFF-262E235B34B6}"/>
              </a:ext>
            </a:extLst>
          </p:cNvPr>
          <p:cNvSpPr/>
          <p:nvPr/>
        </p:nvSpPr>
        <p:spPr>
          <a:xfrm>
            <a:off x="7785021" y="4040261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99D59B-75BC-DF32-424C-984FC667CF64}"/>
              </a:ext>
            </a:extLst>
          </p:cNvPr>
          <p:cNvSpPr/>
          <p:nvPr/>
        </p:nvSpPr>
        <p:spPr>
          <a:xfrm>
            <a:off x="7785021" y="2045436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DE65CF-18AE-99F1-3855-E90E53389F1C}"/>
              </a:ext>
            </a:extLst>
          </p:cNvPr>
          <p:cNvSpPr/>
          <p:nvPr/>
        </p:nvSpPr>
        <p:spPr>
          <a:xfrm>
            <a:off x="7785021" y="2544142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F6B3FA-98DA-F80C-2095-0273BBA9B7E4}"/>
              </a:ext>
            </a:extLst>
          </p:cNvPr>
          <p:cNvSpPr/>
          <p:nvPr/>
        </p:nvSpPr>
        <p:spPr>
          <a:xfrm>
            <a:off x="7785021" y="3042848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Liabilities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D317D-2133-0656-7F90-091CE9AA145B}"/>
              </a:ext>
            </a:extLst>
          </p:cNvPr>
          <p:cNvSpPr txBox="1"/>
          <p:nvPr/>
        </p:nvSpPr>
        <p:spPr>
          <a:xfrm>
            <a:off x="8740458" y="3040793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D5B74-4448-B7F4-D3A3-4C0B052DB9B0}"/>
              </a:ext>
            </a:extLst>
          </p:cNvPr>
          <p:cNvSpPr txBox="1"/>
          <p:nvPr/>
        </p:nvSpPr>
        <p:spPr>
          <a:xfrm>
            <a:off x="8740458" y="204528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Positive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+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45CD5-1204-1185-4BB6-0CE2972960F8}"/>
              </a:ext>
            </a:extLst>
          </p:cNvPr>
          <p:cNvSpPr txBox="1"/>
          <p:nvPr/>
        </p:nvSpPr>
        <p:spPr>
          <a:xfrm>
            <a:off x="8740458" y="2543037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69CF92-682C-91FB-6BD1-01D7BA835982}"/>
              </a:ext>
            </a:extLst>
          </p:cNvPr>
          <p:cNvSpPr txBox="1"/>
          <p:nvPr/>
        </p:nvSpPr>
        <p:spPr>
          <a:xfrm>
            <a:off x="7608767" y="1473545"/>
            <a:ext cx="219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Transactions / Entries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2B237422-0405-D87C-EC82-A78AF8269020}"/>
              </a:ext>
            </a:extLst>
          </p:cNvPr>
          <p:cNvCxnSpPr>
            <a:cxnSpLocks/>
          </p:cNvCxnSpPr>
          <p:nvPr/>
        </p:nvCxnSpPr>
        <p:spPr>
          <a:xfrm>
            <a:off x="7686755" y="3440348"/>
            <a:ext cx="2801483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</p:cxn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566B9427-F4A1-EEDB-088F-906829851118}"/>
              </a:ext>
            </a:extLst>
          </p:cNvPr>
          <p:cNvCxnSpPr>
            <a:cxnSpLocks/>
          </p:cNvCxnSpPr>
          <p:nvPr/>
        </p:nvCxnSpPr>
        <p:spPr>
          <a:xfrm>
            <a:off x="8765552" y="4485379"/>
            <a:ext cx="8216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1C3F56-D310-0F8D-085D-485F6280846F}"/>
              </a:ext>
            </a:extLst>
          </p:cNvPr>
          <p:cNvSpPr txBox="1"/>
          <p:nvPr/>
        </p:nvSpPr>
        <p:spPr>
          <a:xfrm rot="16200000">
            <a:off x="6729868" y="2364949"/>
            <a:ext cx="1659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Balance sheet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D5CC7EF0-337C-8C20-7986-9DD0885BCA3C}"/>
              </a:ext>
            </a:extLst>
          </p:cNvPr>
          <p:cNvCxnSpPr>
            <a:cxnSpLocks/>
          </p:cNvCxnSpPr>
          <p:nvPr/>
        </p:nvCxnSpPr>
        <p:spPr>
          <a:xfrm>
            <a:off x="7827986" y="1852388"/>
            <a:ext cx="181956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9AF1E8-8E93-D8E8-F573-B536AA50EEDF}"/>
              </a:ext>
            </a:extLst>
          </p:cNvPr>
          <p:cNvSpPr txBox="1"/>
          <p:nvPr/>
        </p:nvSpPr>
        <p:spPr>
          <a:xfrm>
            <a:off x="9735305" y="2033508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001XX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51C19-3EE7-CA4B-F2F7-ABBFC2BAF563}"/>
              </a:ext>
            </a:extLst>
          </p:cNvPr>
          <p:cNvSpPr txBox="1"/>
          <p:nvPr/>
        </p:nvSpPr>
        <p:spPr>
          <a:xfrm>
            <a:off x="9735305" y="3046324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399XX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B16759-AC1B-8601-12B6-49B6C4A8CA8F}"/>
              </a:ext>
            </a:extLst>
          </p:cNvPr>
          <p:cNvSpPr txBox="1"/>
          <p:nvPr/>
        </p:nvSpPr>
        <p:spPr>
          <a:xfrm>
            <a:off x="9706857" y="3558376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400XX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3BC6B7-44FD-E00F-4A87-3D22CE77DECD}"/>
              </a:ext>
            </a:extLst>
          </p:cNvPr>
          <p:cNvSpPr txBox="1"/>
          <p:nvPr/>
        </p:nvSpPr>
        <p:spPr>
          <a:xfrm>
            <a:off x="9706857" y="4045734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999XX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61F70C-2A98-234B-AB1F-2A9F61D56A2B}"/>
              </a:ext>
            </a:extLst>
          </p:cNvPr>
          <p:cNvCxnSpPr>
            <a:cxnSpLocks/>
          </p:cNvCxnSpPr>
          <p:nvPr/>
        </p:nvCxnSpPr>
        <p:spPr>
          <a:xfrm>
            <a:off x="10044618" y="2364160"/>
            <a:ext cx="0" cy="676633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A6D9ADB-111C-1EC1-2225-702A7D9CD9BD}"/>
              </a:ext>
            </a:extLst>
          </p:cNvPr>
          <p:cNvCxnSpPr>
            <a:cxnSpLocks/>
          </p:cNvCxnSpPr>
          <p:nvPr/>
        </p:nvCxnSpPr>
        <p:spPr>
          <a:xfrm>
            <a:off x="9979735" y="3846326"/>
            <a:ext cx="0" cy="270655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43FD86DF-2D38-2F91-F298-EB91F8D5CDE0}"/>
              </a:ext>
            </a:extLst>
          </p:cNvPr>
          <p:cNvCxnSpPr>
            <a:cxnSpLocks/>
          </p:cNvCxnSpPr>
          <p:nvPr/>
        </p:nvCxnSpPr>
        <p:spPr>
          <a:xfrm>
            <a:off x="9801251" y="1852388"/>
            <a:ext cx="1049126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EB1043-FEE0-47EF-3EE7-4DD16AAF0487}"/>
              </a:ext>
            </a:extLst>
          </p:cNvPr>
          <p:cNvSpPr txBox="1"/>
          <p:nvPr/>
        </p:nvSpPr>
        <p:spPr>
          <a:xfrm>
            <a:off x="8804295" y="4481511"/>
            <a:ext cx="73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∑ = 0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F7F3B-15FD-F69E-8D96-EBA4E2A87DC5}"/>
              </a:ext>
            </a:extLst>
          </p:cNvPr>
          <p:cNvSpPr txBox="1"/>
          <p:nvPr/>
        </p:nvSpPr>
        <p:spPr>
          <a:xfrm>
            <a:off x="8740458" y="3571286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Positive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+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43D24-DFF5-FA86-1B81-09CDFE28C123}"/>
              </a:ext>
            </a:extLst>
          </p:cNvPr>
          <p:cNvSpPr txBox="1"/>
          <p:nvPr/>
        </p:nvSpPr>
        <p:spPr>
          <a:xfrm>
            <a:off x="8705009" y="405064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7AF4AA-9F5B-F6A9-C259-D5E6B0CED8AE}"/>
              </a:ext>
            </a:extLst>
          </p:cNvPr>
          <p:cNvSpPr txBox="1"/>
          <p:nvPr/>
        </p:nvSpPr>
        <p:spPr>
          <a:xfrm>
            <a:off x="1244196" y="1500922"/>
            <a:ext cx="1659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Balance sheet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1D5A04-8A95-1D23-3A5A-72D41576E5E8}"/>
              </a:ext>
            </a:extLst>
          </p:cNvPr>
          <p:cNvSpPr txBox="1"/>
          <p:nvPr/>
        </p:nvSpPr>
        <p:spPr>
          <a:xfrm rot="16200000">
            <a:off x="7022741" y="3668213"/>
            <a:ext cx="1140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P&amp;L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7" name="Straight Connector 14">
            <a:extLst>
              <a:ext uri="{FF2B5EF4-FFF2-40B4-BE49-F238E27FC236}">
                <a16:creationId xmlns:a16="http://schemas.microsoft.com/office/drawing/2014/main" id="{82B17AA5-7765-FDF2-55E8-90575F60844F}"/>
              </a:ext>
            </a:extLst>
          </p:cNvPr>
          <p:cNvCxnSpPr>
            <a:cxnSpLocks/>
          </p:cNvCxnSpPr>
          <p:nvPr/>
        </p:nvCxnSpPr>
        <p:spPr>
          <a:xfrm>
            <a:off x="423057" y="1887103"/>
            <a:ext cx="2954314" cy="14498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48" name="Straight Connector 14">
            <a:extLst>
              <a:ext uri="{FF2B5EF4-FFF2-40B4-BE49-F238E27FC236}">
                <a16:creationId xmlns:a16="http://schemas.microsoft.com/office/drawing/2014/main" id="{508A4A53-E434-6AA3-410D-BE397C842D83}"/>
              </a:ext>
            </a:extLst>
          </p:cNvPr>
          <p:cNvCxnSpPr>
            <a:cxnSpLocks/>
          </p:cNvCxnSpPr>
          <p:nvPr/>
        </p:nvCxnSpPr>
        <p:spPr>
          <a:xfrm rot="16200000">
            <a:off x="861208" y="2811993"/>
            <a:ext cx="181956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EA96010-E3C3-81B5-994C-A20092B08F44}"/>
              </a:ext>
            </a:extLst>
          </p:cNvPr>
          <p:cNvSpPr/>
          <p:nvPr/>
        </p:nvSpPr>
        <p:spPr>
          <a:xfrm>
            <a:off x="689962" y="2087572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A65C1B1-8DE1-A862-F4DB-85184CEE1BA5}"/>
              </a:ext>
            </a:extLst>
          </p:cNvPr>
          <p:cNvSpPr/>
          <p:nvPr/>
        </p:nvSpPr>
        <p:spPr>
          <a:xfrm>
            <a:off x="2111169" y="2103639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94AF7E-F556-21D6-393A-C44440E1134D}"/>
              </a:ext>
            </a:extLst>
          </p:cNvPr>
          <p:cNvSpPr txBox="1"/>
          <p:nvPr/>
        </p:nvSpPr>
        <p:spPr>
          <a:xfrm>
            <a:off x="2119239" y="2424837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A08A4B-7119-5E14-743E-61A806954FCF}"/>
              </a:ext>
            </a:extLst>
          </p:cNvPr>
          <p:cNvSpPr txBox="1"/>
          <p:nvPr/>
        </p:nvSpPr>
        <p:spPr>
          <a:xfrm>
            <a:off x="395221" y="1510843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Debet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102B79-43E7-696D-8038-0E2C9BBFB549}"/>
              </a:ext>
            </a:extLst>
          </p:cNvPr>
          <p:cNvSpPr txBox="1"/>
          <p:nvPr/>
        </p:nvSpPr>
        <p:spPr>
          <a:xfrm>
            <a:off x="2801556" y="1510843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Credit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C00A78-1282-6A3E-2748-7B9FDCCD1646}"/>
              </a:ext>
            </a:extLst>
          </p:cNvPr>
          <p:cNvSpPr txBox="1"/>
          <p:nvPr/>
        </p:nvSpPr>
        <p:spPr>
          <a:xfrm>
            <a:off x="689962" y="246075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Positive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+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0E3FD21-EBD3-4B21-7E1D-56596CB19B2A}"/>
              </a:ext>
            </a:extLst>
          </p:cNvPr>
          <p:cNvSpPr/>
          <p:nvPr/>
        </p:nvSpPr>
        <p:spPr>
          <a:xfrm>
            <a:off x="2119239" y="2860050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Liabilities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176C80-B950-A1DD-C2C6-17E7E7C7DD53}"/>
              </a:ext>
            </a:extLst>
          </p:cNvPr>
          <p:cNvSpPr txBox="1"/>
          <p:nvPr/>
        </p:nvSpPr>
        <p:spPr>
          <a:xfrm>
            <a:off x="2147381" y="3196520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7" name="Straight Connector 14">
            <a:extLst>
              <a:ext uri="{FF2B5EF4-FFF2-40B4-BE49-F238E27FC236}">
                <a16:creationId xmlns:a16="http://schemas.microsoft.com/office/drawing/2014/main" id="{D2E2BB98-0B01-F3CB-E333-203D0EA7F7C8}"/>
              </a:ext>
            </a:extLst>
          </p:cNvPr>
          <p:cNvCxnSpPr>
            <a:cxnSpLocks/>
          </p:cNvCxnSpPr>
          <p:nvPr/>
        </p:nvCxnSpPr>
        <p:spPr>
          <a:xfrm flipV="1">
            <a:off x="7153006" y="1430230"/>
            <a:ext cx="26326" cy="388472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6FF239F8-8230-0EDF-B2E9-629F6DC0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42" y="967094"/>
            <a:ext cx="569551" cy="57751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C7DDC8F-80EF-BB71-1CE6-0F86E6480DDA}"/>
              </a:ext>
            </a:extLst>
          </p:cNvPr>
          <p:cNvSpPr txBox="1"/>
          <p:nvPr/>
        </p:nvSpPr>
        <p:spPr>
          <a:xfrm>
            <a:off x="5005209" y="1502286"/>
            <a:ext cx="1140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P&amp;L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2" name="Straight Connector 14">
            <a:extLst>
              <a:ext uri="{FF2B5EF4-FFF2-40B4-BE49-F238E27FC236}">
                <a16:creationId xmlns:a16="http://schemas.microsoft.com/office/drawing/2014/main" id="{30B48CB3-FD25-59C1-7A46-5AB182725AB0}"/>
              </a:ext>
            </a:extLst>
          </p:cNvPr>
          <p:cNvCxnSpPr>
            <a:cxnSpLocks/>
          </p:cNvCxnSpPr>
          <p:nvPr/>
        </p:nvCxnSpPr>
        <p:spPr>
          <a:xfrm>
            <a:off x="3884820" y="1866631"/>
            <a:ext cx="2954314" cy="14498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63" name="Straight Connector 14">
            <a:extLst>
              <a:ext uri="{FF2B5EF4-FFF2-40B4-BE49-F238E27FC236}">
                <a16:creationId xmlns:a16="http://schemas.microsoft.com/office/drawing/2014/main" id="{DCD9E8AB-BEE5-8AF6-5D0E-8F8F184F465F}"/>
              </a:ext>
            </a:extLst>
          </p:cNvPr>
          <p:cNvCxnSpPr>
            <a:cxnSpLocks/>
          </p:cNvCxnSpPr>
          <p:nvPr/>
        </p:nvCxnSpPr>
        <p:spPr>
          <a:xfrm rot="16200000">
            <a:off x="4322971" y="2791521"/>
            <a:ext cx="181956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A5E2E5B-7FBE-8D30-9951-C9D9C39F41A4}"/>
              </a:ext>
            </a:extLst>
          </p:cNvPr>
          <p:cNvSpPr/>
          <p:nvPr/>
        </p:nvSpPr>
        <p:spPr>
          <a:xfrm>
            <a:off x="3941492" y="2085892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B2262C-E8E9-6899-2013-E82BA23514BC}"/>
              </a:ext>
            </a:extLst>
          </p:cNvPr>
          <p:cNvSpPr txBox="1"/>
          <p:nvPr/>
        </p:nvSpPr>
        <p:spPr>
          <a:xfrm>
            <a:off x="3950551" y="2459058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Positive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+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947520-07AF-B603-12EC-27F2C6711287}"/>
              </a:ext>
            </a:extLst>
          </p:cNvPr>
          <p:cNvSpPr txBox="1"/>
          <p:nvPr/>
        </p:nvSpPr>
        <p:spPr>
          <a:xfrm>
            <a:off x="3835228" y="154461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Debet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D3A151-917C-B00D-358F-244AD487C13C}"/>
              </a:ext>
            </a:extLst>
          </p:cNvPr>
          <p:cNvSpPr txBox="1"/>
          <p:nvPr/>
        </p:nvSpPr>
        <p:spPr>
          <a:xfrm>
            <a:off x="6251088" y="154461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Credit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53E4337-C307-FC97-F094-E50AA4FDFF0B}"/>
              </a:ext>
            </a:extLst>
          </p:cNvPr>
          <p:cNvSpPr/>
          <p:nvPr/>
        </p:nvSpPr>
        <p:spPr>
          <a:xfrm>
            <a:off x="5566043" y="2085892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61E507-0413-A458-850C-DD50CD67457E}"/>
              </a:ext>
            </a:extLst>
          </p:cNvPr>
          <p:cNvSpPr txBox="1"/>
          <p:nvPr/>
        </p:nvSpPr>
        <p:spPr>
          <a:xfrm>
            <a:off x="5555577" y="2459058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4350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70C06-D0EB-0EF2-6F56-FCCB06F00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apezoid 13">
            <a:extLst>
              <a:ext uri="{FF2B5EF4-FFF2-40B4-BE49-F238E27FC236}">
                <a16:creationId xmlns:a16="http://schemas.microsoft.com/office/drawing/2014/main" id="{E448CEC4-E197-EEB7-65C9-41FA05A7595C}"/>
              </a:ext>
            </a:extLst>
          </p:cNvPr>
          <p:cNvSpPr/>
          <p:nvPr/>
        </p:nvSpPr>
        <p:spPr>
          <a:xfrm>
            <a:off x="0" y="6246000"/>
            <a:ext cx="1980000" cy="243077"/>
          </a:xfrm>
          <a:prstGeom prst="trapezoid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F4B9B0AC-5B2D-74B7-96D9-2C14F40E6BB3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7F3A236D-7449-6900-9C47-3D2C38651348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B6388483-2E54-1E61-82D6-2C091620FAF4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065D7D5-D0AF-FC27-6FA0-B0FC1A3A4F68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565083F0-7964-60B9-7E4E-F1BB5722B3F9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D92BE83-3847-AD4B-EEB5-91F999EA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32" name="TextBox 2">
            <a:extLst>
              <a:ext uri="{FF2B5EF4-FFF2-40B4-BE49-F238E27FC236}">
                <a16:creationId xmlns:a16="http://schemas.microsoft.com/office/drawing/2014/main" id="{1900BF34-F94F-7321-9ADF-785A5FC2051C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Accounting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Basics recap </a:t>
            </a:r>
          </a:p>
        </p:txBody>
      </p: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id="{1AB7CEAF-212E-228E-AE1D-CD8ED8DB063C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4">
            <a:extLst>
              <a:ext uri="{FF2B5EF4-FFF2-40B4-BE49-F238E27FC236}">
                <a16:creationId xmlns:a16="http://schemas.microsoft.com/office/drawing/2014/main" id="{8057CBDF-174E-D897-8F1F-CEC06F01EDDF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95" name="Tijdelijke aanduiding voor inhoud 2">
            <a:extLst>
              <a:ext uri="{FF2B5EF4-FFF2-40B4-BE49-F238E27FC236}">
                <a16:creationId xmlns:a16="http://schemas.microsoft.com/office/drawing/2014/main" id="{81ADA66E-9EBE-0F14-594D-B4CBD2D9D9C5}"/>
              </a:ext>
            </a:extLst>
          </p:cNvPr>
          <p:cNvSpPr txBox="1">
            <a:spLocks/>
          </p:cNvSpPr>
          <p:nvPr/>
        </p:nvSpPr>
        <p:spPr>
          <a:xfrm>
            <a:off x="373969" y="1085983"/>
            <a:ext cx="9103317" cy="795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CB827E2-670F-AABC-CF90-E36C654AB964}"/>
              </a:ext>
            </a:extLst>
          </p:cNvPr>
          <p:cNvGrpSpPr/>
          <p:nvPr/>
        </p:nvGrpSpPr>
        <p:grpSpPr>
          <a:xfrm>
            <a:off x="7581952" y="3194675"/>
            <a:ext cx="4532297" cy="2068698"/>
            <a:chOff x="320360" y="801229"/>
            <a:chExt cx="4532297" cy="2068698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A21B9777-B1A8-3BFC-16E5-6464D435791C}"/>
                </a:ext>
              </a:extLst>
            </p:cNvPr>
            <p:cNvSpPr/>
            <p:nvPr/>
          </p:nvSpPr>
          <p:spPr>
            <a:xfrm>
              <a:off x="320360" y="1162284"/>
              <a:ext cx="4532297" cy="1707643"/>
            </a:xfrm>
            <a:prstGeom prst="roundRect">
              <a:avLst/>
            </a:prstGeom>
            <a:noFill/>
            <a:ln w="38100" cap="flat" cmpd="sng" algn="ctr">
              <a:solidFill>
                <a:srgbClr val="FFC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F968F29-3CE4-A230-5596-9A3A5FDE14E4}"/>
                </a:ext>
              </a:extLst>
            </p:cNvPr>
            <p:cNvSpPr/>
            <p:nvPr/>
          </p:nvSpPr>
          <p:spPr>
            <a:xfrm>
              <a:off x="463892" y="2426869"/>
              <a:ext cx="1220054" cy="318724"/>
            </a:xfrm>
            <a:prstGeom prst="round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P&amp;L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DACAB05-C1D6-3D8F-98D4-4645ED263664}"/>
                </a:ext>
              </a:extLst>
            </p:cNvPr>
            <p:cNvSpPr/>
            <p:nvPr/>
          </p:nvSpPr>
          <p:spPr>
            <a:xfrm>
              <a:off x="1976481" y="2419561"/>
              <a:ext cx="1220054" cy="318724"/>
            </a:xfrm>
            <a:prstGeom prst="round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Balance Sheet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24AD839F-DB12-A280-F68A-D505B3F6FC3C}"/>
                </a:ext>
              </a:extLst>
            </p:cNvPr>
            <p:cNvSpPr/>
            <p:nvPr/>
          </p:nvSpPr>
          <p:spPr>
            <a:xfrm>
              <a:off x="3489070" y="2426869"/>
              <a:ext cx="1220054" cy="318724"/>
            </a:xfrm>
            <a:prstGeom prst="round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Cashflow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B88340C-750E-7D03-CD1E-F0E59A3C5A35}"/>
                </a:ext>
              </a:extLst>
            </p:cNvPr>
            <p:cNvSpPr txBox="1"/>
            <p:nvPr/>
          </p:nvSpPr>
          <p:spPr>
            <a:xfrm>
              <a:off x="500253" y="801229"/>
              <a:ext cx="269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Financial statement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77E1D9C7-D2C2-256C-D808-61C36B76F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637" y="1220577"/>
              <a:ext cx="791244" cy="1113188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72D8F2F-582E-4BB1-34EA-676273DDF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2212" y="1220562"/>
              <a:ext cx="827459" cy="111318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09EE662-E87C-FDE0-A779-C1CBC7996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2369" y="1220562"/>
              <a:ext cx="797458" cy="94962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78C70832-745A-A4C5-A07D-4DA2311E9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5280" y="1396200"/>
              <a:ext cx="791244" cy="891719"/>
            </a:xfrm>
            <a:prstGeom prst="rect">
              <a:avLst/>
            </a:prstGeom>
          </p:spPr>
        </p:pic>
      </p:grp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0B02F6B-142C-DA45-424C-8E8BBD20CEEC}"/>
              </a:ext>
            </a:extLst>
          </p:cNvPr>
          <p:cNvSpPr/>
          <p:nvPr/>
        </p:nvSpPr>
        <p:spPr>
          <a:xfrm>
            <a:off x="550222" y="3112929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FF4B78BB-945B-5B71-4D51-C410505B42F0}"/>
              </a:ext>
            </a:extLst>
          </p:cNvPr>
          <p:cNvSpPr/>
          <p:nvPr/>
        </p:nvSpPr>
        <p:spPr>
          <a:xfrm>
            <a:off x="550222" y="3611636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55D7FB5-9BC5-16F7-D504-9E25BFA74DC0}"/>
              </a:ext>
            </a:extLst>
          </p:cNvPr>
          <p:cNvSpPr/>
          <p:nvPr/>
        </p:nvSpPr>
        <p:spPr>
          <a:xfrm>
            <a:off x="550222" y="1616811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A4C4F49C-7951-2A16-D8A9-78AC673368ED}"/>
              </a:ext>
            </a:extLst>
          </p:cNvPr>
          <p:cNvSpPr/>
          <p:nvPr/>
        </p:nvSpPr>
        <p:spPr>
          <a:xfrm>
            <a:off x="550222" y="2115517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9CA19FF3-905C-CE0A-F582-57E687815B57}"/>
              </a:ext>
            </a:extLst>
          </p:cNvPr>
          <p:cNvSpPr/>
          <p:nvPr/>
        </p:nvSpPr>
        <p:spPr>
          <a:xfrm>
            <a:off x="550222" y="2614223"/>
            <a:ext cx="852720" cy="318724"/>
          </a:xfrm>
          <a:prstGeom prst="roundRect">
            <a:avLst/>
          </a:prstGeom>
          <a:solidFill>
            <a:srgbClr val="E7E6E6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Liabilities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B790654-8933-291B-342D-F4BAAAE8180D}"/>
              </a:ext>
            </a:extLst>
          </p:cNvPr>
          <p:cNvSpPr txBox="1"/>
          <p:nvPr/>
        </p:nvSpPr>
        <p:spPr>
          <a:xfrm>
            <a:off x="1505659" y="2612168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83E9701-D785-7168-2E1B-15F855CF0BA0}"/>
              </a:ext>
            </a:extLst>
          </p:cNvPr>
          <p:cNvSpPr txBox="1"/>
          <p:nvPr/>
        </p:nvSpPr>
        <p:spPr>
          <a:xfrm>
            <a:off x="1505659" y="1616656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Positive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+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641F3CF-8F91-9C8D-2231-988A9CF07F4C}"/>
              </a:ext>
            </a:extLst>
          </p:cNvPr>
          <p:cNvSpPr txBox="1"/>
          <p:nvPr/>
        </p:nvSpPr>
        <p:spPr>
          <a:xfrm>
            <a:off x="1505659" y="2114412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70E5B2D-10E6-2F35-28BC-87E1F90831A8}"/>
              </a:ext>
            </a:extLst>
          </p:cNvPr>
          <p:cNvSpPr txBox="1"/>
          <p:nvPr/>
        </p:nvSpPr>
        <p:spPr>
          <a:xfrm>
            <a:off x="373968" y="1044920"/>
            <a:ext cx="219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Transactions / Entries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5" name="Straight Connector 14">
            <a:extLst>
              <a:ext uri="{FF2B5EF4-FFF2-40B4-BE49-F238E27FC236}">
                <a16:creationId xmlns:a16="http://schemas.microsoft.com/office/drawing/2014/main" id="{1E8DF506-A9DD-EB33-54A7-087544978CA4}"/>
              </a:ext>
            </a:extLst>
          </p:cNvPr>
          <p:cNvCxnSpPr>
            <a:cxnSpLocks/>
          </p:cNvCxnSpPr>
          <p:nvPr/>
        </p:nvCxnSpPr>
        <p:spPr>
          <a:xfrm>
            <a:off x="451956" y="3011723"/>
            <a:ext cx="2801483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</p:cxnSp>
      <p:cxnSp>
        <p:nvCxnSpPr>
          <p:cNvPr id="116" name="Straight Connector 14">
            <a:extLst>
              <a:ext uri="{FF2B5EF4-FFF2-40B4-BE49-F238E27FC236}">
                <a16:creationId xmlns:a16="http://schemas.microsoft.com/office/drawing/2014/main" id="{7359EF6D-816A-B4FC-C877-6958538E70DA}"/>
              </a:ext>
            </a:extLst>
          </p:cNvPr>
          <p:cNvCxnSpPr>
            <a:cxnSpLocks/>
          </p:cNvCxnSpPr>
          <p:nvPr/>
        </p:nvCxnSpPr>
        <p:spPr>
          <a:xfrm>
            <a:off x="1530753" y="4056754"/>
            <a:ext cx="8216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61C566ED-EABF-1A88-53D7-08BF8C0CF36D}"/>
              </a:ext>
            </a:extLst>
          </p:cNvPr>
          <p:cNvSpPr txBox="1"/>
          <p:nvPr/>
        </p:nvSpPr>
        <p:spPr>
          <a:xfrm rot="16200000">
            <a:off x="-364458" y="3087188"/>
            <a:ext cx="1140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P&amp;L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293C26E-A24F-FDCE-4785-B90C5561F6AF}"/>
              </a:ext>
            </a:extLst>
          </p:cNvPr>
          <p:cNvSpPr txBox="1"/>
          <p:nvPr/>
        </p:nvSpPr>
        <p:spPr>
          <a:xfrm rot="16200000">
            <a:off x="-628595" y="1954382"/>
            <a:ext cx="1659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Balance sheet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9" name="Straight Connector 14">
            <a:extLst>
              <a:ext uri="{FF2B5EF4-FFF2-40B4-BE49-F238E27FC236}">
                <a16:creationId xmlns:a16="http://schemas.microsoft.com/office/drawing/2014/main" id="{33597DAA-F56D-6C58-8E19-7372A439E41C}"/>
              </a:ext>
            </a:extLst>
          </p:cNvPr>
          <p:cNvCxnSpPr>
            <a:cxnSpLocks/>
          </p:cNvCxnSpPr>
          <p:nvPr/>
        </p:nvCxnSpPr>
        <p:spPr>
          <a:xfrm>
            <a:off x="593187" y="1423763"/>
            <a:ext cx="181956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3C6F038D-9FE8-D412-6930-0C79CCD48DD0}"/>
              </a:ext>
            </a:extLst>
          </p:cNvPr>
          <p:cNvSpPr txBox="1"/>
          <p:nvPr/>
        </p:nvSpPr>
        <p:spPr>
          <a:xfrm>
            <a:off x="2508422" y="1053516"/>
            <a:ext cx="149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Accountsrange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D4FD1E0-3CD8-159A-F934-8F66831E107D}"/>
              </a:ext>
            </a:extLst>
          </p:cNvPr>
          <p:cNvSpPr txBox="1"/>
          <p:nvPr/>
        </p:nvSpPr>
        <p:spPr>
          <a:xfrm>
            <a:off x="2500506" y="1604883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001XX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D91AC2A-B9B7-7EFA-CC7B-94645F82C39F}"/>
              </a:ext>
            </a:extLst>
          </p:cNvPr>
          <p:cNvSpPr txBox="1"/>
          <p:nvPr/>
        </p:nvSpPr>
        <p:spPr>
          <a:xfrm>
            <a:off x="2500506" y="2617699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399XX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D572A25-CACA-2BB4-6CCA-B032E5AEC524}"/>
              </a:ext>
            </a:extLst>
          </p:cNvPr>
          <p:cNvSpPr txBox="1"/>
          <p:nvPr/>
        </p:nvSpPr>
        <p:spPr>
          <a:xfrm>
            <a:off x="2472058" y="312975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400XX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F59E32A-49E0-F2EB-D593-366CD7933F23}"/>
              </a:ext>
            </a:extLst>
          </p:cNvPr>
          <p:cNvSpPr txBox="1"/>
          <p:nvPr/>
        </p:nvSpPr>
        <p:spPr>
          <a:xfrm>
            <a:off x="2472058" y="3617109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999XX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402108F-9963-8560-A23F-7CD16873BE9F}"/>
              </a:ext>
            </a:extLst>
          </p:cNvPr>
          <p:cNvCxnSpPr>
            <a:cxnSpLocks/>
          </p:cNvCxnSpPr>
          <p:nvPr/>
        </p:nvCxnSpPr>
        <p:spPr>
          <a:xfrm>
            <a:off x="2809819" y="1935535"/>
            <a:ext cx="0" cy="676633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4AF6262-322C-4390-59E2-9B22636FC89D}"/>
              </a:ext>
            </a:extLst>
          </p:cNvPr>
          <p:cNvCxnSpPr>
            <a:cxnSpLocks/>
          </p:cNvCxnSpPr>
          <p:nvPr/>
        </p:nvCxnSpPr>
        <p:spPr>
          <a:xfrm>
            <a:off x="2744936" y="3417701"/>
            <a:ext cx="0" cy="270655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27" name="Straight Connector 14">
            <a:extLst>
              <a:ext uri="{FF2B5EF4-FFF2-40B4-BE49-F238E27FC236}">
                <a16:creationId xmlns:a16="http://schemas.microsoft.com/office/drawing/2014/main" id="{77FE57BA-8EE7-D2FB-525D-CA5F832C4460}"/>
              </a:ext>
            </a:extLst>
          </p:cNvPr>
          <p:cNvCxnSpPr>
            <a:cxnSpLocks/>
          </p:cNvCxnSpPr>
          <p:nvPr/>
        </p:nvCxnSpPr>
        <p:spPr>
          <a:xfrm>
            <a:off x="2566452" y="1423763"/>
            <a:ext cx="1049126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9B01E7E4-D611-6A6C-6D1C-27C6F8696152}"/>
              </a:ext>
            </a:extLst>
          </p:cNvPr>
          <p:cNvSpPr txBox="1"/>
          <p:nvPr/>
        </p:nvSpPr>
        <p:spPr>
          <a:xfrm>
            <a:off x="1569496" y="4052886"/>
            <a:ext cx="73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∑ = 0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9" name="Graphic 128" descr="Document with solid fill">
            <a:extLst>
              <a:ext uri="{FF2B5EF4-FFF2-40B4-BE49-F238E27FC236}">
                <a16:creationId xmlns:a16="http://schemas.microsoft.com/office/drawing/2014/main" id="{A39DE224-A201-F3D8-DAF8-1CA626789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9357" y="1769346"/>
            <a:ext cx="640557" cy="640557"/>
          </a:xfrm>
          <a:prstGeom prst="rect">
            <a:avLst/>
          </a:prstGeom>
        </p:spPr>
      </p:pic>
      <p:sp>
        <p:nvSpPr>
          <p:cNvPr id="130" name="Arrow: Right 129">
            <a:extLst>
              <a:ext uri="{FF2B5EF4-FFF2-40B4-BE49-F238E27FC236}">
                <a16:creationId xmlns:a16="http://schemas.microsoft.com/office/drawing/2014/main" id="{EEDB10A0-3BE9-5C63-8853-610740821F1F}"/>
              </a:ext>
            </a:extLst>
          </p:cNvPr>
          <p:cNvSpPr/>
          <p:nvPr/>
        </p:nvSpPr>
        <p:spPr>
          <a:xfrm rot="1159131">
            <a:off x="5265154" y="2122271"/>
            <a:ext cx="951465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1" name="Graphic 130" descr="Document with solid fill">
            <a:extLst>
              <a:ext uri="{FF2B5EF4-FFF2-40B4-BE49-F238E27FC236}">
                <a16:creationId xmlns:a16="http://schemas.microsoft.com/office/drawing/2014/main" id="{6FDDB6DC-0279-C5AC-0A3C-8CF630C59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6011" y="2466995"/>
            <a:ext cx="640557" cy="640557"/>
          </a:xfrm>
          <a:prstGeom prst="rect">
            <a:avLst/>
          </a:prstGeom>
        </p:spPr>
      </p:pic>
      <p:pic>
        <p:nvPicPr>
          <p:cNvPr id="132" name="Graphic 131" descr="Document with solid fill">
            <a:extLst>
              <a:ext uri="{FF2B5EF4-FFF2-40B4-BE49-F238E27FC236}">
                <a16:creationId xmlns:a16="http://schemas.microsoft.com/office/drawing/2014/main" id="{5E18CE58-DA10-E953-72FA-5F0441AFD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6484" y="3160162"/>
            <a:ext cx="640557" cy="640557"/>
          </a:xfrm>
          <a:prstGeom prst="rect">
            <a:avLst/>
          </a:prstGeom>
        </p:spPr>
      </p:pic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E51336F2-8C98-C8D3-A92C-E2179CE8E86B}"/>
              </a:ext>
            </a:extLst>
          </p:cNvPr>
          <p:cNvSpPr/>
          <p:nvPr/>
        </p:nvSpPr>
        <p:spPr>
          <a:xfrm>
            <a:off x="5244790" y="2679175"/>
            <a:ext cx="951465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91051645-0266-31AC-DDE6-A93FF83B03B9}"/>
              </a:ext>
            </a:extLst>
          </p:cNvPr>
          <p:cNvSpPr/>
          <p:nvPr/>
        </p:nvSpPr>
        <p:spPr>
          <a:xfrm rot="19658421">
            <a:off x="5243422" y="3223482"/>
            <a:ext cx="951465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0EED195-6C07-04B6-14B3-6C6A0D5716DE}"/>
              </a:ext>
            </a:extLst>
          </p:cNvPr>
          <p:cNvSpPr txBox="1"/>
          <p:nvPr/>
        </p:nvSpPr>
        <p:spPr>
          <a:xfrm>
            <a:off x="3943421" y="1080280"/>
            <a:ext cx="225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Transactions 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Process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EF087E1-9149-D21E-3EA5-A952C2942FB0}"/>
              </a:ext>
            </a:extLst>
          </p:cNvPr>
          <p:cNvSpPr txBox="1"/>
          <p:nvPr/>
        </p:nvSpPr>
        <p:spPr>
          <a:xfrm>
            <a:off x="4251348" y="195914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Bank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79D2B91-82AE-0332-4541-DBB5EBC59DB2}"/>
              </a:ext>
            </a:extLst>
          </p:cNvPr>
          <p:cNvSpPr txBox="1"/>
          <p:nvPr/>
        </p:nvSpPr>
        <p:spPr>
          <a:xfrm>
            <a:off x="3933097" y="2639189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Purchase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FB5EA96-121D-F66C-8487-D5874A126757}"/>
              </a:ext>
            </a:extLst>
          </p:cNvPr>
          <p:cNvSpPr txBox="1"/>
          <p:nvPr/>
        </p:nvSpPr>
        <p:spPr>
          <a:xfrm>
            <a:off x="4207811" y="3319237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Sales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FA918A1-4792-D570-9C99-33DE644FEF2C}"/>
              </a:ext>
            </a:extLst>
          </p:cNvPr>
          <p:cNvSpPr txBox="1"/>
          <p:nvPr/>
        </p:nvSpPr>
        <p:spPr>
          <a:xfrm>
            <a:off x="4135074" y="3935082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…..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0" name="Graphic 139" descr="Document with solid fill">
            <a:extLst>
              <a:ext uri="{FF2B5EF4-FFF2-40B4-BE49-F238E27FC236}">
                <a16:creationId xmlns:a16="http://schemas.microsoft.com/office/drawing/2014/main" id="{FE88DDC4-15C3-C61C-8BB1-DD1CFA8CA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5800" y="3856464"/>
            <a:ext cx="640557" cy="640557"/>
          </a:xfrm>
          <a:prstGeom prst="rect">
            <a:avLst/>
          </a:prstGeom>
        </p:spPr>
      </p:pic>
      <p:sp>
        <p:nvSpPr>
          <p:cNvPr id="141" name="Arrow: Right 140">
            <a:extLst>
              <a:ext uri="{FF2B5EF4-FFF2-40B4-BE49-F238E27FC236}">
                <a16:creationId xmlns:a16="http://schemas.microsoft.com/office/drawing/2014/main" id="{898329C8-2B44-CADF-5099-7B191E556E0A}"/>
              </a:ext>
            </a:extLst>
          </p:cNvPr>
          <p:cNvSpPr/>
          <p:nvPr/>
        </p:nvSpPr>
        <p:spPr>
          <a:xfrm rot="18845811">
            <a:off x="5304474" y="3744036"/>
            <a:ext cx="951465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2B39710-677A-5076-5F3F-C11F4CFD547F}"/>
              </a:ext>
            </a:extLst>
          </p:cNvPr>
          <p:cNvSpPr txBox="1"/>
          <p:nvPr/>
        </p:nvSpPr>
        <p:spPr>
          <a:xfrm>
            <a:off x="4554897" y="1448144"/>
            <a:ext cx="149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Journals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C132739-A9B6-3649-949D-D52AFADBC67F}"/>
              </a:ext>
            </a:extLst>
          </p:cNvPr>
          <p:cNvSpPr txBox="1"/>
          <p:nvPr/>
        </p:nvSpPr>
        <p:spPr>
          <a:xfrm>
            <a:off x="6096000" y="1448144"/>
            <a:ext cx="149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General </a:t>
            </a:r>
            <a:r>
              <a:rPr lang="nl-NL" sz="14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Ledger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A3CB91E-8C21-A1E7-2D91-896FAB0FB8A5}"/>
              </a:ext>
            </a:extLst>
          </p:cNvPr>
          <p:cNvSpPr txBox="1"/>
          <p:nvPr/>
        </p:nvSpPr>
        <p:spPr>
          <a:xfrm>
            <a:off x="5272846" y="2681306"/>
            <a:ext cx="78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Entries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5" name="Graphic 144" descr="Database with solid fill">
            <a:extLst>
              <a:ext uri="{FF2B5EF4-FFF2-40B4-BE49-F238E27FC236}">
                <a16:creationId xmlns:a16="http://schemas.microsoft.com/office/drawing/2014/main" id="{6999DACB-0B6C-3A87-E89C-A87937623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51705" y="2409903"/>
            <a:ext cx="914400" cy="914400"/>
          </a:xfrm>
          <a:prstGeom prst="rect">
            <a:avLst/>
          </a:prstGeom>
          <a:effectLst>
            <a:glow rad="228600">
              <a:schemeClr val="accent5">
                <a:alpha val="40000"/>
              </a:schemeClr>
            </a:glow>
          </a:effectLst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166D323F-2B50-FB4E-0CEA-C2017531F77C}"/>
              </a:ext>
            </a:extLst>
          </p:cNvPr>
          <p:cNvSpPr txBox="1"/>
          <p:nvPr/>
        </p:nvSpPr>
        <p:spPr>
          <a:xfrm>
            <a:off x="6235291" y="2173902"/>
            <a:ext cx="149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All</a:t>
            </a:r>
            <a:r>
              <a:rPr lang="nl-NL" sz="14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Entries</a:t>
            </a:r>
            <a:endParaRPr lang="en-US" sz="14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pic>
        <p:nvPicPr>
          <p:cNvPr id="147" name="Graphic 146" descr="Table with solid fill">
            <a:extLst>
              <a:ext uri="{FF2B5EF4-FFF2-40B4-BE49-F238E27FC236}">
                <a16:creationId xmlns:a16="http://schemas.microsoft.com/office/drawing/2014/main" id="{80D3CB87-18B4-7673-53D6-2BFA324D7D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4920" y="1671247"/>
            <a:ext cx="914400" cy="914400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E97C2CE5-6A95-EF65-EFA5-DBDCFCE21AA5}"/>
              </a:ext>
            </a:extLst>
          </p:cNvPr>
          <p:cNvSpPr txBox="1"/>
          <p:nvPr/>
        </p:nvSpPr>
        <p:spPr>
          <a:xfrm>
            <a:off x="7720986" y="1427301"/>
            <a:ext cx="149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Chart of Accounts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9" name="Straight Connector 14">
            <a:extLst>
              <a:ext uri="{FF2B5EF4-FFF2-40B4-BE49-F238E27FC236}">
                <a16:creationId xmlns:a16="http://schemas.microsoft.com/office/drawing/2014/main" id="{87313029-7FAD-7CCC-2540-4E302A56947F}"/>
              </a:ext>
            </a:extLst>
          </p:cNvPr>
          <p:cNvCxnSpPr>
            <a:cxnSpLocks/>
          </p:cNvCxnSpPr>
          <p:nvPr/>
        </p:nvCxnSpPr>
        <p:spPr>
          <a:xfrm>
            <a:off x="4056294" y="1448144"/>
            <a:ext cx="3195532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150" name="Straight Connector 14">
            <a:extLst>
              <a:ext uri="{FF2B5EF4-FFF2-40B4-BE49-F238E27FC236}">
                <a16:creationId xmlns:a16="http://schemas.microsoft.com/office/drawing/2014/main" id="{B7726A5A-A436-AA15-D647-C073D4F9BEC3}"/>
              </a:ext>
            </a:extLst>
          </p:cNvPr>
          <p:cNvCxnSpPr>
            <a:cxnSpLocks/>
          </p:cNvCxnSpPr>
          <p:nvPr/>
        </p:nvCxnSpPr>
        <p:spPr>
          <a:xfrm>
            <a:off x="7573739" y="1424257"/>
            <a:ext cx="19615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38D44C37-B0C5-262A-A807-59AFC9EC2A3B}"/>
              </a:ext>
            </a:extLst>
          </p:cNvPr>
          <p:cNvSpPr txBox="1"/>
          <p:nvPr/>
        </p:nvSpPr>
        <p:spPr>
          <a:xfrm>
            <a:off x="8757544" y="1776452"/>
            <a:ext cx="548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001XX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54B05C4-D477-7715-5249-B334DB14C9CA}"/>
              </a:ext>
            </a:extLst>
          </p:cNvPr>
          <p:cNvSpPr txBox="1"/>
          <p:nvPr/>
        </p:nvSpPr>
        <p:spPr>
          <a:xfrm>
            <a:off x="8757544" y="2240254"/>
            <a:ext cx="548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999XX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B37C7A98-7809-888A-00EF-373C95A8D786}"/>
              </a:ext>
            </a:extLst>
          </p:cNvPr>
          <p:cNvCxnSpPr>
            <a:cxnSpLocks/>
          </p:cNvCxnSpPr>
          <p:nvPr/>
        </p:nvCxnSpPr>
        <p:spPr>
          <a:xfrm>
            <a:off x="9017909" y="1991947"/>
            <a:ext cx="0" cy="270655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154" name="Graphic 153" descr="Table with solid fill">
            <a:extLst>
              <a:ext uri="{FF2B5EF4-FFF2-40B4-BE49-F238E27FC236}">
                <a16:creationId xmlns:a16="http://schemas.microsoft.com/office/drawing/2014/main" id="{56A7352B-7BB8-F3EA-3B23-B73ED168F2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99721" y="1663022"/>
            <a:ext cx="914400" cy="914400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06D4FFD5-5DAC-6A0B-8FD6-A1BBE7E3F2F6}"/>
              </a:ext>
            </a:extLst>
          </p:cNvPr>
          <p:cNvSpPr txBox="1"/>
          <p:nvPr/>
        </p:nvSpPr>
        <p:spPr>
          <a:xfrm>
            <a:off x="10737318" y="1427235"/>
            <a:ext cx="149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P&amp;L </a:t>
            </a:r>
            <a:r>
              <a:rPr lang="nl-NL" sz="1400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Layout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156" name="Arrow: Right 155">
            <a:extLst>
              <a:ext uri="{FF2B5EF4-FFF2-40B4-BE49-F238E27FC236}">
                <a16:creationId xmlns:a16="http://schemas.microsoft.com/office/drawing/2014/main" id="{B209BE36-481D-FE0A-14B8-BC5C46F991D1}"/>
              </a:ext>
            </a:extLst>
          </p:cNvPr>
          <p:cNvSpPr/>
          <p:nvPr/>
        </p:nvSpPr>
        <p:spPr>
          <a:xfrm>
            <a:off x="7080064" y="2833464"/>
            <a:ext cx="951465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F3A031FF-0332-FD78-DB72-CB3747D99EB0}"/>
              </a:ext>
            </a:extLst>
          </p:cNvPr>
          <p:cNvSpPr/>
          <p:nvPr/>
        </p:nvSpPr>
        <p:spPr>
          <a:xfrm rot="5400000">
            <a:off x="8119781" y="2500159"/>
            <a:ext cx="527461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8A23985-0E21-4981-A568-6E38DCE1033C}"/>
              </a:ext>
            </a:extLst>
          </p:cNvPr>
          <p:cNvSpPr txBox="1"/>
          <p:nvPr/>
        </p:nvSpPr>
        <p:spPr>
          <a:xfrm>
            <a:off x="9639288" y="1774466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asset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86BCA4E-0AE7-20BE-8438-CD5A0FEA348E}"/>
              </a:ext>
            </a:extLst>
          </p:cNvPr>
          <p:cNvSpPr txBox="1"/>
          <p:nvPr/>
        </p:nvSpPr>
        <p:spPr>
          <a:xfrm>
            <a:off x="9576461" y="2188114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revenue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FDD7005-AADC-FD9F-DD6E-FBEC0B5F8958}"/>
              </a:ext>
            </a:extLst>
          </p:cNvPr>
          <p:cNvSpPr txBox="1"/>
          <p:nvPr/>
        </p:nvSpPr>
        <p:spPr>
          <a:xfrm>
            <a:off x="9147111" y="1761252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Building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29F4CB2-2FF0-8981-B9DD-7DFC65348014}"/>
              </a:ext>
            </a:extLst>
          </p:cNvPr>
          <p:cNvSpPr txBox="1"/>
          <p:nvPr/>
        </p:nvSpPr>
        <p:spPr>
          <a:xfrm>
            <a:off x="9188425" y="2228969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Sales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A38CA2F8-EA2E-5089-3244-BC695195B12D}"/>
              </a:ext>
            </a:extLst>
          </p:cNvPr>
          <p:cNvSpPr txBox="1"/>
          <p:nvPr/>
        </p:nvSpPr>
        <p:spPr>
          <a:xfrm>
            <a:off x="9152597" y="1467935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Level 3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B50C4F9-7A1F-EF22-36B1-A4E33FA20845}"/>
              </a:ext>
            </a:extLst>
          </p:cNvPr>
          <p:cNvSpPr txBox="1"/>
          <p:nvPr/>
        </p:nvSpPr>
        <p:spPr>
          <a:xfrm>
            <a:off x="9576461" y="1464594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Level 2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835241C-DC01-3303-CA72-8D9561653333}"/>
              </a:ext>
            </a:extLst>
          </p:cNvPr>
          <p:cNvSpPr txBox="1"/>
          <p:nvPr/>
        </p:nvSpPr>
        <p:spPr>
          <a:xfrm>
            <a:off x="10026770" y="1463362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Level 1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C4F137A-C885-6095-F705-BFBE881ADF03}"/>
              </a:ext>
            </a:extLst>
          </p:cNvPr>
          <p:cNvSpPr txBox="1"/>
          <p:nvPr/>
        </p:nvSpPr>
        <p:spPr>
          <a:xfrm>
            <a:off x="10062974" y="1765923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BS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26E0A1F-BBD3-EB12-3A63-95D725A6219C}"/>
              </a:ext>
            </a:extLst>
          </p:cNvPr>
          <p:cNvSpPr txBox="1"/>
          <p:nvPr/>
        </p:nvSpPr>
        <p:spPr>
          <a:xfrm>
            <a:off x="10089173" y="2208324"/>
            <a:ext cx="611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P&amp;L</a:t>
            </a:r>
            <a:endParaRPr lang="en-US" sz="100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167" name="Arrow: Right 166">
            <a:extLst>
              <a:ext uri="{FF2B5EF4-FFF2-40B4-BE49-F238E27FC236}">
                <a16:creationId xmlns:a16="http://schemas.microsoft.com/office/drawing/2014/main" id="{392CB5FE-599A-EC1C-D816-401D4D9DC7C0}"/>
              </a:ext>
            </a:extLst>
          </p:cNvPr>
          <p:cNvSpPr/>
          <p:nvPr/>
        </p:nvSpPr>
        <p:spPr>
          <a:xfrm rot="5400000">
            <a:off x="11036754" y="2572949"/>
            <a:ext cx="527461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Arrow: Right 167">
            <a:extLst>
              <a:ext uri="{FF2B5EF4-FFF2-40B4-BE49-F238E27FC236}">
                <a16:creationId xmlns:a16="http://schemas.microsoft.com/office/drawing/2014/main" id="{3986B109-064E-6747-F02E-948865F6DBD2}"/>
              </a:ext>
            </a:extLst>
          </p:cNvPr>
          <p:cNvSpPr/>
          <p:nvPr/>
        </p:nvSpPr>
        <p:spPr>
          <a:xfrm>
            <a:off x="10411685" y="1945370"/>
            <a:ext cx="420337" cy="342838"/>
          </a:xfrm>
          <a:prstGeom prst="rightArrow">
            <a:avLst>
              <a:gd name="adj1" fmla="val 39437"/>
              <a:gd name="adj2" fmla="val 65845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C121D45-5A74-BBDF-94CD-E644E3CEAF59}"/>
              </a:ext>
            </a:extLst>
          </p:cNvPr>
          <p:cNvSpPr txBox="1"/>
          <p:nvPr/>
        </p:nvSpPr>
        <p:spPr>
          <a:xfrm>
            <a:off x="7631910" y="1024770"/>
            <a:ext cx="225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Report (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Aggregation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1B7EF61-6633-0798-B0F6-061216FA16F8}"/>
              </a:ext>
            </a:extLst>
          </p:cNvPr>
          <p:cNvSpPr txBox="1"/>
          <p:nvPr/>
        </p:nvSpPr>
        <p:spPr>
          <a:xfrm>
            <a:off x="1505659" y="3142661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Positive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+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0CC2629-5BBE-02AD-6AE4-EB3D8CAE5221}"/>
              </a:ext>
            </a:extLst>
          </p:cNvPr>
          <p:cNvSpPr txBox="1"/>
          <p:nvPr/>
        </p:nvSpPr>
        <p:spPr>
          <a:xfrm>
            <a:off x="1470210" y="3622016"/>
            <a:ext cx="104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solidFill>
                  <a:prstClr val="black"/>
                </a:solidFill>
                <a:latin typeface="Calibri" panose="020F0502020204030204"/>
              </a:rPr>
              <a:t>Negative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 -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72" name="Straight Connector 14">
            <a:extLst>
              <a:ext uri="{FF2B5EF4-FFF2-40B4-BE49-F238E27FC236}">
                <a16:creationId xmlns:a16="http://schemas.microsoft.com/office/drawing/2014/main" id="{BDCDBF5F-560D-4245-4F84-BC11F2910AB9}"/>
              </a:ext>
            </a:extLst>
          </p:cNvPr>
          <p:cNvCxnSpPr>
            <a:cxnSpLocks/>
          </p:cNvCxnSpPr>
          <p:nvPr/>
        </p:nvCxnSpPr>
        <p:spPr>
          <a:xfrm flipV="1">
            <a:off x="3833965" y="1124776"/>
            <a:ext cx="0" cy="4138597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64365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5BD5D-E1AB-0943-C8A0-9661EB40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apezoid 12">
            <a:extLst>
              <a:ext uri="{FF2B5EF4-FFF2-40B4-BE49-F238E27FC236}">
                <a16:creationId xmlns:a16="http://schemas.microsoft.com/office/drawing/2014/main" id="{B387779D-80F3-1A0F-6A1C-DD0423B384BA}"/>
              </a:ext>
            </a:extLst>
          </p:cNvPr>
          <p:cNvSpPr/>
          <p:nvPr/>
        </p:nvSpPr>
        <p:spPr>
          <a:xfrm>
            <a:off x="2039076" y="6246000"/>
            <a:ext cx="1980000" cy="243077"/>
          </a:xfrm>
          <a:prstGeom prst="trapezoi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F8ED2EC3-E42C-8C0F-A9FA-D1D3C0B33D94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29235558-2214-D5B3-127B-079902BEAD45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2F68A59A-CD7E-BEBA-029B-EEB12C3B6F47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6AD5AABA-FD05-4B6D-123D-528EC5C2E1B9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6361BCB2-AAC9-2D87-1FDB-B257E39BC3A5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2C37A49-1AD4-AE90-C0C4-B0188C07D74D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Tables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P&amp;L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06F086AE-31A9-94C7-1E81-2B18A48769BF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53" name="Rechte verbindingslijn 351">
            <a:extLst>
              <a:ext uri="{FF2B5EF4-FFF2-40B4-BE49-F238E27FC236}">
                <a16:creationId xmlns:a16="http://schemas.microsoft.com/office/drawing/2014/main" id="{CB7CD6A0-B3AC-652A-B94F-4CA4E7E1C818}"/>
              </a:ext>
            </a:extLst>
          </p:cNvPr>
          <p:cNvCxnSpPr/>
          <p:nvPr/>
        </p:nvCxnSpPr>
        <p:spPr>
          <a:xfrm>
            <a:off x="15992026" y="6757349"/>
            <a:ext cx="0" cy="1957824"/>
          </a:xfrm>
          <a:prstGeom prst="line">
            <a:avLst/>
          </a:prstGeom>
          <a:noFill/>
          <a:ln w="15875" cap="flat" cmpd="sng" algn="ctr">
            <a:solidFill>
              <a:srgbClr val="EBEBEB"/>
            </a:solidFill>
            <a:prstDash val="solid"/>
            <a:miter lim="800000"/>
          </a:ln>
          <a:effectLst/>
        </p:spPr>
      </p:cxnSp>
      <p:sp>
        <p:nvSpPr>
          <p:cNvPr id="62" name="Tijdelijke aanduiding voor inhoud 2">
            <a:extLst>
              <a:ext uri="{FF2B5EF4-FFF2-40B4-BE49-F238E27FC236}">
                <a16:creationId xmlns:a16="http://schemas.microsoft.com/office/drawing/2014/main" id="{3E8116AC-276B-AD02-5641-B6A0070A4304}"/>
              </a:ext>
            </a:extLst>
          </p:cNvPr>
          <p:cNvSpPr txBox="1">
            <a:spLocks/>
          </p:cNvSpPr>
          <p:nvPr/>
        </p:nvSpPr>
        <p:spPr>
          <a:xfrm>
            <a:off x="1115319" y="4884347"/>
            <a:ext cx="11041380" cy="323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ijdelijke aanduiding voor inhoud 2">
            <a:extLst>
              <a:ext uri="{FF2B5EF4-FFF2-40B4-BE49-F238E27FC236}">
                <a16:creationId xmlns:a16="http://schemas.microsoft.com/office/drawing/2014/main" id="{07F7894F-CB0A-3118-8FEF-5D44CDD1A1A2}"/>
              </a:ext>
            </a:extLst>
          </p:cNvPr>
          <p:cNvSpPr txBox="1">
            <a:spLocks/>
          </p:cNvSpPr>
          <p:nvPr/>
        </p:nvSpPr>
        <p:spPr>
          <a:xfrm>
            <a:off x="1115320" y="940704"/>
            <a:ext cx="9103317" cy="795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8D61834-53D2-6292-A016-87B0A238B874}"/>
              </a:ext>
            </a:extLst>
          </p:cNvPr>
          <p:cNvSpPr/>
          <p:nvPr/>
        </p:nvSpPr>
        <p:spPr>
          <a:xfrm>
            <a:off x="1265389" y="994507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Ledger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07AA32C-FED2-3603-3670-771AD81A56B3}"/>
              </a:ext>
            </a:extLst>
          </p:cNvPr>
          <p:cNvSpPr/>
          <p:nvPr/>
        </p:nvSpPr>
        <p:spPr>
          <a:xfrm>
            <a:off x="1265389" y="2394918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Accounts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7C5AEB7-B6A4-4258-A589-04B9E7F26BFB}"/>
              </a:ext>
            </a:extLst>
          </p:cNvPr>
          <p:cNvSpPr/>
          <p:nvPr/>
        </p:nvSpPr>
        <p:spPr>
          <a:xfrm>
            <a:off x="6482987" y="914464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368ED5F-4958-05AE-100F-FEFA7E27CBEA}"/>
              </a:ext>
            </a:extLst>
          </p:cNvPr>
          <p:cNvSpPr/>
          <p:nvPr/>
        </p:nvSpPr>
        <p:spPr>
          <a:xfrm>
            <a:off x="1265389" y="3742940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Layout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E485803-2689-AF74-33DE-46E0C42FAAEF}"/>
              </a:ext>
            </a:extLst>
          </p:cNvPr>
          <p:cNvSpPr/>
          <p:nvPr/>
        </p:nvSpPr>
        <p:spPr>
          <a:xfrm>
            <a:off x="6482987" y="2394917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CBA4F66-C8CB-7BD9-000C-65EE115B8A2A}"/>
              </a:ext>
            </a:extLst>
          </p:cNvPr>
          <p:cNvSpPr/>
          <p:nvPr/>
        </p:nvSpPr>
        <p:spPr>
          <a:xfrm>
            <a:off x="1265389" y="5346193"/>
            <a:ext cx="1932495" cy="637449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 sheet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Layout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380C320-021B-F8BF-A8DE-D0B14E1B1F61}"/>
              </a:ext>
            </a:extLst>
          </p:cNvPr>
          <p:cNvSpPr/>
          <p:nvPr/>
        </p:nvSpPr>
        <p:spPr>
          <a:xfrm>
            <a:off x="1065597" y="2012618"/>
            <a:ext cx="2340657" cy="2688424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CC80A06-2C46-4C74-F838-3E870746D95D}"/>
              </a:ext>
            </a:extLst>
          </p:cNvPr>
          <p:cNvSpPr txBox="1"/>
          <p:nvPr/>
        </p:nvSpPr>
        <p:spPr>
          <a:xfrm>
            <a:off x="3433873" y="1081322"/>
            <a:ext cx="320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Table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all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Entries / transactions</a:t>
            </a:r>
          </a:p>
          <a:p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bookkeeping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system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DA40717-4F1F-BCCF-5045-7ABD87F019A4}"/>
              </a:ext>
            </a:extLst>
          </p:cNvPr>
          <p:cNvSpPr txBox="1"/>
          <p:nvPr/>
        </p:nvSpPr>
        <p:spPr>
          <a:xfrm>
            <a:off x="3406254" y="2448115"/>
            <a:ext cx="3202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Table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layout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all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accounts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5B08E08-30E1-C074-C8D5-F44D1EB73D7D}"/>
              </a:ext>
            </a:extLst>
          </p:cNvPr>
          <p:cNvSpPr txBox="1"/>
          <p:nvPr/>
        </p:nvSpPr>
        <p:spPr>
          <a:xfrm>
            <a:off x="3581276" y="5410329"/>
            <a:ext cx="241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layout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for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report (BS)</a:t>
            </a:r>
          </a:p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Out of scope (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same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principle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)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3E19D6-76E2-C493-065C-B62A727F2948}"/>
              </a:ext>
            </a:extLst>
          </p:cNvPr>
          <p:cNvSpPr txBox="1"/>
          <p:nvPr/>
        </p:nvSpPr>
        <p:spPr>
          <a:xfrm>
            <a:off x="8704859" y="1008435"/>
            <a:ext cx="320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Time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dimenzion</a:t>
            </a:r>
            <a:endParaRPr lang="nl-NL" sz="12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Be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able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walkthrough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monts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/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years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41B862B-22B6-9F42-AB10-3BC8AB072892}"/>
              </a:ext>
            </a:extLst>
          </p:cNvPr>
          <p:cNvSpPr txBox="1"/>
          <p:nvPr/>
        </p:nvSpPr>
        <p:spPr>
          <a:xfrm>
            <a:off x="8704859" y="2408860"/>
            <a:ext cx="320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lowest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level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Costcentre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divison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department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br>
              <a:rPr lang="nl-NL" sz="12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Also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useable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sometimes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for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responsible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manager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2C127C8-2558-148B-E6C0-F9DF306D564E}"/>
              </a:ext>
            </a:extLst>
          </p:cNvPr>
          <p:cNvSpPr txBox="1"/>
          <p:nvPr/>
        </p:nvSpPr>
        <p:spPr>
          <a:xfrm>
            <a:off x="3449643" y="3937494"/>
            <a:ext cx="3202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custom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format /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layout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for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P&amp;L</a:t>
            </a:r>
          </a:p>
        </p:txBody>
      </p:sp>
    </p:spTree>
    <p:extLst>
      <p:ext uri="{BB962C8B-B14F-4D97-AF65-F5344CB8AC3E}">
        <p14:creationId xmlns:p14="http://schemas.microsoft.com/office/powerpoint/2010/main" val="382317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49428-A39B-C72C-27CB-F6FD2C786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8472D5C1-1676-6C90-03F4-9B12D2560521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B4681A9D-C7D3-0B55-C6F2-F6B184E49DA2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4E9DDB9D-FF01-BE1F-083A-551D563A221C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3B2450-191D-2CA8-2477-687705EDC379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40DAFBBD-264C-6DA1-59E9-0AD6C5468893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B1C230AE-1858-116A-30B1-ABEA336C5A50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714C046-6274-2F79-E237-8D67F3895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CB8F265E-3FA7-0A2F-F377-2B32F9884FE3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Type P&amp;L  ?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F3434939-F08D-F981-E4D8-22754641C3D0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57A7BE4-C5F2-8978-3F37-996DB548DF5A}"/>
              </a:ext>
            </a:extLst>
          </p:cNvPr>
          <p:cNvSpPr/>
          <p:nvPr/>
        </p:nvSpPr>
        <p:spPr>
          <a:xfrm>
            <a:off x="1336256" y="2157896"/>
            <a:ext cx="3195687" cy="3104231"/>
          </a:xfrm>
          <a:prstGeom prst="star5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" descr="Snowflake Schema | Learn How to Create Snowflake Schema?">
            <a:extLst>
              <a:ext uri="{FF2B5EF4-FFF2-40B4-BE49-F238E27FC236}">
                <a16:creationId xmlns:a16="http://schemas.microsoft.com/office/drawing/2014/main" id="{1F6BFF30-C951-E6AA-6819-0844EAAF7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27" y="2868949"/>
            <a:ext cx="3833384" cy="21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C98C6E-FD3B-DDF0-11F5-1483DBDE4976}"/>
              </a:ext>
            </a:extLst>
          </p:cNvPr>
          <p:cNvSpPr txBox="1"/>
          <p:nvPr/>
        </p:nvSpPr>
        <p:spPr>
          <a:xfrm>
            <a:off x="66523" y="1542788"/>
            <a:ext cx="1762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prstClr val="black"/>
                </a:solidFill>
                <a:latin typeface="Calibri" panose="020F0502020204030204"/>
              </a:rPr>
              <a:t>Star Schema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3DAE4A-47F7-9D62-DBE5-FAD14184F5B9}"/>
              </a:ext>
            </a:extLst>
          </p:cNvPr>
          <p:cNvSpPr txBox="1"/>
          <p:nvPr/>
        </p:nvSpPr>
        <p:spPr>
          <a:xfrm>
            <a:off x="5316717" y="3755880"/>
            <a:ext cx="99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OR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0E9A84C-AB47-5436-9071-7F41493E6EF3}"/>
              </a:ext>
            </a:extLst>
          </p:cNvPr>
          <p:cNvSpPr/>
          <p:nvPr/>
        </p:nvSpPr>
        <p:spPr>
          <a:xfrm>
            <a:off x="2559288" y="3107532"/>
            <a:ext cx="748519" cy="1784039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865DC69-715E-B540-936F-93562BC016BF}"/>
              </a:ext>
            </a:extLst>
          </p:cNvPr>
          <p:cNvSpPr/>
          <p:nvPr/>
        </p:nvSpPr>
        <p:spPr>
          <a:xfrm>
            <a:off x="4074453" y="2868949"/>
            <a:ext cx="1419777" cy="812655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up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681A88-2DB4-D1C6-471E-F1847DA0EE4C}"/>
              </a:ext>
            </a:extLst>
          </p:cNvPr>
          <p:cNvSpPr/>
          <p:nvPr/>
        </p:nvSpPr>
        <p:spPr>
          <a:xfrm>
            <a:off x="3500492" y="4776777"/>
            <a:ext cx="1419777" cy="812655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up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02B973-6351-6356-4401-8D62649090A6}"/>
              </a:ext>
            </a:extLst>
          </p:cNvPr>
          <p:cNvSpPr/>
          <p:nvPr/>
        </p:nvSpPr>
        <p:spPr>
          <a:xfrm>
            <a:off x="2281220" y="1931803"/>
            <a:ext cx="1419777" cy="812655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up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4E58CC9-7C17-CCE6-75BE-A0B5FE7DA2E2}"/>
              </a:ext>
            </a:extLst>
          </p:cNvPr>
          <p:cNvSpPr/>
          <p:nvPr/>
        </p:nvSpPr>
        <p:spPr>
          <a:xfrm>
            <a:off x="733228" y="4865809"/>
            <a:ext cx="1419777" cy="812655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up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F4B7D08-FAF1-8106-2FA8-9658F1BE8CCE}"/>
              </a:ext>
            </a:extLst>
          </p:cNvPr>
          <p:cNvSpPr/>
          <p:nvPr/>
        </p:nvSpPr>
        <p:spPr>
          <a:xfrm>
            <a:off x="373968" y="3125951"/>
            <a:ext cx="1419777" cy="812655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up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67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275A1-1C98-89B4-1BAA-48566F66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7B3668-DCE7-595E-9372-B3E17FD5F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3" y="714178"/>
            <a:ext cx="10402870" cy="5756764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B0F13DAA-A65B-502C-3499-6CFF878D8003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83C61ACD-6BB4-338A-A820-88FD7EB8C5EE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5795A15D-95C1-269C-75B3-38600A831EEE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43864CA-DDC5-93B4-0F54-E4C5452A1704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039F6DA9-001F-33FB-B56D-CE09D500CA53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6D243FD0-3D7F-2F27-A8A7-451ACDE44BDE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DE28DCD-51C6-A3FD-EFCF-6F1CCBCD3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5AA5442-2381-5609-E14C-25685B2EE879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Type P&amp;L  ?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BAB0AC3E-C47F-CF7C-2F20-293C5435F7B0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94417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018F-E1FE-D4F7-3CFF-E34AA1F7E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568989DC-7D6E-2C51-1844-BC1FC99D0F3E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A650063E-DC16-1305-EC65-B905071D51B7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908A62FA-EF13-4FAD-1963-F77B7DEE50FF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52590401-A476-A9A1-7100-205E0F072719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509D2CD-1927-7C5A-9E9B-4F7D69D8F87A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FAE85ED9-0BE8-2534-3160-01BD245C25B6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5DADD95-D7CA-150C-FF55-8368C6AC9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340B3EC-029D-0BCA-715C-12B6352A6F09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Type P&amp;L  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48E741B5-52D7-DA70-B481-718B032D4A5A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4F62CA-3DAB-CF81-346F-C35D991BC82F}"/>
              </a:ext>
            </a:extLst>
          </p:cNvPr>
          <p:cNvSpPr/>
          <p:nvPr/>
        </p:nvSpPr>
        <p:spPr>
          <a:xfrm>
            <a:off x="3523094" y="3994290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Ledger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D40AF6-E995-83A6-144D-EEEFA31F4A3F}"/>
              </a:ext>
            </a:extLst>
          </p:cNvPr>
          <p:cNvSpPr/>
          <p:nvPr/>
        </p:nvSpPr>
        <p:spPr>
          <a:xfrm>
            <a:off x="1286607" y="2563366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Accounts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9EDBA8-1236-4CE3-1553-8CA791FF3C42}"/>
              </a:ext>
            </a:extLst>
          </p:cNvPr>
          <p:cNvSpPr/>
          <p:nvPr/>
        </p:nvSpPr>
        <p:spPr>
          <a:xfrm>
            <a:off x="6202212" y="2519652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5D920D-7A8E-CAD6-392C-9718BF0F4A8B}"/>
              </a:ext>
            </a:extLst>
          </p:cNvPr>
          <p:cNvSpPr/>
          <p:nvPr/>
        </p:nvSpPr>
        <p:spPr>
          <a:xfrm>
            <a:off x="337329" y="1011511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P&amp;L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6F8B37-2BA6-7A76-2FBE-F5738D59E6D4}"/>
              </a:ext>
            </a:extLst>
          </p:cNvPr>
          <p:cNvSpPr/>
          <p:nvPr/>
        </p:nvSpPr>
        <p:spPr>
          <a:xfrm>
            <a:off x="1531977" y="5711205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18F256-FFDA-FE7B-11EC-0F7484DB2578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 flipH="1" flipV="1">
            <a:off x="2252855" y="3200815"/>
            <a:ext cx="2236487" cy="793475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854DC6-ED3E-8A58-BA99-B6332D602C96}"/>
              </a:ext>
            </a:extLst>
          </p:cNvPr>
          <p:cNvCxnSpPr>
            <a:stCxn id="17" idx="0"/>
            <a:endCxn id="19" idx="2"/>
          </p:cNvCxnSpPr>
          <p:nvPr/>
        </p:nvCxnSpPr>
        <p:spPr>
          <a:xfrm flipV="1">
            <a:off x="4489342" y="3157101"/>
            <a:ext cx="2679118" cy="83718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F33D6-3530-EB3F-2632-F078B4BFEE91}"/>
              </a:ext>
            </a:extLst>
          </p:cNvPr>
          <p:cNvCxnSpPr>
            <a:stCxn id="17" idx="2"/>
            <a:endCxn id="25" idx="0"/>
          </p:cNvCxnSpPr>
          <p:nvPr/>
        </p:nvCxnSpPr>
        <p:spPr>
          <a:xfrm flipH="1">
            <a:off x="2498225" y="4631739"/>
            <a:ext cx="1991117" cy="107946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1C9301-D8FF-663B-2B80-5BC69A0DAD91}"/>
              </a:ext>
            </a:extLst>
          </p:cNvPr>
          <p:cNvCxnSpPr>
            <a:stCxn id="18" idx="0"/>
            <a:endCxn id="20" idx="2"/>
          </p:cNvCxnSpPr>
          <p:nvPr/>
        </p:nvCxnSpPr>
        <p:spPr>
          <a:xfrm flipH="1" flipV="1">
            <a:off x="1303577" y="1648960"/>
            <a:ext cx="949278" cy="91440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0D2D489-5A5E-92D1-879D-495888C59BBC}"/>
              </a:ext>
            </a:extLst>
          </p:cNvPr>
          <p:cNvSpPr/>
          <p:nvPr/>
        </p:nvSpPr>
        <p:spPr>
          <a:xfrm>
            <a:off x="2556846" y="1031196"/>
            <a:ext cx="1932495" cy="63744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 sheet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4185CB-E8CE-3F37-1B77-3332B77E6EA4}"/>
              </a:ext>
            </a:extLst>
          </p:cNvPr>
          <p:cNvCxnSpPr>
            <a:endCxn id="18" idx="0"/>
          </p:cNvCxnSpPr>
          <p:nvPr/>
        </p:nvCxnSpPr>
        <p:spPr>
          <a:xfrm flipH="1">
            <a:off x="2252855" y="1718661"/>
            <a:ext cx="1270238" cy="844705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73787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A6B785E-0482-4DE9-6411-B9F0011702EC}"/>
              </a:ext>
            </a:extLst>
          </p:cNvPr>
          <p:cNvSpPr/>
          <p:nvPr/>
        </p:nvSpPr>
        <p:spPr>
          <a:xfrm>
            <a:off x="10112188" y="71718"/>
            <a:ext cx="1948748" cy="84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A46512-9C20-0113-82A3-9BD1442FF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409" b="24500"/>
          <a:stretch/>
        </p:blipFill>
        <p:spPr>
          <a:xfrm>
            <a:off x="1598545" y="66238"/>
            <a:ext cx="3767164" cy="7964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725450-C220-AD50-15F1-81D9DA7A62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665" b="42731"/>
          <a:stretch/>
        </p:blipFill>
        <p:spPr>
          <a:xfrm>
            <a:off x="6586676" y="107535"/>
            <a:ext cx="4665952" cy="72804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033C121-0D0A-F331-64B5-45EC74BE782D}"/>
              </a:ext>
            </a:extLst>
          </p:cNvPr>
          <p:cNvSpPr txBox="1"/>
          <p:nvPr/>
        </p:nvSpPr>
        <p:spPr>
          <a:xfrm>
            <a:off x="67628" y="107535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Platinum partners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C3B49A3-FFC2-07C2-D59A-ED5404A1AE89}"/>
              </a:ext>
            </a:extLst>
          </p:cNvPr>
          <p:cNvCxnSpPr/>
          <p:nvPr/>
        </p:nvCxnSpPr>
        <p:spPr>
          <a:xfrm>
            <a:off x="0" y="920799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A619FB7-7286-888D-0D77-A05D2D680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2549" y="1109460"/>
            <a:ext cx="2461152" cy="6470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580D8A2-A060-1388-C921-DBA6B4423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9713" y="1081996"/>
            <a:ext cx="2520003" cy="701939"/>
          </a:xfrm>
          <a:prstGeom prst="rect">
            <a:avLst/>
          </a:prstGeom>
        </p:spPr>
      </p:pic>
      <p:pic>
        <p:nvPicPr>
          <p:cNvPr id="19" name="Afbeelding 18" descr="Afbeelding met Lettertype, typografie, Graphics, tekst&#10;&#10;Automatisch gegenereerde beschrijving">
            <a:extLst>
              <a:ext uri="{FF2B5EF4-FFF2-40B4-BE49-F238E27FC236}">
                <a16:creationId xmlns:a16="http://schemas.microsoft.com/office/drawing/2014/main" id="{A831BC41-03F3-2CA9-393C-237251A5E2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54" y="1148378"/>
            <a:ext cx="1985276" cy="569175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BBCC6CC4-E3D2-9D47-04B2-8B0AD19BFE75}"/>
              </a:ext>
            </a:extLst>
          </p:cNvPr>
          <p:cNvSpPr txBox="1"/>
          <p:nvPr/>
        </p:nvSpPr>
        <p:spPr>
          <a:xfrm>
            <a:off x="67628" y="1012642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Goud partners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5775597-B16D-66C8-0585-F5115C1EBCCE}"/>
              </a:ext>
            </a:extLst>
          </p:cNvPr>
          <p:cNvSpPr txBox="1"/>
          <p:nvPr/>
        </p:nvSpPr>
        <p:spPr>
          <a:xfrm>
            <a:off x="67628" y="1974481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Zilver partners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4529CD5-2F5D-3965-3836-316ED2B1F224}"/>
              </a:ext>
            </a:extLst>
          </p:cNvPr>
          <p:cNvCxnSpPr/>
          <p:nvPr/>
        </p:nvCxnSpPr>
        <p:spPr>
          <a:xfrm>
            <a:off x="0" y="1886666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120E498A-9D96-F278-8F94-FFBA44908B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98545" y="1889173"/>
            <a:ext cx="2470847" cy="921273"/>
          </a:xfrm>
          <a:prstGeom prst="rect">
            <a:avLst/>
          </a:prstGeom>
        </p:spPr>
      </p:pic>
      <p:pic>
        <p:nvPicPr>
          <p:cNvPr id="28" name="Afbeelding 27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27C52F9-234C-7D21-E921-17A884A27C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91" y="1982082"/>
            <a:ext cx="1764045" cy="73545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4B3C470-5C48-05DA-9CB4-A9BEC2AA9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2222" t="36079" r="12222" b="35947"/>
          <a:stretch/>
        </p:blipFill>
        <p:spPr>
          <a:xfrm>
            <a:off x="9600244" y="1982081"/>
            <a:ext cx="1986421" cy="735456"/>
          </a:xfrm>
          <a:prstGeom prst="rect">
            <a:avLst/>
          </a:prstGeom>
        </p:spPr>
      </p:pic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5A58A870-BE78-4304-FB44-82F620A9A93C}"/>
              </a:ext>
            </a:extLst>
          </p:cNvPr>
          <p:cNvCxnSpPr/>
          <p:nvPr/>
        </p:nvCxnSpPr>
        <p:spPr>
          <a:xfrm>
            <a:off x="0" y="2820268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vak 31">
            <a:extLst>
              <a:ext uri="{FF2B5EF4-FFF2-40B4-BE49-F238E27FC236}">
                <a16:creationId xmlns:a16="http://schemas.microsoft.com/office/drawing/2014/main" id="{B0BFFB9E-561A-A56B-2797-A16C36EC0D8C}"/>
              </a:ext>
            </a:extLst>
          </p:cNvPr>
          <p:cNvSpPr txBox="1"/>
          <p:nvPr/>
        </p:nvSpPr>
        <p:spPr>
          <a:xfrm>
            <a:off x="67628" y="3108596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Brons partners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CE31F379-2A34-E5B4-F957-C17E1224BE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99927" y="2961837"/>
            <a:ext cx="682373" cy="368850"/>
          </a:xfrm>
          <a:prstGeom prst="rect">
            <a:avLst/>
          </a:prstGeom>
        </p:spPr>
      </p:pic>
      <p:pic>
        <p:nvPicPr>
          <p:cNvPr id="36" name="Afbeelding 35" descr="Afbeelding met Lettertype, typografie, Graphics, tekst&#10;&#10;Automatisch gegenereerde beschrijving">
            <a:extLst>
              <a:ext uri="{FF2B5EF4-FFF2-40B4-BE49-F238E27FC236}">
                <a16:creationId xmlns:a16="http://schemas.microsoft.com/office/drawing/2014/main" id="{5DF01228-2F86-AA52-A385-6DFDE24510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70" y="3108596"/>
            <a:ext cx="1337431" cy="219751"/>
          </a:xfrm>
          <a:prstGeom prst="rect">
            <a:avLst/>
          </a:prstGeom>
        </p:spPr>
      </p:pic>
      <p:pic>
        <p:nvPicPr>
          <p:cNvPr id="38" name="Afbeelding 37" descr="Afbeelding met Lettertype, Graphics, logo, ontwerp&#10;&#10;Automatisch gegenereerde beschrijving">
            <a:extLst>
              <a:ext uri="{FF2B5EF4-FFF2-40B4-BE49-F238E27FC236}">
                <a16:creationId xmlns:a16="http://schemas.microsoft.com/office/drawing/2014/main" id="{CE30AA9C-A035-56D9-62C7-17E3FDB437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97" y="2906836"/>
            <a:ext cx="884228" cy="479694"/>
          </a:xfrm>
          <a:prstGeom prst="rect">
            <a:avLst/>
          </a:prstGeom>
        </p:spPr>
      </p:pic>
      <p:pic>
        <p:nvPicPr>
          <p:cNvPr id="40" name="Afbeelding 3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3F9E3CED-F584-977D-10D0-70DEE66AF3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27" y="3049708"/>
            <a:ext cx="854809" cy="295622"/>
          </a:xfrm>
          <a:prstGeom prst="rect">
            <a:avLst/>
          </a:prstGeom>
        </p:spPr>
      </p:pic>
      <p:pic>
        <p:nvPicPr>
          <p:cNvPr id="42" name="Afbeelding 41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705E362F-52CC-943E-5D72-D502C7F8D7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27" y="3584059"/>
            <a:ext cx="976758" cy="33962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BB2B881-EFF3-86B1-DBB3-F12C76A27C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95822" y="3544618"/>
            <a:ext cx="1228798" cy="390437"/>
          </a:xfrm>
          <a:prstGeom prst="rect">
            <a:avLst/>
          </a:prstGeom>
        </p:spPr>
      </p:pic>
      <p:pic>
        <p:nvPicPr>
          <p:cNvPr id="46" name="Afbeelding 45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16FF4C20-27CE-4760-DBC9-E7AD76F12F8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32334" r="12196" b="30934"/>
          <a:stretch/>
        </p:blipFill>
        <p:spPr>
          <a:xfrm>
            <a:off x="1696894" y="3508308"/>
            <a:ext cx="1300874" cy="437219"/>
          </a:xfrm>
          <a:prstGeom prst="rect">
            <a:avLst/>
          </a:prstGeom>
        </p:spPr>
      </p:pic>
      <p:pic>
        <p:nvPicPr>
          <p:cNvPr id="48" name="Afbeelding 47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EFDCEB3E-0E53-D67F-F670-C80852C7979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22029" r="12758" b="30872"/>
          <a:stretch/>
        </p:blipFill>
        <p:spPr>
          <a:xfrm>
            <a:off x="4562449" y="3475340"/>
            <a:ext cx="1213734" cy="479694"/>
          </a:xfrm>
          <a:prstGeom prst="rect">
            <a:avLst/>
          </a:prstGeom>
        </p:spPr>
      </p:pic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8645E9BF-43D0-4B34-2479-88FE1827A9E7}"/>
              </a:ext>
            </a:extLst>
          </p:cNvPr>
          <p:cNvCxnSpPr/>
          <p:nvPr/>
        </p:nvCxnSpPr>
        <p:spPr>
          <a:xfrm>
            <a:off x="0" y="4155292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BE8CE4B8-A71E-6E4B-82A7-FB2D3ACC0CC7}"/>
              </a:ext>
            </a:extLst>
          </p:cNvPr>
          <p:cNvSpPr txBox="1"/>
          <p:nvPr/>
        </p:nvSpPr>
        <p:spPr>
          <a:xfrm>
            <a:off x="67628" y="4431096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Community partners</a:t>
            </a:r>
          </a:p>
        </p:txBody>
      </p:sp>
      <p:pic>
        <p:nvPicPr>
          <p:cNvPr id="52" name="Afbeelding 51" descr="Afbeelding met Lettertype, schermopname, Graphics, ontwerp&#10;&#10;Automatisch gegenereerde beschrijving">
            <a:extLst>
              <a:ext uri="{FF2B5EF4-FFF2-40B4-BE49-F238E27FC236}">
                <a16:creationId xmlns:a16="http://schemas.microsoft.com/office/drawing/2014/main" id="{D0D3F962-3CB0-12E5-C953-EE7BAE11B2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63" y="4229248"/>
            <a:ext cx="1737940" cy="579314"/>
          </a:xfrm>
          <a:prstGeom prst="rect">
            <a:avLst/>
          </a:prstGeom>
        </p:spPr>
      </p:pic>
      <p:pic>
        <p:nvPicPr>
          <p:cNvPr id="54" name="Afbeelding 53" descr="Afbeelding met Graphics, grafische vormgeving, schermopname, ontwerp&#10;&#10;Automatisch gegenereerde beschrijving">
            <a:extLst>
              <a:ext uri="{FF2B5EF4-FFF2-40B4-BE49-F238E27FC236}">
                <a16:creationId xmlns:a16="http://schemas.microsoft.com/office/drawing/2014/main" id="{78B960F1-F13D-4475-45A6-D23D48D9A87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49" y="4257744"/>
            <a:ext cx="1261872" cy="52232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DA0D8BA-25B2-8045-A7C7-931919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1867" b="34203"/>
          <a:stretch/>
        </p:blipFill>
        <p:spPr>
          <a:xfrm>
            <a:off x="6329084" y="4264938"/>
            <a:ext cx="2245249" cy="50793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7C0BCFA-494B-2746-39BB-AA21DE9159B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7033" t="38160" r="6079" b="38000"/>
          <a:stretch/>
        </p:blipFill>
        <p:spPr>
          <a:xfrm>
            <a:off x="9278201" y="4252382"/>
            <a:ext cx="2590337" cy="53304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53C86F7-81BC-A6BD-3CB7-6DFB1F7D3B2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553054" y="5012739"/>
            <a:ext cx="2315484" cy="359682"/>
          </a:xfrm>
          <a:prstGeom prst="rect">
            <a:avLst/>
          </a:prstGeom>
        </p:spPr>
      </p:pic>
      <p:pic>
        <p:nvPicPr>
          <p:cNvPr id="62" name="Afbeelding 61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498229BB-2429-DC97-817E-B477DE115ED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01" y="4930182"/>
            <a:ext cx="1631568" cy="524797"/>
          </a:xfrm>
          <a:prstGeom prst="rect">
            <a:avLst/>
          </a:prstGeom>
        </p:spPr>
      </p:pic>
      <p:pic>
        <p:nvPicPr>
          <p:cNvPr id="64" name="Afbeelding 63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0B0724BC-D9D7-7CE3-2DF8-68C9A105024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76" y="4868193"/>
            <a:ext cx="1730064" cy="64877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5122EDB4-FF50-CB8B-6143-353367DE18E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690363" y="4925619"/>
            <a:ext cx="1631568" cy="533922"/>
          </a:xfrm>
          <a:prstGeom prst="rect">
            <a:avLst/>
          </a:prstGeom>
        </p:spPr>
      </p:pic>
      <p:pic>
        <p:nvPicPr>
          <p:cNvPr id="68" name="Afbeelding 67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B87F7FA3-CDB4-9777-D342-090B9128647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 b="18464"/>
          <a:stretch/>
        </p:blipFill>
        <p:spPr>
          <a:xfrm>
            <a:off x="4069392" y="5857579"/>
            <a:ext cx="2040186" cy="445246"/>
          </a:xfrm>
          <a:prstGeom prst="rect">
            <a:avLst/>
          </a:prstGeom>
        </p:spPr>
      </p:pic>
      <p:pic>
        <p:nvPicPr>
          <p:cNvPr id="70" name="Afbeelding 69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225CE224-217E-B15A-39CD-3A814B7E31C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63" y="5725822"/>
            <a:ext cx="1528325" cy="708761"/>
          </a:xfrm>
          <a:prstGeom prst="rect">
            <a:avLst/>
          </a:prstGeom>
        </p:spPr>
      </p:pic>
      <p:pic>
        <p:nvPicPr>
          <p:cNvPr id="74" name="Afbeelding 73" descr="Afbeelding met Lettertype, symbool, Graphics, logo&#10;&#10;Automatisch gegenereerde beschrijving">
            <a:extLst>
              <a:ext uri="{FF2B5EF4-FFF2-40B4-BE49-F238E27FC236}">
                <a16:creationId xmlns:a16="http://schemas.microsoft.com/office/drawing/2014/main" id="{9524B1F2-46EE-091D-F62D-9F0E49C115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10" y="5875718"/>
            <a:ext cx="2167128" cy="40896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92DE153F-54E7-F973-2517-447BBBC62E7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482017" y="5841935"/>
            <a:ext cx="1939383" cy="4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136A-6E5C-1C58-4FDF-CABA29E49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6746FB4E-5A6E-B2A6-375F-2C464CE441EC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6EB23BFB-9229-5684-7BE8-D03AE693DB26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05A33410-D758-369B-7C28-84B2D7C97991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A8DD2741-751B-BFC5-98D8-40A301ECD7DC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EB1927E1-91C5-9C8A-B0E2-C92E335256EA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AE861853-6780-E36F-8FC3-7425C8A65146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50C256F-D017-1D6A-C216-E6AE6C490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2F9EB047-EF34-173D-698B-54FB43D55051}"/>
              </a:ext>
            </a:extLst>
          </p:cNvPr>
          <p:cNvSpPr txBox="1"/>
          <p:nvPr/>
        </p:nvSpPr>
        <p:spPr>
          <a:xfrm>
            <a:off x="233909" y="67847"/>
            <a:ext cx="596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Type P&amp;L  </a:t>
            </a:r>
          </a:p>
          <a:p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7A1103F8-7EF3-8DF3-BED0-C0A3D74E738D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BC834D-3317-52CD-9128-AD391D4D76CE}"/>
              </a:ext>
            </a:extLst>
          </p:cNvPr>
          <p:cNvSpPr/>
          <p:nvPr/>
        </p:nvSpPr>
        <p:spPr>
          <a:xfrm>
            <a:off x="2556846" y="5662304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Ledger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F0A31C-0B2B-F137-7F01-3BB0612512B2}"/>
              </a:ext>
            </a:extLst>
          </p:cNvPr>
          <p:cNvSpPr/>
          <p:nvPr/>
        </p:nvSpPr>
        <p:spPr>
          <a:xfrm>
            <a:off x="1286607" y="2563366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Accounts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408DB0-7FCC-DB29-5D59-3D460735C632}"/>
              </a:ext>
            </a:extLst>
          </p:cNvPr>
          <p:cNvSpPr/>
          <p:nvPr/>
        </p:nvSpPr>
        <p:spPr>
          <a:xfrm>
            <a:off x="3744409" y="2593557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84A486-15F2-2648-E512-2FC34F8D986B}"/>
              </a:ext>
            </a:extLst>
          </p:cNvPr>
          <p:cNvSpPr/>
          <p:nvPr/>
        </p:nvSpPr>
        <p:spPr>
          <a:xfrm>
            <a:off x="337329" y="1011511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P&amp;L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83D0E1-2E0F-236E-3207-940E13BB40A4}"/>
              </a:ext>
            </a:extLst>
          </p:cNvPr>
          <p:cNvSpPr/>
          <p:nvPr/>
        </p:nvSpPr>
        <p:spPr>
          <a:xfrm>
            <a:off x="6195402" y="2571802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C0070B-FCE6-8B28-EE5E-9B035641526C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H="1" flipV="1">
            <a:off x="2252855" y="3200815"/>
            <a:ext cx="1270239" cy="246148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F09EF7-4BA9-7323-18CA-EC1FF553821F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3523094" y="3231006"/>
            <a:ext cx="1187563" cy="243129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2303B0-2F4B-7270-DFCB-88D82DD798D1}"/>
              </a:ext>
            </a:extLst>
          </p:cNvPr>
          <p:cNvCxnSpPr>
            <a:stCxn id="5" idx="0"/>
            <a:endCxn id="7" idx="2"/>
          </p:cNvCxnSpPr>
          <p:nvPr/>
        </p:nvCxnSpPr>
        <p:spPr>
          <a:xfrm flipH="1" flipV="1">
            <a:off x="1303577" y="1648960"/>
            <a:ext cx="949278" cy="91440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F886A6-E521-50E6-4A71-56B3A746FF25}"/>
              </a:ext>
            </a:extLst>
          </p:cNvPr>
          <p:cNvSpPr/>
          <p:nvPr/>
        </p:nvSpPr>
        <p:spPr>
          <a:xfrm>
            <a:off x="2556846" y="1031196"/>
            <a:ext cx="1932495" cy="637449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 sheet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7DA832-7C2D-0605-A814-AFFAEDE4F202}"/>
              </a:ext>
            </a:extLst>
          </p:cNvPr>
          <p:cNvCxnSpPr>
            <a:endCxn id="5" idx="0"/>
          </p:cNvCxnSpPr>
          <p:nvPr/>
        </p:nvCxnSpPr>
        <p:spPr>
          <a:xfrm flipH="1">
            <a:off x="2252855" y="1718661"/>
            <a:ext cx="1270238" cy="844705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CDAF53-48A5-14EE-48E3-9D28E3336DED}"/>
              </a:ext>
            </a:extLst>
          </p:cNvPr>
          <p:cNvCxnSpPr/>
          <p:nvPr/>
        </p:nvCxnSpPr>
        <p:spPr>
          <a:xfrm flipV="1">
            <a:off x="233909" y="3914775"/>
            <a:ext cx="11181439" cy="66675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dash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84017B0-AECC-61C8-CE2C-42C8EBCD5223}"/>
              </a:ext>
            </a:extLst>
          </p:cNvPr>
          <p:cNvSpPr txBox="1"/>
          <p:nvPr/>
        </p:nvSpPr>
        <p:spPr>
          <a:xfrm>
            <a:off x="8419166" y="4321752"/>
            <a:ext cx="18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Fact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-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tables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BD851C-0DCB-2A35-9352-412C5143CBBE}"/>
              </a:ext>
            </a:extLst>
          </p:cNvPr>
          <p:cNvSpPr txBox="1"/>
          <p:nvPr/>
        </p:nvSpPr>
        <p:spPr>
          <a:xfrm>
            <a:off x="8397165" y="2457611"/>
            <a:ext cx="200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Dimension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tables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48AA9E-0547-293A-9D9D-C218F67AC653}"/>
              </a:ext>
            </a:extLst>
          </p:cNvPr>
          <p:cNvSpPr txBox="1"/>
          <p:nvPr/>
        </p:nvSpPr>
        <p:spPr>
          <a:xfrm>
            <a:off x="9881911" y="2442949"/>
            <a:ext cx="1810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Attributes that describe the objects in a fact table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D08812-D7AC-4DCF-0069-F970CB021CAD}"/>
              </a:ext>
            </a:extLst>
          </p:cNvPr>
          <p:cNvSpPr txBox="1"/>
          <p:nvPr/>
        </p:nvSpPr>
        <p:spPr>
          <a:xfrm>
            <a:off x="9881911" y="4365384"/>
            <a:ext cx="1856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 fact table holds the data to be analyzed, </a:t>
            </a:r>
          </a:p>
          <a:p>
            <a:endParaRPr lang="en-US" sz="1400" dirty="0">
              <a:solidFill>
                <a:srgbClr val="202124"/>
              </a:solidFill>
              <a:latin typeface="Google Sans"/>
            </a:endParaRPr>
          </a:p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and a dimension table stores data about the ways in which the data in the fact table can be analyzed.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E24A9-EF2B-3362-3221-E0F2B8A0BA11}"/>
              </a:ext>
            </a:extLst>
          </p:cNvPr>
          <p:cNvSpPr txBox="1"/>
          <p:nvPr/>
        </p:nvSpPr>
        <p:spPr>
          <a:xfrm rot="19982236">
            <a:off x="5161931" y="382683"/>
            <a:ext cx="334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😁 </a:t>
            </a:r>
            <a:r>
              <a:rPr lang="nl-NL" dirty="0" err="1">
                <a:solidFill>
                  <a:srgbClr val="FF0000"/>
                </a:solidFill>
                <a:latin typeface="Calibri" panose="020F0502020204030204"/>
              </a:rPr>
              <a:t>Better</a:t>
            </a:r>
            <a:r>
              <a:rPr lang="nl-NL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Calibri" panose="020F0502020204030204"/>
              </a:rPr>
              <a:t>presented</a:t>
            </a:r>
            <a:r>
              <a:rPr lang="nl-NL" dirty="0">
                <a:solidFill>
                  <a:srgbClr val="FF0000"/>
                </a:solidFill>
                <a:latin typeface="Calibri" panose="020F0502020204030204"/>
              </a:rPr>
              <a:t> 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209E1-CE3A-DFFC-BA47-A67718756178}"/>
              </a:ext>
            </a:extLst>
          </p:cNvPr>
          <p:cNvCxnSpPr>
            <a:stCxn id="8" idx="2"/>
            <a:endCxn id="4" idx="0"/>
          </p:cNvCxnSpPr>
          <p:nvPr/>
        </p:nvCxnSpPr>
        <p:spPr>
          <a:xfrm flipH="1">
            <a:off x="3523094" y="3209251"/>
            <a:ext cx="3638556" cy="2453053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9849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1A860-8B82-F8CA-4D51-73ECAE48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1119D0C4-85EA-5EE4-B581-5A42E813C7D6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188F0124-062D-F7C5-AA62-A50561DBA419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F9A74AEC-F802-A443-DDD8-0DC8CFDA986E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2EC2C35D-6CD5-E21D-D34B-880741BE1152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E068F52-12AD-7D9E-3AE9-FC61AB3C5EF4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7AD90061-642C-9091-32CE-365FC7700A71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903FB5B-0139-648D-8852-1A50E80B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EE7229F5-4E2D-32AC-B4D4-2549EAB83DEC}"/>
              </a:ext>
            </a:extLst>
          </p:cNvPr>
          <p:cNvSpPr txBox="1"/>
          <p:nvPr/>
        </p:nvSpPr>
        <p:spPr>
          <a:xfrm>
            <a:off x="233909" y="67847"/>
            <a:ext cx="596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Type P&amp;L  </a:t>
            </a:r>
          </a:p>
          <a:p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9B341BA3-882F-86EB-A10B-7A3EE6E5D6DE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E03986-25CF-D647-C454-D1FAA87ACB1A}"/>
              </a:ext>
            </a:extLst>
          </p:cNvPr>
          <p:cNvSpPr/>
          <p:nvPr/>
        </p:nvSpPr>
        <p:spPr>
          <a:xfrm>
            <a:off x="2556846" y="5662304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Ledger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366E3A-2233-D5E9-647D-A504D27E876F}"/>
              </a:ext>
            </a:extLst>
          </p:cNvPr>
          <p:cNvSpPr/>
          <p:nvPr/>
        </p:nvSpPr>
        <p:spPr>
          <a:xfrm>
            <a:off x="1286607" y="2563366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Accounts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4EAA9E-1245-7E71-28D6-51677E2A0584}"/>
              </a:ext>
            </a:extLst>
          </p:cNvPr>
          <p:cNvSpPr/>
          <p:nvPr/>
        </p:nvSpPr>
        <p:spPr>
          <a:xfrm>
            <a:off x="3744409" y="2593557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CC4459-FD72-835A-EF9E-8DB90FFE7420}"/>
              </a:ext>
            </a:extLst>
          </p:cNvPr>
          <p:cNvSpPr/>
          <p:nvPr/>
        </p:nvSpPr>
        <p:spPr>
          <a:xfrm>
            <a:off x="337329" y="1011511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P&amp;L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B0EA03E-805D-7E04-8B27-07CBAD846CC9}"/>
              </a:ext>
            </a:extLst>
          </p:cNvPr>
          <p:cNvSpPr/>
          <p:nvPr/>
        </p:nvSpPr>
        <p:spPr>
          <a:xfrm>
            <a:off x="6195402" y="2571802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5D6642-F11C-F647-1F42-83C6C96C8604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H="1" flipV="1">
            <a:off x="2252855" y="3200815"/>
            <a:ext cx="1270239" cy="246148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9ADE6C-5C06-12CE-45F4-178334E1A40B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3523094" y="3231006"/>
            <a:ext cx="1187563" cy="243129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8E26A8-3ACA-2C81-BB86-6D4C55569E25}"/>
              </a:ext>
            </a:extLst>
          </p:cNvPr>
          <p:cNvCxnSpPr>
            <a:stCxn id="5" idx="0"/>
            <a:endCxn id="7" idx="2"/>
          </p:cNvCxnSpPr>
          <p:nvPr/>
        </p:nvCxnSpPr>
        <p:spPr>
          <a:xfrm flipH="1" flipV="1">
            <a:off x="1303577" y="1648960"/>
            <a:ext cx="949278" cy="91440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6E5289-7C72-083A-4DFF-7A44B3028AC1}"/>
              </a:ext>
            </a:extLst>
          </p:cNvPr>
          <p:cNvCxnSpPr/>
          <p:nvPr/>
        </p:nvCxnSpPr>
        <p:spPr>
          <a:xfrm flipV="1">
            <a:off x="233909" y="3914775"/>
            <a:ext cx="11181439" cy="66675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dash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AB1087-ECFE-4324-4ACB-FA0D71ACCE4B}"/>
              </a:ext>
            </a:extLst>
          </p:cNvPr>
          <p:cNvSpPr txBox="1"/>
          <p:nvPr/>
        </p:nvSpPr>
        <p:spPr>
          <a:xfrm>
            <a:off x="8419166" y="4321752"/>
            <a:ext cx="18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Fact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-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tables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47589-18D2-02DE-F088-39F20A557485}"/>
              </a:ext>
            </a:extLst>
          </p:cNvPr>
          <p:cNvSpPr txBox="1"/>
          <p:nvPr/>
        </p:nvSpPr>
        <p:spPr>
          <a:xfrm>
            <a:off x="8397165" y="2457611"/>
            <a:ext cx="200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Dimension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tables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321778-60B2-9AF6-363E-5527E86711B5}"/>
              </a:ext>
            </a:extLst>
          </p:cNvPr>
          <p:cNvSpPr txBox="1"/>
          <p:nvPr/>
        </p:nvSpPr>
        <p:spPr>
          <a:xfrm>
            <a:off x="9881911" y="2442949"/>
            <a:ext cx="1810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Attributes that describe the objects in a fact table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AF9285-4759-EC94-EB36-FA19634BDECC}"/>
              </a:ext>
            </a:extLst>
          </p:cNvPr>
          <p:cNvSpPr txBox="1"/>
          <p:nvPr/>
        </p:nvSpPr>
        <p:spPr>
          <a:xfrm>
            <a:off x="9881911" y="4365384"/>
            <a:ext cx="1856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 fact table holds the data to be analyzed, </a:t>
            </a:r>
          </a:p>
          <a:p>
            <a:endParaRPr lang="en-US" sz="1400" dirty="0">
              <a:solidFill>
                <a:srgbClr val="202124"/>
              </a:solidFill>
              <a:latin typeface="Google Sans"/>
            </a:endParaRPr>
          </a:p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and a dimension table stores data about the ways in which the data in the fact table can be analyzed.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1FE0D6-63CD-1B88-AF6C-4BEAACDF731E}"/>
              </a:ext>
            </a:extLst>
          </p:cNvPr>
          <p:cNvCxnSpPr>
            <a:stCxn id="8" idx="2"/>
            <a:endCxn id="4" idx="0"/>
          </p:cNvCxnSpPr>
          <p:nvPr/>
        </p:nvCxnSpPr>
        <p:spPr>
          <a:xfrm flipH="1">
            <a:off x="3523094" y="3209251"/>
            <a:ext cx="3638556" cy="2453053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44009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5ED36-2C82-2421-AE8D-905416B95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57">
            <a:extLst>
              <a:ext uri="{FF2B5EF4-FFF2-40B4-BE49-F238E27FC236}">
                <a16:creationId xmlns:a16="http://schemas.microsoft.com/office/drawing/2014/main" id="{88E86D8B-3D07-2A9D-B90B-CC5EBB88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765" y="5307746"/>
            <a:ext cx="1009650" cy="895350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397C00AA-0078-F515-CA20-9454129ED2F5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2752A23D-A399-4D55-5DA7-1F7C070092DE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EC040C8B-7C90-C9FA-7AAD-6D0DAE80A24E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B8C0DAD5-CE58-CBC7-71CA-AE76AB61BABD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EE44C7B-859E-9270-1CBD-27EF6DBD1025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3630B8DB-5EBA-F750-8AA9-A2CE68D47C6D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A158D4C-6959-BE02-E106-5C819E1A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7A4967D4-83A2-9BAA-F46F-10E8B60E9C07}"/>
              </a:ext>
            </a:extLst>
          </p:cNvPr>
          <p:cNvSpPr txBox="1"/>
          <p:nvPr/>
        </p:nvSpPr>
        <p:spPr>
          <a:xfrm>
            <a:off x="233909" y="67847"/>
            <a:ext cx="596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Type P&amp;L  </a:t>
            </a:r>
          </a:p>
          <a:p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109C8754-26B6-13B1-8143-72E79DDB36E9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FB1F4D-A090-E967-CD10-73DA18AEE1D2}"/>
              </a:ext>
            </a:extLst>
          </p:cNvPr>
          <p:cNvSpPr/>
          <p:nvPr/>
        </p:nvSpPr>
        <p:spPr>
          <a:xfrm>
            <a:off x="2556846" y="5662304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Ledger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DB4002-C63F-2F94-8458-560E6339580B}"/>
              </a:ext>
            </a:extLst>
          </p:cNvPr>
          <p:cNvSpPr/>
          <p:nvPr/>
        </p:nvSpPr>
        <p:spPr>
          <a:xfrm>
            <a:off x="1286607" y="2563366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Accounts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25ADD9-9E20-8984-42F0-FD192E19FEDE}"/>
              </a:ext>
            </a:extLst>
          </p:cNvPr>
          <p:cNvSpPr/>
          <p:nvPr/>
        </p:nvSpPr>
        <p:spPr>
          <a:xfrm>
            <a:off x="3744409" y="2593557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D8F7EA-E62B-82A8-8D3B-E6DF632B7FB6}"/>
              </a:ext>
            </a:extLst>
          </p:cNvPr>
          <p:cNvSpPr/>
          <p:nvPr/>
        </p:nvSpPr>
        <p:spPr>
          <a:xfrm>
            <a:off x="337329" y="1011511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P&amp;L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17DCBE-2CC0-78F8-4786-0857C14B9D45}"/>
              </a:ext>
            </a:extLst>
          </p:cNvPr>
          <p:cNvSpPr/>
          <p:nvPr/>
        </p:nvSpPr>
        <p:spPr>
          <a:xfrm>
            <a:off x="6195402" y="2571802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F9F15D-F6E4-875E-BF37-4896D58D9B17}"/>
              </a:ext>
            </a:extLst>
          </p:cNvPr>
          <p:cNvCxnSpPr>
            <a:stCxn id="4" idx="0"/>
            <a:endCxn id="5" idx="2"/>
          </p:cNvCxnSpPr>
          <p:nvPr/>
        </p:nvCxnSpPr>
        <p:spPr>
          <a:xfrm flipH="1" flipV="1">
            <a:off x="2252855" y="3200815"/>
            <a:ext cx="1270239" cy="2461489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E7320E-CD06-12C7-DBCB-23F713B105CD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3523094" y="3231006"/>
            <a:ext cx="1187563" cy="2431298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7BD1A8-A7AB-6A95-64B4-078B13D25417}"/>
              </a:ext>
            </a:extLst>
          </p:cNvPr>
          <p:cNvCxnSpPr>
            <a:stCxn id="5" idx="0"/>
            <a:endCxn id="7" idx="2"/>
          </p:cNvCxnSpPr>
          <p:nvPr/>
        </p:nvCxnSpPr>
        <p:spPr>
          <a:xfrm flipH="1" flipV="1">
            <a:off x="1303577" y="1648960"/>
            <a:ext cx="949278" cy="914406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1C9AA6-7F41-16EC-E353-E5558C611F24}"/>
              </a:ext>
            </a:extLst>
          </p:cNvPr>
          <p:cNvCxnSpPr/>
          <p:nvPr/>
        </p:nvCxnSpPr>
        <p:spPr>
          <a:xfrm flipV="1">
            <a:off x="233909" y="3914775"/>
            <a:ext cx="11181439" cy="66675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dash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479ACA-81FE-8CDD-571E-6633B8F3C903}"/>
              </a:ext>
            </a:extLst>
          </p:cNvPr>
          <p:cNvSpPr txBox="1"/>
          <p:nvPr/>
        </p:nvSpPr>
        <p:spPr>
          <a:xfrm>
            <a:off x="8419166" y="4321752"/>
            <a:ext cx="18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Fact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-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tables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6C8A3-D7CA-15ED-23B8-6AD083B22E41}"/>
              </a:ext>
            </a:extLst>
          </p:cNvPr>
          <p:cNvSpPr txBox="1"/>
          <p:nvPr/>
        </p:nvSpPr>
        <p:spPr>
          <a:xfrm>
            <a:off x="8397165" y="2457611"/>
            <a:ext cx="2001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Dimension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tables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C0ABA-0830-6B71-2131-59B9574A2077}"/>
              </a:ext>
            </a:extLst>
          </p:cNvPr>
          <p:cNvSpPr txBox="1"/>
          <p:nvPr/>
        </p:nvSpPr>
        <p:spPr>
          <a:xfrm>
            <a:off x="9881911" y="2442949"/>
            <a:ext cx="1810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Attributes that describe the objects in a fact table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4C2768-BCD4-2D4D-5F3E-47E7A1149B08}"/>
              </a:ext>
            </a:extLst>
          </p:cNvPr>
          <p:cNvSpPr txBox="1"/>
          <p:nvPr/>
        </p:nvSpPr>
        <p:spPr>
          <a:xfrm>
            <a:off x="9881911" y="4365384"/>
            <a:ext cx="1856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 fact table holds the data to be analyzed, </a:t>
            </a:r>
          </a:p>
          <a:p>
            <a:endParaRPr lang="en-US" sz="1400" dirty="0">
              <a:solidFill>
                <a:srgbClr val="202124"/>
              </a:solidFill>
              <a:latin typeface="Google Sans"/>
            </a:endParaRPr>
          </a:p>
          <a:p>
            <a:r>
              <a:rPr lang="en-US" sz="1400" dirty="0">
                <a:solidFill>
                  <a:srgbClr val="202124"/>
                </a:solidFill>
                <a:latin typeface="Google Sans"/>
              </a:rPr>
              <a:t>and a dimension table stores data about the ways in which the data in the fact table can be analyzed.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918805-046F-3DB5-ADCC-FF34CFE265F5}"/>
              </a:ext>
            </a:extLst>
          </p:cNvPr>
          <p:cNvCxnSpPr>
            <a:stCxn id="8" idx="2"/>
            <a:endCxn id="4" idx="0"/>
          </p:cNvCxnSpPr>
          <p:nvPr/>
        </p:nvCxnSpPr>
        <p:spPr>
          <a:xfrm flipH="1">
            <a:off x="3523094" y="3209251"/>
            <a:ext cx="3638556" cy="2453053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FB777D81-809B-E5B2-5DA1-968511A5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5940" y="894856"/>
            <a:ext cx="521458" cy="485024"/>
          </a:xfrm>
          <a:prstGeom prst="rect">
            <a:avLst/>
          </a:prstGeom>
        </p:spPr>
      </p:pic>
      <p:pic>
        <p:nvPicPr>
          <p:cNvPr id="25" name="Afbeelding 57">
            <a:extLst>
              <a:ext uri="{FF2B5EF4-FFF2-40B4-BE49-F238E27FC236}">
                <a16:creationId xmlns:a16="http://schemas.microsoft.com/office/drawing/2014/main" id="{0DAC3D6B-6D63-6D39-2DE8-E02CA520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82" y="2953234"/>
            <a:ext cx="1009650" cy="89535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D11FF55-5FBC-3345-77A0-8F02DD4CC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7769" y="3052965"/>
            <a:ext cx="521458" cy="4850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B30109-C45B-0A69-41DB-DDD5FA022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97" y="3070963"/>
            <a:ext cx="483124" cy="5359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F138AD-94E0-F1B3-60F2-4FAA9F3E6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557" y="3158241"/>
            <a:ext cx="1180952" cy="342857"/>
          </a:xfrm>
          <a:prstGeom prst="rect">
            <a:avLst/>
          </a:prstGeom>
        </p:spPr>
      </p:pic>
      <p:pic>
        <p:nvPicPr>
          <p:cNvPr id="31" name="Afbeelding 69">
            <a:extLst>
              <a:ext uri="{FF2B5EF4-FFF2-40B4-BE49-F238E27FC236}">
                <a16:creationId xmlns:a16="http://schemas.microsoft.com/office/drawing/2014/main" id="{C63ABD77-D09A-1A82-3D05-60BBE8A7E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4484" y="2883009"/>
            <a:ext cx="10096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89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04DC0-41FD-5B7D-9082-BC3A6A4E0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A71CE27-E997-BB64-BEA9-A1F97B8A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899"/>
            <a:ext cx="12192000" cy="5644872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4421BA87-F25E-E8F1-D650-C479E1773184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4BF021EA-0F58-2293-AC19-348C99BE94AD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711B3D37-AA18-B1DC-FBCF-BDDB1AB9F6E1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2A1316F2-5078-8BAC-C8DF-E4F0A65915A1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313365A6-67D9-C320-CA32-91638426F54B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0491623-B15F-57CE-63C8-8F18207B7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E176902-0C61-BE05-DB0C-944115AC203E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Datamodel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Relationships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DBE6A5D8-9947-E9C8-D719-E2BBCE0D9D4F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14" name="Trapezoid 13">
            <a:extLst>
              <a:ext uri="{FF2B5EF4-FFF2-40B4-BE49-F238E27FC236}">
                <a16:creationId xmlns:a16="http://schemas.microsoft.com/office/drawing/2014/main" id="{4421222A-8DAC-C387-B4C5-D5784E0C42F9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37" name="Tijdelijke aanduiding voor inhoud 2">
            <a:extLst>
              <a:ext uri="{FF2B5EF4-FFF2-40B4-BE49-F238E27FC236}">
                <a16:creationId xmlns:a16="http://schemas.microsoft.com/office/drawing/2014/main" id="{6AA362B1-4A0A-6246-C5C4-8A6EF579E99D}"/>
              </a:ext>
            </a:extLst>
          </p:cNvPr>
          <p:cNvSpPr txBox="1">
            <a:spLocks/>
          </p:cNvSpPr>
          <p:nvPr/>
        </p:nvSpPr>
        <p:spPr>
          <a:xfrm>
            <a:off x="112946" y="926802"/>
            <a:ext cx="9103317" cy="795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2F2684-0A68-4ACB-8AAC-0C1AB48F2EDB}"/>
              </a:ext>
            </a:extLst>
          </p:cNvPr>
          <p:cNvSpPr/>
          <p:nvPr/>
        </p:nvSpPr>
        <p:spPr>
          <a:xfrm>
            <a:off x="4078152" y="5548751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Ledger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5934EE5-9178-D5A9-3109-68843B67C717}"/>
              </a:ext>
            </a:extLst>
          </p:cNvPr>
          <p:cNvSpPr/>
          <p:nvPr/>
        </p:nvSpPr>
        <p:spPr>
          <a:xfrm>
            <a:off x="4163505" y="2544448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Accounts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857D3BC-3A55-E335-E3E1-F9F10D921105}"/>
              </a:ext>
            </a:extLst>
          </p:cNvPr>
          <p:cNvSpPr/>
          <p:nvPr/>
        </p:nvSpPr>
        <p:spPr>
          <a:xfrm>
            <a:off x="10108006" y="2558502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86EB94A-32F6-7DC5-7F1D-B197B5E50D34}"/>
              </a:ext>
            </a:extLst>
          </p:cNvPr>
          <p:cNvSpPr/>
          <p:nvPr/>
        </p:nvSpPr>
        <p:spPr>
          <a:xfrm>
            <a:off x="3266850" y="960724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P&amp;L format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89A4EE-2AD9-82D8-E80A-CBCE3EDC10C5}"/>
              </a:ext>
            </a:extLst>
          </p:cNvPr>
          <p:cNvSpPr/>
          <p:nvPr/>
        </p:nvSpPr>
        <p:spPr>
          <a:xfrm>
            <a:off x="6400674" y="2553425"/>
            <a:ext cx="1932495" cy="637449"/>
          </a:xfrm>
          <a:prstGeom prst="round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Organization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65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3CAF8-4EA1-ABD5-6C3E-64BE1E59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31889356-FA94-3EE2-32A0-82215131F57F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9608F526-5F75-1913-58E5-C7349D71A654}"/>
              </a:ext>
            </a:extLst>
          </p:cNvPr>
          <p:cNvSpPr/>
          <p:nvPr/>
        </p:nvSpPr>
        <p:spPr>
          <a:xfrm>
            <a:off x="6135108" y="6246000"/>
            <a:ext cx="1980000" cy="243077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48B6E7BF-5E32-BF9A-C6A2-32BE43366315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D680BCCB-2C43-B7E8-BBB6-6EB3478D8626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2CA4112-9455-2DAC-B179-9CD000BB181C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6E20520F-D53E-C77D-DBBD-B635634E2C38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9175E2C-2FAF-B1EA-CAFF-0DFBB8C26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9F57407-37D5-D897-8F79-37A518B20A8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Matrix</a:t>
            </a:r>
            <a:r>
              <a:rPr lang="en-US" sz="3600" b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Visual</a:t>
            </a:r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40DB3EDC-2F4A-381E-0BD8-1B4D2E586D3E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C9E2B-9B5D-E3FF-4FC3-E54AE99729BF}"/>
              </a:ext>
            </a:extLst>
          </p:cNvPr>
          <p:cNvSpPr txBox="1"/>
          <p:nvPr/>
        </p:nvSpPr>
        <p:spPr>
          <a:xfrm>
            <a:off x="373938" y="4722766"/>
            <a:ext cx="5160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P&amp;L Format </a:t>
            </a:r>
            <a:r>
              <a:rPr lang="nl-NL" b="1" dirty="0">
                <a:sym typeface="Wingdings" panose="05000000000000000000" pitchFamily="2" charset="2"/>
              </a:rPr>
              <a:t> </a:t>
            </a:r>
            <a:r>
              <a:rPr lang="nl-NL" b="1" dirty="0"/>
              <a:t>Tabel ‘</a:t>
            </a:r>
            <a:r>
              <a:rPr lang="nl-NL" b="1" dirty="0" err="1"/>
              <a:t>ProfitAndLoss_Layout</a:t>
            </a:r>
            <a:r>
              <a:rPr lang="nl-NL" dirty="0"/>
              <a:t>’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6" name="Picture 25" descr="A yellow square with graph and graph on paper&#10;&#10;Description automatically generated">
            <a:extLst>
              <a:ext uri="{FF2B5EF4-FFF2-40B4-BE49-F238E27FC236}">
                <a16:creationId xmlns:a16="http://schemas.microsoft.com/office/drawing/2014/main" id="{96A87EBF-CB25-B7CC-E48D-D70A4C2A3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9" y="204093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332F68-6B5E-24E0-F0E9-A6B3F94A8751}"/>
              </a:ext>
            </a:extLst>
          </p:cNvPr>
          <p:cNvSpPr txBox="1"/>
          <p:nvPr/>
        </p:nvSpPr>
        <p:spPr>
          <a:xfrm>
            <a:off x="1148309" y="2101127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en-US" dirty="0" err="1"/>
              <a:t>PnL</a:t>
            </a:r>
            <a:r>
              <a:rPr lang="en-US" dirty="0"/>
              <a:t> in an hour step 01 </a:t>
            </a:r>
            <a:r>
              <a:rPr lang="en-US" dirty="0" err="1"/>
              <a:t>PnL</a:t>
            </a:r>
            <a:r>
              <a:rPr lang="en-US" dirty="0"/>
              <a:t> Visual Begin</a:t>
            </a:r>
            <a:endParaRPr lang="nl-NL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8E87784-A7BC-5D68-6031-3E75147C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970" y="1442911"/>
            <a:ext cx="5219700" cy="28764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DF9932-4B0D-7871-3C94-55DF0A272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217" y="2120058"/>
            <a:ext cx="4742845" cy="26040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0C3F07-ED88-02E0-3AAF-4B47BE49E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9" y="3501824"/>
            <a:ext cx="883251" cy="8655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6AFA46-25F1-AFF8-1026-8B93148ACFF1}"/>
              </a:ext>
            </a:extLst>
          </p:cNvPr>
          <p:cNvSpPr txBox="1"/>
          <p:nvPr/>
        </p:nvSpPr>
        <p:spPr>
          <a:xfrm>
            <a:off x="1117160" y="3431490"/>
            <a:ext cx="6110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en-US" dirty="0"/>
              <a:t>Finance Dashboard in an hour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790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3CAF8-4EA1-ABD5-6C3E-64BE1E59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31889356-FA94-3EE2-32A0-82215131F57F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9608F526-5F75-1913-58E5-C7349D71A654}"/>
              </a:ext>
            </a:extLst>
          </p:cNvPr>
          <p:cNvSpPr/>
          <p:nvPr/>
        </p:nvSpPr>
        <p:spPr>
          <a:xfrm>
            <a:off x="6135108" y="6246000"/>
            <a:ext cx="1980000" cy="243077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48B6E7BF-5E32-BF9A-C6A2-32BE43366315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D680BCCB-2C43-B7E8-BBB6-6EB3478D8626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2CA4112-9455-2DAC-B179-9CD000BB181C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6E20520F-D53E-C77D-DBBD-B635634E2C38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9175E2C-2FAF-B1EA-CAFF-0DFBB8C26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9F57407-37D5-D897-8F79-37A518B20A8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Matrix</a:t>
            </a:r>
            <a:r>
              <a:rPr lang="en-US" sz="3600" b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Visual</a:t>
            </a:r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40DB3EDC-2F4A-381E-0BD8-1B4D2E586D3E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B0396B-F593-F291-D14D-9F20543A6940}"/>
              </a:ext>
            </a:extLst>
          </p:cNvPr>
          <p:cNvSpPr/>
          <p:nvPr/>
        </p:nvSpPr>
        <p:spPr>
          <a:xfrm>
            <a:off x="3682538" y="2385756"/>
            <a:ext cx="3865419" cy="165747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/>
              <a:t>Demo Tijd</a:t>
            </a:r>
            <a:endParaRPr lang="en-US" sz="3600" dirty="0"/>
          </a:p>
        </p:txBody>
      </p:sp>
      <p:sp>
        <p:nvSpPr>
          <p:cNvPr id="6" name="Flowchart: Extract 5">
            <a:extLst>
              <a:ext uri="{FF2B5EF4-FFF2-40B4-BE49-F238E27FC236}">
                <a16:creationId xmlns:a16="http://schemas.microsoft.com/office/drawing/2014/main" id="{AC821DD7-673F-ABFC-459B-B4AC3FA971FC}"/>
              </a:ext>
            </a:extLst>
          </p:cNvPr>
          <p:cNvSpPr/>
          <p:nvPr/>
        </p:nvSpPr>
        <p:spPr>
          <a:xfrm rot="5400000" flipH="1">
            <a:off x="3898191" y="2980861"/>
            <a:ext cx="562024" cy="580375"/>
          </a:xfrm>
          <a:prstGeom prst="flowChartExtra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73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FF20E-149A-C459-B6DA-4ADAEB17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D01F0587-8B16-457D-4DB4-29B065332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15" y="1287964"/>
            <a:ext cx="3876768" cy="1971962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9B693136-942B-6C19-F7FA-A3B60E8904EE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B4D6CF96-5344-E3F5-46E0-154F1868FB82}"/>
              </a:ext>
            </a:extLst>
          </p:cNvPr>
          <p:cNvSpPr/>
          <p:nvPr/>
        </p:nvSpPr>
        <p:spPr>
          <a:xfrm>
            <a:off x="6135108" y="6246000"/>
            <a:ext cx="1980000" cy="243077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B31E3415-F3E2-F55A-272D-CD1374A77E21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4E081C5A-AF5F-7E4D-76BF-C7D924F56527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7BD5C836-1A35-A5F4-63EC-1318DDF8BEAF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31C5906B-AEB0-9D2A-67A7-1385D80F2275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67D7ABB-EC4E-CBAB-1D33-48747C332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5826F18-77FB-AF2E-A244-84C2D2325898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Matrix</a:t>
            </a:r>
            <a:r>
              <a:rPr lang="en-US" sz="3600" b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Visual</a:t>
            </a:r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C4D9B4BB-3641-7145-182D-FF581CC37B1B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18A4D8-5D40-5DC9-1EE8-66609B20F8D5}"/>
              </a:ext>
            </a:extLst>
          </p:cNvPr>
          <p:cNvSpPr txBox="1"/>
          <p:nvPr/>
        </p:nvSpPr>
        <p:spPr>
          <a:xfrm>
            <a:off x="932429" y="1203409"/>
            <a:ext cx="5227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P&amp;L Format </a:t>
            </a:r>
            <a:r>
              <a:rPr lang="nl-NL" dirty="0">
                <a:sym typeface="Wingdings" panose="05000000000000000000" pitchFamily="2" charset="2"/>
              </a:rPr>
              <a:t> Lege witregels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Direct leeg … Foutmelding !!</a:t>
            </a:r>
            <a:endParaRPr lang="en-US" dirty="0"/>
          </a:p>
        </p:txBody>
      </p:sp>
      <p:pic>
        <p:nvPicPr>
          <p:cNvPr id="13" name="Picture 12" descr="A yellow triangle with a number one&#10;&#10;Description automatically generated">
            <a:extLst>
              <a:ext uri="{FF2B5EF4-FFF2-40B4-BE49-F238E27FC236}">
                <a16:creationId xmlns:a16="http://schemas.microsoft.com/office/drawing/2014/main" id="{2E9894A7-0D95-29C4-0FE0-98DA93457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9" y="1157316"/>
            <a:ext cx="698520" cy="46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1176DD-2A81-5C84-98B2-DAE936B6F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008" y="3704098"/>
            <a:ext cx="3876768" cy="2027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005348-6AC7-8276-9414-EFD9FB6E4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08" y="3797722"/>
            <a:ext cx="4490601" cy="2236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885042-2E56-CCB4-04AF-25BCC9722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99048">
            <a:off x="2432105" y="2841386"/>
            <a:ext cx="1938889" cy="673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A1B9F3-F08A-E14A-0C1E-A66A98EC2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6161" y="1625316"/>
            <a:ext cx="2562535" cy="2127640"/>
          </a:xfrm>
          <a:prstGeom prst="rect">
            <a:avLst/>
          </a:prstGeom>
        </p:spPr>
      </p:pic>
      <p:pic>
        <p:nvPicPr>
          <p:cNvPr id="29" name="Picture 28" descr="A yellow circle with black number one&#10;&#10;Description automatically generated">
            <a:extLst>
              <a:ext uri="{FF2B5EF4-FFF2-40B4-BE49-F238E27FC236}">
                <a16:creationId xmlns:a16="http://schemas.microsoft.com/office/drawing/2014/main" id="{F1A999A1-BF47-2633-4FF5-DD272ED06B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89" y="3426438"/>
            <a:ext cx="609524" cy="676190"/>
          </a:xfrm>
          <a:prstGeom prst="rect">
            <a:avLst/>
          </a:prstGeom>
        </p:spPr>
      </p:pic>
      <p:pic>
        <p:nvPicPr>
          <p:cNvPr id="31" name="Picture 30" descr="A yellow circle with black number on it&#10;&#10;Description automatically generated">
            <a:extLst>
              <a:ext uri="{FF2B5EF4-FFF2-40B4-BE49-F238E27FC236}">
                <a16:creationId xmlns:a16="http://schemas.microsoft.com/office/drawing/2014/main" id="{D51CB2BE-1955-A9A0-A7E5-57F7839359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61" y="1231781"/>
            <a:ext cx="609524" cy="676190"/>
          </a:xfrm>
          <a:prstGeom prst="rect">
            <a:avLst/>
          </a:prstGeom>
        </p:spPr>
      </p:pic>
      <p:pic>
        <p:nvPicPr>
          <p:cNvPr id="33" name="Picture 32" descr="A yellow circle with black number three&#10;&#10;Description automatically generated">
            <a:extLst>
              <a:ext uri="{FF2B5EF4-FFF2-40B4-BE49-F238E27FC236}">
                <a16:creationId xmlns:a16="http://schemas.microsoft.com/office/drawing/2014/main" id="{F4018C40-67BE-16A1-A041-07DD065CBE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46" y="1163134"/>
            <a:ext cx="609524" cy="676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B7B843-85E9-1F09-F0D9-89642E2AB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4231">
            <a:off x="5979139" y="987758"/>
            <a:ext cx="1938889" cy="6736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95E0E7-8E41-8560-375D-F7CF25A82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54092" flipH="1">
            <a:off x="6560325" y="3190585"/>
            <a:ext cx="1938889" cy="6736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0FC45B-62EA-BB83-6879-9650F61833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2762" y="3046757"/>
            <a:ext cx="428571" cy="49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 descr="A yellow circle with black number four&#10;&#10;Description automatically generated">
            <a:extLst>
              <a:ext uri="{FF2B5EF4-FFF2-40B4-BE49-F238E27FC236}">
                <a16:creationId xmlns:a16="http://schemas.microsoft.com/office/drawing/2014/main" id="{91014E76-014D-FF55-A36B-E96B961842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79" y="3486055"/>
            <a:ext cx="609524" cy="676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5AA67-A662-3A26-AE81-C5089A94E387}"/>
              </a:ext>
            </a:extLst>
          </p:cNvPr>
          <p:cNvSpPr txBox="1"/>
          <p:nvPr/>
        </p:nvSpPr>
        <p:spPr>
          <a:xfrm>
            <a:off x="6202212" y="773988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Ink Free" panose="03080402000500000000" pitchFamily="66" charset="0"/>
              </a:rPr>
              <a:t>Dan leeg maken</a:t>
            </a:r>
            <a:endParaRPr lang="en-US" dirty="0">
              <a:latin typeface="Ink Free" panose="030804020005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B7FEF-CC8F-140F-4CC1-C43611C497F4}"/>
              </a:ext>
            </a:extLst>
          </p:cNvPr>
          <p:cNvSpPr txBox="1"/>
          <p:nvPr/>
        </p:nvSpPr>
        <p:spPr>
          <a:xfrm>
            <a:off x="189782" y="2919336"/>
            <a:ext cx="29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Ink Free" panose="03080402000500000000" pitchFamily="66" charset="0"/>
              </a:rPr>
              <a:t>Uniek elke regel</a:t>
            </a:r>
            <a:r>
              <a:rPr lang="en-US" dirty="0">
                <a:latin typeface="Ink Free" panose="03080402000500000000" pitchFamily="66" charset="0"/>
              </a:rPr>
              <a:t> </a:t>
            </a:r>
            <a:r>
              <a:rPr lang="en-US" b="1" dirty="0" err="1">
                <a:latin typeface="Ink Free" panose="03080402000500000000" pitchFamily="66" charset="0"/>
              </a:rPr>
              <a:t>Pnl</a:t>
            </a:r>
            <a:r>
              <a:rPr lang="en-US" b="1" dirty="0">
                <a:latin typeface="Ink Free" panose="03080402000500000000" pitchFamily="66" charset="0"/>
              </a:rPr>
              <a:t> Layout</a:t>
            </a:r>
          </a:p>
          <a:p>
            <a:r>
              <a:rPr lang="en-US" dirty="0" err="1">
                <a:latin typeface="Ink Free" panose="03080402000500000000" pitchFamily="66" charset="0"/>
              </a:rPr>
              <a:t>Sorteer</a:t>
            </a:r>
            <a:r>
              <a:rPr lang="en-US" dirty="0">
                <a:latin typeface="Ink Free" panose="03080402000500000000" pitchFamily="66" charset="0"/>
              </a:rPr>
              <a:t> </a:t>
            </a:r>
            <a:r>
              <a:rPr lang="en-US" dirty="0" err="1">
                <a:latin typeface="Ink Free" panose="03080402000500000000" pitchFamily="66" charset="0"/>
              </a:rPr>
              <a:t>kolom</a:t>
            </a:r>
            <a:r>
              <a:rPr lang="en-US" dirty="0">
                <a:latin typeface="Ink Free" panose="03080402000500000000" pitchFamily="66" charset="0"/>
              </a:rPr>
              <a:t> op </a:t>
            </a:r>
            <a:r>
              <a:rPr lang="en-US" dirty="0" err="1">
                <a:latin typeface="Ink Free" panose="03080402000500000000" pitchFamily="66" charset="0"/>
              </a:rPr>
              <a:t>PnL</a:t>
            </a:r>
            <a:r>
              <a:rPr lang="en-US" dirty="0">
                <a:latin typeface="Ink Free" panose="03080402000500000000" pitchFamily="66" charset="0"/>
              </a:rPr>
              <a:t> sort </a:t>
            </a:r>
            <a:endParaRPr lang="nl-NL" dirty="0">
              <a:latin typeface="Ink Free" panose="03080402000500000000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B5D2DA-9A9E-BA4F-B7F1-C02219D27D16}"/>
              </a:ext>
            </a:extLst>
          </p:cNvPr>
          <p:cNvSpPr/>
          <p:nvPr/>
        </p:nvSpPr>
        <p:spPr>
          <a:xfrm>
            <a:off x="10478158" y="2039643"/>
            <a:ext cx="1050823" cy="14030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AEA611-A8CD-AEE0-C915-AA4AFC9725E2}"/>
              </a:ext>
            </a:extLst>
          </p:cNvPr>
          <p:cNvSpPr/>
          <p:nvPr/>
        </p:nvSpPr>
        <p:spPr>
          <a:xfrm>
            <a:off x="10478158" y="1806897"/>
            <a:ext cx="1050823" cy="14030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1FDD6-CA0A-2C14-598F-0540826E3F12}"/>
              </a:ext>
            </a:extLst>
          </p:cNvPr>
          <p:cNvSpPr/>
          <p:nvPr/>
        </p:nvSpPr>
        <p:spPr>
          <a:xfrm>
            <a:off x="10478158" y="2434983"/>
            <a:ext cx="1050823" cy="14030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50C41-BAEE-B7C8-B368-DB19CB21294E}"/>
              </a:ext>
            </a:extLst>
          </p:cNvPr>
          <p:cNvSpPr/>
          <p:nvPr/>
        </p:nvSpPr>
        <p:spPr>
          <a:xfrm>
            <a:off x="10478158" y="2910305"/>
            <a:ext cx="1050823" cy="14030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076EF-AC51-E5AE-6E94-82022EFF3639}"/>
              </a:ext>
            </a:extLst>
          </p:cNvPr>
          <p:cNvSpPr txBox="1"/>
          <p:nvPr/>
        </p:nvSpPr>
        <p:spPr>
          <a:xfrm>
            <a:off x="8915283" y="6028201"/>
            <a:ext cx="32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Ink Free" panose="03080402000500000000" pitchFamily="66" charset="0"/>
              </a:rPr>
              <a:t>PBI heeft sortering onthouden</a:t>
            </a:r>
            <a:endParaRPr lang="en-US" dirty="0">
              <a:latin typeface="Ink Free" panose="03080402000500000000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4DC610-734A-E6EF-E65E-16321699D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96972" flipH="1">
            <a:off x="7026794" y="5336396"/>
            <a:ext cx="1938889" cy="673682"/>
          </a:xfrm>
          <a:prstGeom prst="rect">
            <a:avLst/>
          </a:prstGeom>
        </p:spPr>
      </p:pic>
      <p:pic>
        <p:nvPicPr>
          <p:cNvPr id="25" name="Picture 24" descr="A yellow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E73A5B29-79D0-2759-0A18-2979DFF574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93" y="5926130"/>
            <a:ext cx="462869" cy="4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9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E1387-8162-C992-3EE4-F26D72CAB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39149323-4111-F558-187D-05457F6878A0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42A9623F-D22F-73F1-009D-1435BBB9F25B}"/>
              </a:ext>
            </a:extLst>
          </p:cNvPr>
          <p:cNvSpPr/>
          <p:nvPr/>
        </p:nvSpPr>
        <p:spPr>
          <a:xfrm>
            <a:off x="6135108" y="6246000"/>
            <a:ext cx="1980000" cy="243077"/>
          </a:xfrm>
          <a:prstGeom prst="trapezoid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8D84ACF3-B2C3-DAB1-1705-0715A787CDF6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8AAE931F-BE97-20E9-D414-34399E16F00C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0A533221-C1F5-EC12-4A20-E2179823F5C2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2C3DC9C6-64EB-4C54-7F44-E9DA1187A72B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257F940-7A65-244D-6691-8DDEB5E6E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48C028-3DA4-6FAA-2436-4FD14CEEB6B4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Matrix</a:t>
            </a:r>
            <a:r>
              <a:rPr lang="en-US" sz="3600" b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Visual</a:t>
            </a:r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F2A44AFD-77CF-FEEE-99E6-78149A902424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51D0F0-061C-B87F-930C-EFBD65DAEC59}"/>
              </a:ext>
            </a:extLst>
          </p:cNvPr>
          <p:cNvSpPr txBox="1"/>
          <p:nvPr/>
        </p:nvSpPr>
        <p:spPr>
          <a:xfrm>
            <a:off x="974465" y="1167112"/>
            <a:ext cx="522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P&amp;L Format </a:t>
            </a:r>
            <a:r>
              <a:rPr lang="nl-NL" dirty="0">
                <a:sym typeface="Wingdings" panose="05000000000000000000" pitchFamily="2" charset="2"/>
              </a:rPr>
              <a:t> Omzetten naar Matrix </a:t>
            </a:r>
            <a:r>
              <a:rPr lang="nl-NL" dirty="0" err="1">
                <a:sym typeface="Wingdings" panose="05000000000000000000" pitchFamily="2" charset="2"/>
              </a:rPr>
              <a:t>visual</a:t>
            </a:r>
            <a:r>
              <a:rPr lang="nl-NL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CA2DE-E96F-F35E-CAE3-615ED984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57" y="2274247"/>
            <a:ext cx="3110502" cy="260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yellow and black number&#10;&#10;Description automatically generated">
            <a:extLst>
              <a:ext uri="{FF2B5EF4-FFF2-40B4-BE49-F238E27FC236}">
                <a16:creationId xmlns:a16="http://schemas.microsoft.com/office/drawing/2014/main" id="{18B4EFD4-61CE-62D1-9DDA-993748E71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7" y="1117778"/>
            <a:ext cx="698507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96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16FC6-D858-1AE8-EDA2-B31D39F18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6F97C9C0-4097-713E-C5DE-A8ACBB52E752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06F51477-50CE-DB03-8960-F1A8BAC2EE56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0B18AA4A-F773-A2A1-BC98-F07C992DB03D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B9E6E4FD-1B7D-FAB8-C5E9-9C58D5375B60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12695079-CBCC-813A-AE7A-2E4CBDCC4DD9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40F733C-2D28-067A-4EB7-3796680A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B28602C-4027-09BC-5FD2-79FF17D61F48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5098EB33-3A6E-BC74-7192-A063B41679DF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B2BA967-AC99-5978-CAEB-7716152970D9}"/>
              </a:ext>
            </a:extLst>
          </p:cNvPr>
          <p:cNvSpPr txBox="1"/>
          <p:nvPr/>
        </p:nvSpPr>
        <p:spPr>
          <a:xfrm>
            <a:off x="503750" y="1753644"/>
            <a:ext cx="898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3.1 Standaard Meetwaarde ‘</a:t>
            </a:r>
            <a:r>
              <a:rPr lang="nl-NL" dirty="0" err="1"/>
              <a:t>Amount</a:t>
            </a:r>
            <a:r>
              <a:rPr lang="nl-NL" dirty="0"/>
              <a:t>’ en ‘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Actuals</a:t>
            </a:r>
            <a:r>
              <a:rPr lang="nl-NL" dirty="0"/>
              <a:t>’ maal -1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D55C3-BC56-2FB5-145D-6C4C870CC764}"/>
              </a:ext>
            </a:extLst>
          </p:cNvPr>
          <p:cNvSpPr txBox="1"/>
          <p:nvPr/>
        </p:nvSpPr>
        <p:spPr>
          <a:xfrm>
            <a:off x="503750" y="2406358"/>
            <a:ext cx="61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3.2 Meetwaarde voor subtotalen</a:t>
            </a:r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CC297DF5-823E-2646-7AD1-CF324872FB19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D766A-0E60-CCEC-7FD7-9DAEBF806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50" y="2032973"/>
            <a:ext cx="11400544" cy="39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40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3DBE4-7AAD-0587-BF13-1FED9920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630C16D0-377F-CA94-103F-718DE9FE5B3D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31C87F8C-B192-9893-EA19-4F98C44A68F5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395EBEB4-CC86-B854-CD27-7E925462467C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9AB5BFC4-530D-8B18-E260-B0C191BC7D5C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7854DE96-F8A9-EE25-875E-645F43C12E8B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83E8604-D6F3-4177-B007-CCEE7704B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B5765BA-8D67-FCD2-F5FB-690D93F8B4C7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4E94DF43-1B94-6C4B-7221-27D72E1DEEB3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D87673A-3225-28A3-6583-0766060FAEEB}"/>
              </a:ext>
            </a:extLst>
          </p:cNvPr>
          <p:cNvSpPr txBox="1"/>
          <p:nvPr/>
        </p:nvSpPr>
        <p:spPr>
          <a:xfrm>
            <a:off x="503750" y="1753644"/>
            <a:ext cx="898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Waarom hebben wij 0,00 bovenaan ? </a:t>
            </a:r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006B423-4110-A562-3B32-484E276A44F0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BD1FC-BCBF-B68D-634A-DF4DD313C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50" y="2495782"/>
            <a:ext cx="7590476" cy="3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EFD24-3029-2A14-3269-73CF21A9D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963679F0-5761-EC01-A015-C3794B862AA1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858A4F6D-B8B2-20B0-932B-D941EAD5A3DD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96C730E1-7D9C-0F3B-79AF-C52A6C874A15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FF47F03-2AB8-2682-C5D6-84336BE6A8C4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05EA8AC5-6FAD-67FC-24A3-C1EF9E4A3818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56DEF19-464A-1D89-A4E9-90DF978FEB07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Kennismaken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ubliek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DF4148F2-3C34-B87C-F725-EC0A6968BC2F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E2A8C59B-6D76-8B5D-C001-36F8E612BC8A}"/>
              </a:ext>
            </a:extLst>
          </p:cNvPr>
          <p:cNvSpPr/>
          <p:nvPr/>
        </p:nvSpPr>
        <p:spPr>
          <a:xfrm>
            <a:off x="0" y="6245999"/>
            <a:ext cx="1980000" cy="243077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A56E9-91B5-1402-641C-E16AB12E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" y="868153"/>
            <a:ext cx="9495893" cy="53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499FD-7FDB-A7F4-A890-1930A0984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930D28C8-3E95-D412-5C74-9F0250AD63C4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D3C54279-E7AD-048B-BE8A-31DFF421DE98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399C5962-6B8C-8205-FF21-42665F607568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56CF8DCE-F531-0DE4-BC93-61F4B9F5C0C8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5C5AAA16-1678-D8B8-D053-45E5F9E878F6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58A95FA-D6A1-7A91-3D76-5B6207D83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ECE1C55B-C3A9-DC17-BDE9-BB1A17585879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BE48AA6B-8841-5285-375A-F74E499CE84E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E3838B2-C1EB-D47A-DDAE-5F4726BA458F}"/>
              </a:ext>
            </a:extLst>
          </p:cNvPr>
          <p:cNvSpPr txBox="1"/>
          <p:nvPr/>
        </p:nvSpPr>
        <p:spPr>
          <a:xfrm>
            <a:off x="503750" y="1753644"/>
            <a:ext cx="898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3.1 Standaard Meetwaarde ‘</a:t>
            </a:r>
            <a:r>
              <a:rPr lang="nl-NL" dirty="0" err="1"/>
              <a:t>Amount</a:t>
            </a:r>
            <a:r>
              <a:rPr lang="nl-NL" dirty="0"/>
              <a:t>’ en ‘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Actuals</a:t>
            </a:r>
            <a:r>
              <a:rPr lang="nl-NL" dirty="0"/>
              <a:t>’ maal -1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0C44B-0DA8-95A0-0175-82C0D89BEDEE}"/>
              </a:ext>
            </a:extLst>
          </p:cNvPr>
          <p:cNvSpPr txBox="1"/>
          <p:nvPr/>
        </p:nvSpPr>
        <p:spPr>
          <a:xfrm>
            <a:off x="503750" y="2435614"/>
            <a:ext cx="61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3.2 Meetwaarde voor subtotalen</a:t>
            </a:r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181D8515-89F4-6311-A050-FF646D67C43F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51748-525D-446D-27FC-0A6080B12F38}"/>
              </a:ext>
            </a:extLst>
          </p:cNvPr>
          <p:cNvSpPr txBox="1"/>
          <p:nvPr/>
        </p:nvSpPr>
        <p:spPr>
          <a:xfrm>
            <a:off x="503750" y="3118567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3.3 Presenteren negatieve cijfers tussen haakjes ‘( )’ en in duizendtal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3F1256-C414-B147-E876-82EA7306C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537" y="2946087"/>
            <a:ext cx="7857143" cy="2438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06F85D-FB4F-FD1D-D842-7FC7FFFE2E67}"/>
              </a:ext>
            </a:extLst>
          </p:cNvPr>
          <p:cNvSpPr txBox="1"/>
          <p:nvPr/>
        </p:nvSpPr>
        <p:spPr>
          <a:xfrm>
            <a:off x="659876" y="5384182"/>
            <a:ext cx="9304256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Sources</a:t>
            </a:r>
          </a:p>
          <a:p>
            <a:pPr algn="l">
              <a:lnSpc>
                <a:spcPct val="107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https://learn.microsoft.com/en-us/power-bi/create-reports/desktop-custom-format-strings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https://www.youtube.com/watch?v=zLG4fAHgkK4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47494-7A96-6337-4EE2-6BD2A108BC6B}"/>
              </a:ext>
            </a:extLst>
          </p:cNvPr>
          <p:cNvSpPr txBox="1"/>
          <p:nvPr/>
        </p:nvSpPr>
        <p:spPr>
          <a:xfrm>
            <a:off x="1098963" y="3857231"/>
            <a:ext cx="18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#,##0,;(#,##0,)</a:t>
            </a:r>
          </a:p>
        </p:txBody>
      </p:sp>
      <p:pic>
        <p:nvPicPr>
          <p:cNvPr id="8" name="Picture 2" descr="Rick de Groot - ArrowPoint Consulting | LinkedIn">
            <a:extLst>
              <a:ext uri="{FF2B5EF4-FFF2-40B4-BE49-F238E27FC236}">
                <a16:creationId xmlns:a16="http://schemas.microsoft.com/office/drawing/2014/main" id="{F9279F85-5217-E10E-E944-70CE8CEA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127" y="5294296"/>
            <a:ext cx="912997" cy="912997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95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11BE5-FDB9-008D-314E-EBE10A2A3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470B584E-C60B-56B0-37D6-60D4076B0289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BC3AD4E6-94A1-C1A3-2EC9-EF7B5ACD8DAF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FCD1C5C8-4A26-95D9-249A-279B67A84C3F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EE010C2C-70C2-2993-B60C-64498FB0BF53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7FBE8F5E-D61F-C29C-0798-E90E8A2C0065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50AD346-69BB-DE16-0368-78D43324C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BA722507-B827-57FB-69D3-AD6252348CF5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89453297-F82F-985A-B829-07D4180C53FD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DE478D9-DF42-800C-1617-7D02DFC8A4AE}"/>
              </a:ext>
            </a:extLst>
          </p:cNvPr>
          <p:cNvSpPr txBox="1"/>
          <p:nvPr/>
        </p:nvSpPr>
        <p:spPr>
          <a:xfrm>
            <a:off x="503750" y="1753644"/>
            <a:ext cx="898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3.1 Standaard Meetwaarde ‘</a:t>
            </a:r>
            <a:r>
              <a:rPr lang="nl-NL" dirty="0" err="1"/>
              <a:t>Amount</a:t>
            </a:r>
            <a:r>
              <a:rPr lang="nl-NL" dirty="0"/>
              <a:t>’ en ‘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Actuals</a:t>
            </a:r>
            <a:r>
              <a:rPr lang="nl-NL" dirty="0"/>
              <a:t>’ maal -1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665AD-F4EA-6FC5-8385-4091D340A0F8}"/>
              </a:ext>
            </a:extLst>
          </p:cNvPr>
          <p:cNvSpPr txBox="1"/>
          <p:nvPr/>
        </p:nvSpPr>
        <p:spPr>
          <a:xfrm>
            <a:off x="503750" y="2406358"/>
            <a:ext cx="61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3.2 Meetwaarde voor subtotalen</a:t>
            </a:r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72C1FF25-EC77-4017-F2B0-75B76116908B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12CB1-D8A3-383F-24DE-D1E209E685BB}"/>
              </a:ext>
            </a:extLst>
          </p:cNvPr>
          <p:cNvSpPr txBox="1"/>
          <p:nvPr/>
        </p:nvSpPr>
        <p:spPr>
          <a:xfrm>
            <a:off x="503750" y="3054070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3.3 Presenteren negatieve cijfers tussen haakjes ‘( )’ en in duizendtal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47C66-9FB8-9DFE-8133-734F341ADD49}"/>
              </a:ext>
            </a:extLst>
          </p:cNvPr>
          <p:cNvSpPr txBox="1"/>
          <p:nvPr/>
        </p:nvSpPr>
        <p:spPr>
          <a:xfrm>
            <a:off x="503750" y="3672565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3.4 Kosten en opbrengsten positief : onderdelen meetwaarde </a:t>
            </a:r>
            <a:r>
              <a:rPr lang="nl-NL" b="1" dirty="0" err="1"/>
              <a:t>PnL</a:t>
            </a:r>
            <a:r>
              <a:rPr lang="nl-NL" b="1" dirty="0"/>
              <a:t> -1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EA5805-6631-3A94-B73F-25E527C7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9" y="4106487"/>
            <a:ext cx="6477473" cy="21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49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04320-6F4D-7417-F1B7-CDBD5DA7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17E0C08E-240B-6DC6-FE4C-1AECA825481B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3E28F079-79EB-9777-F9C7-5C17CE199866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4F41ED53-1CF2-F39E-3ABE-120FFE77FECC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B048904-AED4-17CC-B1EB-EE27CDE978C9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B08AD981-C2AC-C8EE-E7D9-117AB843E9C4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3BF9068-9861-3ACC-A7DF-197AEA0B1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6B8D95F-57FE-2B59-B418-6AE3CDDF7C1E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74C5C0D5-F56F-A0F3-90F5-58B23681A071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463A75-62F0-A073-B8FE-04AB56373B50}"/>
              </a:ext>
            </a:extLst>
          </p:cNvPr>
          <p:cNvSpPr txBox="1"/>
          <p:nvPr/>
        </p:nvSpPr>
        <p:spPr>
          <a:xfrm>
            <a:off x="503750" y="1753644"/>
            <a:ext cx="898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3.1 Standaard Meetwaarde ‘</a:t>
            </a:r>
            <a:r>
              <a:rPr lang="nl-NL" dirty="0" err="1"/>
              <a:t>Amount</a:t>
            </a:r>
            <a:r>
              <a:rPr lang="nl-NL" dirty="0"/>
              <a:t>’ en ‘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Actuals</a:t>
            </a:r>
            <a:r>
              <a:rPr lang="nl-NL" dirty="0"/>
              <a:t>’ maal -1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AF6D2-E4AD-C4A2-290F-46413E14F9E8}"/>
              </a:ext>
            </a:extLst>
          </p:cNvPr>
          <p:cNvSpPr txBox="1"/>
          <p:nvPr/>
        </p:nvSpPr>
        <p:spPr>
          <a:xfrm>
            <a:off x="503750" y="2406358"/>
            <a:ext cx="61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3.2 Meetwaarde voor subtotalen</a:t>
            </a:r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5E257350-7614-8666-9778-CB7A6F68BC21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2882B-58F4-937C-9A94-5051654C2B38}"/>
              </a:ext>
            </a:extLst>
          </p:cNvPr>
          <p:cNvSpPr txBox="1"/>
          <p:nvPr/>
        </p:nvSpPr>
        <p:spPr>
          <a:xfrm>
            <a:off x="503750" y="3054070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3.3 Presenteren negatieve cijfers tussen haakjes ‘( )’ en in duizendtal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BB9AE-3DDA-7BB9-374C-FE2C9AA5ABC9}"/>
              </a:ext>
            </a:extLst>
          </p:cNvPr>
          <p:cNvSpPr txBox="1"/>
          <p:nvPr/>
        </p:nvSpPr>
        <p:spPr>
          <a:xfrm>
            <a:off x="503750" y="3672565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3.4 Kosten en opbrengsten positief : onderdelen meetwaarde </a:t>
            </a:r>
            <a:r>
              <a:rPr lang="nl-NL" dirty="0" err="1"/>
              <a:t>PnL</a:t>
            </a:r>
            <a:r>
              <a:rPr lang="nl-NL" dirty="0"/>
              <a:t> -1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BC972-9FFD-541F-318E-5F027D3845DD}"/>
              </a:ext>
            </a:extLst>
          </p:cNvPr>
          <p:cNvSpPr txBox="1"/>
          <p:nvPr/>
        </p:nvSpPr>
        <p:spPr>
          <a:xfrm>
            <a:off x="503750" y="4247003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4    Uitklappen (+) subtotalen onderdrukken 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96023-8801-160D-8FC5-620E038C6B5D}"/>
              </a:ext>
            </a:extLst>
          </p:cNvPr>
          <p:cNvSpPr txBox="1"/>
          <p:nvPr/>
        </p:nvSpPr>
        <p:spPr>
          <a:xfrm>
            <a:off x="922698" y="4821441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Uitklappen 👌</a:t>
            </a:r>
          </a:p>
          <a:p>
            <a:r>
              <a:rPr lang="nl-NL" dirty="0"/>
              <a:t>subtotalen ook.. Lelijk </a:t>
            </a:r>
            <a:r>
              <a:rPr lang="nl-NL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12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EB6B7-5658-BB3F-509B-E66BB93C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11766CD7-1E52-C6D4-F13D-93A918C6DD46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885C84B9-37B1-5CDB-2D33-0CE24CB06663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4FDEE1B0-DEBF-F92A-EE9F-BE8ACF450F01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689E621D-EB94-0278-DC9B-E2A4883BBC3A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1AC97028-25AD-77DE-4022-3DDF68E204C5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B119D5F-0D01-B680-4E4E-726CD6F49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6938121-4A7C-0069-0E5D-B861084E8D89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Onderdruk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uitklappen</a:t>
            </a:r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66784318-1210-84CE-8CA7-1484FB643B36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7" name="Trapezoid 6">
            <a:extLst>
              <a:ext uri="{FF2B5EF4-FFF2-40B4-BE49-F238E27FC236}">
                <a16:creationId xmlns:a16="http://schemas.microsoft.com/office/drawing/2014/main" id="{7250B668-EDF3-B7DD-E47E-22C513E08098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5BEF4-50B1-E7E6-1B24-597C675A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0" y="983794"/>
            <a:ext cx="8142804" cy="51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50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C57D4-0699-FE08-2648-11A98D05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774D8C7F-9601-1756-901C-66282997819F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880D2C67-CDEB-5606-5370-F6BE311B9AA4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386D2330-AB2E-DB4F-98E4-47EA1C45D180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7071EA83-CBAB-CCD3-AD24-E874259251B5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996CD042-E2CE-CF9E-251B-FC1676B1F31B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FF4EF14-2ABA-C575-6BF2-AE4B441F9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93A8FCC-EF0C-9AC6-4DEE-3EC4F5F8B568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B23CCA48-4449-1E6F-108B-E76474DB7AC8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98AE9AB-C515-5729-CDA0-B5E58C8CACDF}"/>
              </a:ext>
            </a:extLst>
          </p:cNvPr>
          <p:cNvSpPr txBox="1"/>
          <p:nvPr/>
        </p:nvSpPr>
        <p:spPr>
          <a:xfrm>
            <a:off x="503750" y="1753644"/>
            <a:ext cx="898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3.1 Standaard Meetwaarde ‘</a:t>
            </a:r>
            <a:r>
              <a:rPr lang="nl-NL" dirty="0" err="1"/>
              <a:t>Amount</a:t>
            </a:r>
            <a:r>
              <a:rPr lang="nl-NL" dirty="0"/>
              <a:t>’ en ‘</a:t>
            </a:r>
            <a:r>
              <a:rPr lang="nl-NL" dirty="0" err="1"/>
              <a:t>Amount</a:t>
            </a:r>
            <a:r>
              <a:rPr lang="nl-NL" dirty="0"/>
              <a:t> </a:t>
            </a:r>
            <a:r>
              <a:rPr lang="nl-NL" dirty="0" err="1"/>
              <a:t>Actuals</a:t>
            </a:r>
            <a:r>
              <a:rPr lang="nl-NL" dirty="0"/>
              <a:t>’ maal -1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8E9EF-3D2E-1537-645D-740F4BDDC0BA}"/>
              </a:ext>
            </a:extLst>
          </p:cNvPr>
          <p:cNvSpPr txBox="1"/>
          <p:nvPr/>
        </p:nvSpPr>
        <p:spPr>
          <a:xfrm>
            <a:off x="503750" y="2406358"/>
            <a:ext cx="615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3.2 Meetwaarde voor subtotalen</a:t>
            </a:r>
            <a:endParaRPr lang="en-US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C4887F91-7B20-BEE3-6CB1-E2C2007EC44B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82242-E37C-BF4A-042C-9E8A51864C85}"/>
              </a:ext>
            </a:extLst>
          </p:cNvPr>
          <p:cNvSpPr txBox="1"/>
          <p:nvPr/>
        </p:nvSpPr>
        <p:spPr>
          <a:xfrm>
            <a:off x="503750" y="3054070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3.3 Presenteren negatieve cijfers tussen haakjes ‘( )’ en in duizendtal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FCBAD-FAD7-F143-E618-AFD1074A1ED4}"/>
              </a:ext>
            </a:extLst>
          </p:cNvPr>
          <p:cNvSpPr txBox="1"/>
          <p:nvPr/>
        </p:nvSpPr>
        <p:spPr>
          <a:xfrm>
            <a:off x="503750" y="3672565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3.4 Kosten en opbrengsten positief : onderdelen meetwaarde </a:t>
            </a:r>
            <a:r>
              <a:rPr lang="nl-NL" dirty="0" err="1"/>
              <a:t>PnL</a:t>
            </a:r>
            <a:r>
              <a:rPr lang="nl-NL" dirty="0"/>
              <a:t> -1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E8A3D-CF16-0805-13BB-40926358CAAB}"/>
              </a:ext>
            </a:extLst>
          </p:cNvPr>
          <p:cNvSpPr txBox="1"/>
          <p:nvPr/>
        </p:nvSpPr>
        <p:spPr>
          <a:xfrm>
            <a:off x="503750" y="4247003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    Uitklappen (+) subtotalen onderdrukken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214F0-AB38-DD3E-F221-108B22AAB90A}"/>
              </a:ext>
            </a:extLst>
          </p:cNvPr>
          <p:cNvSpPr txBox="1"/>
          <p:nvPr/>
        </p:nvSpPr>
        <p:spPr>
          <a:xfrm>
            <a:off x="503750" y="4794663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5    Analyse : Tijdsvergelijking (vergelijkende cijfers)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593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841F0-323F-C667-1ED0-739C2EB4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BEB33D6A-238E-9BEE-A3EA-5C5A851B8ED4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32A0C34E-AF6A-1015-74FD-3252457ED353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971AE66E-8707-FFF1-E95E-7EA0213672B4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154423B6-E6DB-B445-18B2-ABCDDBF01F48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5341039B-61EF-3CF6-3C17-CD6043B40864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D031834-AEC9-5F30-5B74-60247833B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C611863-12A4-E0E2-88C1-909C4A2D30A2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Measures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07AB4C9F-09AC-6B9C-F6A9-CB6F73B70C83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7" name="Trapezoid 6">
            <a:extLst>
              <a:ext uri="{FF2B5EF4-FFF2-40B4-BE49-F238E27FC236}">
                <a16:creationId xmlns:a16="http://schemas.microsoft.com/office/drawing/2014/main" id="{B3B5231F-BC36-2AFF-7F56-82C239FE2E47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E78BD-E141-F097-299E-9372EE99D6DC}"/>
              </a:ext>
            </a:extLst>
          </p:cNvPr>
          <p:cNvSpPr txBox="1"/>
          <p:nvPr/>
        </p:nvSpPr>
        <p:spPr>
          <a:xfrm>
            <a:off x="268517" y="1117778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5    Analyse : Tijdsvergelijking (vergelijkende cijfers)</a:t>
            </a:r>
            <a:endParaRPr lang="en-US" b="1" dirty="0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A84514DE-1CF9-FC8B-CFEF-D068FFF3B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31" y="1982664"/>
            <a:ext cx="385929" cy="3859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224F7F-ECCB-2657-4AB1-D97725B13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75" y="2094224"/>
            <a:ext cx="3533333" cy="361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027A22-8E6B-0148-7489-FE55A1DED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704" y="3472588"/>
            <a:ext cx="3638095" cy="1495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DFD279-7AB0-E6C4-F997-EAB8B2E6E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38765">
            <a:off x="7974710" y="2280200"/>
            <a:ext cx="1938889" cy="673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AA987A-3B17-CC5D-52A7-51D455C218EB}"/>
              </a:ext>
            </a:extLst>
          </p:cNvPr>
          <p:cNvSpPr txBox="1"/>
          <p:nvPr/>
        </p:nvSpPr>
        <p:spPr>
          <a:xfrm>
            <a:off x="9784883" y="2496376"/>
            <a:ext cx="235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Ink Free" panose="03080402000500000000" pitchFamily="66" charset="0"/>
              </a:rPr>
              <a:t>Vanwege …</a:t>
            </a:r>
          </a:p>
          <a:p>
            <a:r>
              <a:rPr lang="nl-NL" dirty="0">
                <a:latin typeface="Ink Free" panose="03080402000500000000" pitchFamily="66" charset="0"/>
              </a:rPr>
              <a:t>Delen door negatief</a:t>
            </a:r>
            <a:endParaRPr lang="en-US" dirty="0">
              <a:latin typeface="Ink Free" panose="03080402000500000000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C7CF38A-E4E2-DC96-5100-2F0EC21B9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17" y="2496376"/>
            <a:ext cx="5161905" cy="36571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6EC317-81EC-EFE3-9B30-3D913656F5CD}"/>
              </a:ext>
            </a:extLst>
          </p:cNvPr>
          <p:cNvSpPr txBox="1"/>
          <p:nvPr/>
        </p:nvSpPr>
        <p:spPr>
          <a:xfrm>
            <a:off x="6348441" y="1665322"/>
            <a:ext cx="235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Ink Free" panose="03080402000500000000" pitchFamily="66" charset="0"/>
              </a:rPr>
              <a:t>ABS Absoluut</a:t>
            </a:r>
            <a:endParaRPr lang="en-US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00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E638D-4FB3-72E7-E723-90DAE848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690CE509-4E6C-E571-F91D-16120764CF6C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E4D953ED-4B85-9588-8D41-564AF01231FB}"/>
              </a:ext>
            </a:extLst>
          </p:cNvPr>
          <p:cNvSpPr/>
          <p:nvPr/>
        </p:nvSpPr>
        <p:spPr>
          <a:xfrm>
            <a:off x="10221904" y="6246000"/>
            <a:ext cx="1980000" cy="243077"/>
          </a:xfrm>
          <a:prstGeom prst="trapezoid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7F21F346-751C-5EAB-3916-75EAF5C4AF78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6DF7E26D-4B1E-8629-A457-CEECB47E0228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C3C1FC6B-FE02-EF86-E4AE-61CDF2317A94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9975452C-8B3B-F3C9-E2CD-528F118C7C4C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FE0F25F9-98E6-D3AC-BDF8-9CCD52C0F78F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93874CE-ACC2-2165-9C3D-7A00E86AB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9CF85DA-3924-E3CD-442A-13F54DA59808}"/>
              </a:ext>
            </a:extLst>
          </p:cNvPr>
          <p:cNvSpPr txBox="1"/>
          <p:nvPr/>
        </p:nvSpPr>
        <p:spPr>
          <a:xfrm>
            <a:off x="233909" y="67847"/>
            <a:ext cx="703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Analyse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Organisatie-onderdeel</a:t>
            </a:r>
            <a:endParaRPr lang="en-US" sz="3600" b="1" dirty="0">
              <a:solidFill>
                <a:srgbClr val="FFC000"/>
              </a:solidFill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5EE7BC43-F607-610B-42C9-ECD51D060582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87749A-3A9F-D442-6A26-EC970502C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4" r="484"/>
          <a:stretch/>
        </p:blipFill>
        <p:spPr>
          <a:xfrm>
            <a:off x="48922" y="904970"/>
            <a:ext cx="12094158" cy="5065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9FEFC-EF1C-F509-876E-8E40BF497FD6}"/>
              </a:ext>
            </a:extLst>
          </p:cNvPr>
          <p:cNvSpPr txBox="1"/>
          <p:nvPr/>
        </p:nvSpPr>
        <p:spPr>
          <a:xfrm>
            <a:off x="418908" y="1374507"/>
            <a:ext cx="761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6    Analyse : </a:t>
            </a:r>
            <a:r>
              <a:rPr lang="nl-NL" b="1" dirty="0" err="1"/>
              <a:t>by</a:t>
            </a:r>
            <a:r>
              <a:rPr lang="nl-NL" b="1" dirty="0"/>
              <a:t> </a:t>
            </a:r>
            <a:r>
              <a:rPr lang="nl-NL" b="1" dirty="0" err="1"/>
              <a:t>Division</a:t>
            </a:r>
            <a:r>
              <a:rPr lang="nl-NL" b="1" dirty="0"/>
              <a:t>   (</a:t>
            </a:r>
            <a:r>
              <a:rPr lang="nl-NL" b="1" dirty="0" err="1"/>
              <a:t>stacked</a:t>
            </a:r>
            <a:r>
              <a:rPr lang="nl-NL" b="1" dirty="0"/>
              <a:t>   bar </a:t>
            </a:r>
            <a:r>
              <a:rPr lang="nl-NL" b="1" dirty="0" err="1"/>
              <a:t>chart</a:t>
            </a:r>
            <a:r>
              <a:rPr lang="nl-NL" b="1" dirty="0"/>
              <a:t>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3663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5598-12FF-AEF0-BA72-580899E1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DB6369-8159-C56D-9CEE-F6BCE51F6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72" y="3493117"/>
            <a:ext cx="7533333" cy="2961905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867B44E4-782B-4277-B526-B7EA63CCA55C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5BA187C2-7F84-9D6F-0FBD-8D0C2C7EEBB0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161CBC22-0CD2-19D0-3513-66CD9F9DB4BA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0DBB6F88-FA2C-EC3D-3652-EC8941919BF0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BA34B54D-BD4F-6647-119D-AF9AB646E47D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F251394-9F6A-B06C-5C58-1FE41242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C7248DCB-C1A1-C1F1-E19B-46C281475D04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Dax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Month -YTM</a:t>
            </a: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F72543FB-AD1D-8CC3-8307-A7B829ECC168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pic>
        <p:nvPicPr>
          <p:cNvPr id="17" name="Picture 16" descr="A yellow circle with black number on it&#10;&#10;Description automatically generated">
            <a:extLst>
              <a:ext uri="{FF2B5EF4-FFF2-40B4-BE49-F238E27FC236}">
                <a16:creationId xmlns:a16="http://schemas.microsoft.com/office/drawing/2014/main" id="{9579E114-358C-AE49-69AD-8D15141D2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41" y="4073675"/>
            <a:ext cx="609524" cy="676190"/>
          </a:xfrm>
          <a:prstGeom prst="rect">
            <a:avLst/>
          </a:prstGeom>
        </p:spPr>
      </p:pic>
      <p:pic>
        <p:nvPicPr>
          <p:cNvPr id="19" name="Picture 18" descr="A yellow circle with black number three&#10;&#10;Description automatically generated">
            <a:extLst>
              <a:ext uri="{FF2B5EF4-FFF2-40B4-BE49-F238E27FC236}">
                <a16:creationId xmlns:a16="http://schemas.microsoft.com/office/drawing/2014/main" id="{FF700A07-05B5-9E62-AEBA-AFBECE64A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61" y="4073675"/>
            <a:ext cx="609524" cy="676190"/>
          </a:xfrm>
          <a:prstGeom prst="rect">
            <a:avLst/>
          </a:prstGeom>
        </p:spPr>
      </p:pic>
      <p:pic>
        <p:nvPicPr>
          <p:cNvPr id="25" name="Picture 24" descr="A yellow circle with black number four&#10;&#10;Description automatically generated">
            <a:extLst>
              <a:ext uri="{FF2B5EF4-FFF2-40B4-BE49-F238E27FC236}">
                <a16:creationId xmlns:a16="http://schemas.microsoft.com/office/drawing/2014/main" id="{FDBE06C0-D50C-1ECA-2665-119D93B44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77" y="4073675"/>
            <a:ext cx="609524" cy="676190"/>
          </a:xfrm>
          <a:prstGeom prst="rect">
            <a:avLst/>
          </a:prstGeom>
        </p:spPr>
      </p:pic>
      <p:pic>
        <p:nvPicPr>
          <p:cNvPr id="28" name="Picture 27" descr="A yellow circle with black number one&#10;&#10;Description automatically generated">
            <a:extLst>
              <a:ext uri="{FF2B5EF4-FFF2-40B4-BE49-F238E27FC236}">
                <a16:creationId xmlns:a16="http://schemas.microsoft.com/office/drawing/2014/main" id="{6B7CFD58-4E11-077D-D267-9EAF9D984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47" y="4073675"/>
            <a:ext cx="609524" cy="676190"/>
          </a:xfrm>
          <a:prstGeom prst="rect">
            <a:avLst/>
          </a:prstGeom>
        </p:spPr>
      </p:pic>
      <p:pic>
        <p:nvPicPr>
          <p:cNvPr id="29" name="Picture 28" descr="A yellow circle with black number one&#10;&#10;Description automatically generated">
            <a:extLst>
              <a:ext uri="{FF2B5EF4-FFF2-40B4-BE49-F238E27FC236}">
                <a16:creationId xmlns:a16="http://schemas.microsoft.com/office/drawing/2014/main" id="{3C113176-5C41-0A3A-02A7-C3D94AA4D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34" y="4073675"/>
            <a:ext cx="609524" cy="676190"/>
          </a:xfrm>
          <a:prstGeom prst="rect">
            <a:avLst/>
          </a:prstGeom>
        </p:spPr>
      </p:pic>
      <p:pic>
        <p:nvPicPr>
          <p:cNvPr id="30" name="Picture 29" descr="A yellow circle with black number on it&#10;&#10;Description automatically generated">
            <a:extLst>
              <a:ext uri="{FF2B5EF4-FFF2-40B4-BE49-F238E27FC236}">
                <a16:creationId xmlns:a16="http://schemas.microsoft.com/office/drawing/2014/main" id="{4EAD868B-5796-6579-4DAD-F0FAFE4F1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65" y="4073675"/>
            <a:ext cx="609524" cy="676190"/>
          </a:xfrm>
          <a:prstGeom prst="rect">
            <a:avLst/>
          </a:prstGeom>
        </p:spPr>
      </p:pic>
      <p:pic>
        <p:nvPicPr>
          <p:cNvPr id="31" name="Picture 30" descr="A yellow circle with black number three&#10;&#10;Description automatically generated">
            <a:extLst>
              <a:ext uri="{FF2B5EF4-FFF2-40B4-BE49-F238E27FC236}">
                <a16:creationId xmlns:a16="http://schemas.microsoft.com/office/drawing/2014/main" id="{25149FC0-E0CE-75B8-5947-77E970C54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33" y="4073675"/>
            <a:ext cx="609524" cy="676190"/>
          </a:xfrm>
          <a:prstGeom prst="rect">
            <a:avLst/>
          </a:prstGeom>
        </p:spPr>
      </p:pic>
      <p:pic>
        <p:nvPicPr>
          <p:cNvPr id="32" name="Picture 31" descr="A yellow circle with black number four&#10;&#10;Description automatically generated">
            <a:extLst>
              <a:ext uri="{FF2B5EF4-FFF2-40B4-BE49-F238E27FC236}">
                <a16:creationId xmlns:a16="http://schemas.microsoft.com/office/drawing/2014/main" id="{E408037F-8473-51A9-EDC6-6074673FA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05" y="4073675"/>
            <a:ext cx="609524" cy="676190"/>
          </a:xfrm>
          <a:prstGeom prst="rect">
            <a:avLst/>
          </a:prstGeom>
        </p:spPr>
      </p:pic>
      <p:pic>
        <p:nvPicPr>
          <p:cNvPr id="36" name="Picture 35" descr="A yellow and black calculator&#10;&#10;Description automatically generated">
            <a:extLst>
              <a:ext uri="{FF2B5EF4-FFF2-40B4-BE49-F238E27FC236}">
                <a16:creationId xmlns:a16="http://schemas.microsoft.com/office/drawing/2014/main" id="{FF57DC4F-34C9-FAF3-4A7F-716D20AC37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24" y="2042268"/>
            <a:ext cx="318505" cy="465770"/>
          </a:xfrm>
          <a:prstGeom prst="rect">
            <a:avLst/>
          </a:prstGeom>
        </p:spPr>
      </p:pic>
      <p:pic>
        <p:nvPicPr>
          <p:cNvPr id="40" name="Picture 3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9BEBFE-200A-3CBB-09BC-EB76F45B6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00" y="2838184"/>
            <a:ext cx="535438" cy="5354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92C06B-647E-5E23-2711-6010F675951A}"/>
              </a:ext>
            </a:extLst>
          </p:cNvPr>
          <p:cNvSpPr txBox="1"/>
          <p:nvPr/>
        </p:nvSpPr>
        <p:spPr>
          <a:xfrm>
            <a:off x="2773747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Month</a:t>
            </a:r>
            <a:endParaRPr lang="en-US" sz="1200" dirty="0"/>
          </a:p>
        </p:txBody>
      </p:sp>
      <p:pic>
        <p:nvPicPr>
          <p:cNvPr id="42" name="Picture 4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1FFD3B3-3D4B-D64E-D241-304B60579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87" y="2838184"/>
            <a:ext cx="535438" cy="5354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1DBA0E8-45C2-7AF2-AEF6-E30044431982}"/>
              </a:ext>
            </a:extLst>
          </p:cNvPr>
          <p:cNvSpPr txBox="1"/>
          <p:nvPr/>
        </p:nvSpPr>
        <p:spPr>
          <a:xfrm>
            <a:off x="3521285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YTM</a:t>
            </a:r>
            <a:endParaRPr lang="en-US" sz="1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D4FB692-2F0A-577F-15FB-FB08168782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6492" y="4017114"/>
            <a:ext cx="1885466" cy="2378151"/>
          </a:xfrm>
          <a:prstGeom prst="rect">
            <a:avLst/>
          </a:prstGeom>
        </p:spPr>
      </p:pic>
      <p:pic>
        <p:nvPicPr>
          <p:cNvPr id="46" name="Picture 4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51112B-7C4E-94AA-F35F-4D479AC439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44" y="2838184"/>
            <a:ext cx="535438" cy="53543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B7718F4-ECC5-AACE-45B2-EF8EBD3A4541}"/>
              </a:ext>
            </a:extLst>
          </p:cNvPr>
          <p:cNvSpPr txBox="1"/>
          <p:nvPr/>
        </p:nvSpPr>
        <p:spPr>
          <a:xfrm>
            <a:off x="4035791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Month</a:t>
            </a:r>
            <a:endParaRPr lang="en-US" sz="1200" dirty="0"/>
          </a:p>
        </p:txBody>
      </p:sp>
      <p:pic>
        <p:nvPicPr>
          <p:cNvPr id="48" name="Picture 4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442A5F-300B-7AAB-7E7B-16F3572EBA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31" y="2838184"/>
            <a:ext cx="535438" cy="5354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C2BE3C2-B8AE-7207-6159-3F41AB6045E9}"/>
              </a:ext>
            </a:extLst>
          </p:cNvPr>
          <p:cNvSpPr txBox="1"/>
          <p:nvPr/>
        </p:nvSpPr>
        <p:spPr>
          <a:xfrm>
            <a:off x="4783329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YTM</a:t>
            </a:r>
            <a:endParaRPr lang="en-US" sz="1200" dirty="0"/>
          </a:p>
        </p:txBody>
      </p:sp>
      <p:pic>
        <p:nvPicPr>
          <p:cNvPr id="50" name="Picture 4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FC89AA-A417-EE69-10B6-CBC03188D6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90" y="2838184"/>
            <a:ext cx="535438" cy="5354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39F3C1A-E2BB-E308-2CA2-A88DDBF6C01F}"/>
              </a:ext>
            </a:extLst>
          </p:cNvPr>
          <p:cNvSpPr txBox="1"/>
          <p:nvPr/>
        </p:nvSpPr>
        <p:spPr>
          <a:xfrm>
            <a:off x="5331137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Month</a:t>
            </a:r>
            <a:endParaRPr lang="en-US" sz="1200" dirty="0"/>
          </a:p>
        </p:txBody>
      </p:sp>
      <p:pic>
        <p:nvPicPr>
          <p:cNvPr id="52" name="Picture 5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F914C4-315A-A22D-DBFC-7A1548B043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77" y="2838184"/>
            <a:ext cx="535438" cy="53543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515D5A9-CB1A-AF9C-F74B-B9310E5CA1A6}"/>
              </a:ext>
            </a:extLst>
          </p:cNvPr>
          <p:cNvSpPr txBox="1"/>
          <p:nvPr/>
        </p:nvSpPr>
        <p:spPr>
          <a:xfrm>
            <a:off x="6078675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YTM</a:t>
            </a:r>
            <a:endParaRPr lang="en-US" sz="1200" dirty="0"/>
          </a:p>
        </p:txBody>
      </p:sp>
      <p:pic>
        <p:nvPicPr>
          <p:cNvPr id="54" name="Picture 5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2EB1F8-3719-DA9E-BF7C-814587C688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6" y="2838184"/>
            <a:ext cx="535438" cy="53543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DCFA5DC-DF56-D05E-25BB-1B3378EACA8B}"/>
              </a:ext>
            </a:extLst>
          </p:cNvPr>
          <p:cNvSpPr txBox="1"/>
          <p:nvPr/>
        </p:nvSpPr>
        <p:spPr>
          <a:xfrm>
            <a:off x="6721743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Month</a:t>
            </a:r>
            <a:endParaRPr lang="en-US" sz="1200" dirty="0"/>
          </a:p>
        </p:txBody>
      </p:sp>
      <p:pic>
        <p:nvPicPr>
          <p:cNvPr id="56" name="Picture 5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945DE5E-154D-81D7-8CCC-DB2EB9DBA4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83" y="2838184"/>
            <a:ext cx="535438" cy="53543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63DCF7E-EA9D-D1FE-B4AA-58188A9067A8}"/>
              </a:ext>
            </a:extLst>
          </p:cNvPr>
          <p:cNvSpPr txBox="1"/>
          <p:nvPr/>
        </p:nvSpPr>
        <p:spPr>
          <a:xfrm>
            <a:off x="7469281" y="2516066"/>
            <a:ext cx="63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YTM</a:t>
            </a:r>
            <a:endParaRPr lang="en-US" sz="1200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8F2FEF4-C681-0EEC-B491-7FE9AE03A506}"/>
              </a:ext>
            </a:extLst>
          </p:cNvPr>
          <p:cNvCxnSpPr/>
          <p:nvPr/>
        </p:nvCxnSpPr>
        <p:spPr>
          <a:xfrm>
            <a:off x="4039342" y="2560194"/>
            <a:ext cx="14633" cy="147315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F7C2FAE-7291-6A9C-E3E5-3F7A032B7575}"/>
              </a:ext>
            </a:extLst>
          </p:cNvPr>
          <p:cNvCxnSpPr/>
          <p:nvPr/>
        </p:nvCxnSpPr>
        <p:spPr>
          <a:xfrm>
            <a:off x="5315527" y="2560193"/>
            <a:ext cx="14633" cy="147315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E64F70A-E3A9-3F69-A275-791B0130CCF1}"/>
              </a:ext>
            </a:extLst>
          </p:cNvPr>
          <p:cNvCxnSpPr/>
          <p:nvPr/>
        </p:nvCxnSpPr>
        <p:spPr>
          <a:xfrm>
            <a:off x="6693095" y="2577428"/>
            <a:ext cx="14633" cy="1473157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AF2C572D-BA5E-3D13-072F-BABCCD95D5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710" y="1211550"/>
            <a:ext cx="1738862" cy="1629128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CC2460A-CB4D-9850-907F-C681E7F23138}"/>
              </a:ext>
            </a:extLst>
          </p:cNvPr>
          <p:cNvSpPr/>
          <p:nvPr/>
        </p:nvSpPr>
        <p:spPr>
          <a:xfrm>
            <a:off x="4420469" y="425177"/>
            <a:ext cx="924039" cy="454074"/>
          </a:xfrm>
          <a:prstGeom prst="roundRect">
            <a:avLst/>
          </a:prstGeom>
          <a:solidFill>
            <a:srgbClr val="FFC00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1:Month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2E7FB77-F1D9-1D72-E2B3-AA70E1BA40A1}"/>
              </a:ext>
            </a:extLst>
          </p:cNvPr>
          <p:cNvSpPr/>
          <p:nvPr/>
        </p:nvSpPr>
        <p:spPr>
          <a:xfrm>
            <a:off x="5507004" y="425177"/>
            <a:ext cx="924039" cy="454074"/>
          </a:xfrm>
          <a:prstGeom prst="roundRect">
            <a:avLst/>
          </a:prstGeom>
          <a:solidFill>
            <a:srgbClr val="DDDAD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2: YTM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9" name="Picture 6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7CE892-1BA2-F3C3-07DE-DE44D4336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74" y="916816"/>
            <a:ext cx="694484" cy="694484"/>
          </a:xfrm>
          <a:prstGeom prst="rect">
            <a:avLst/>
          </a:prstGeom>
        </p:spPr>
      </p:pic>
      <p:pic>
        <p:nvPicPr>
          <p:cNvPr id="70" name="Picture 69" descr="A yellow and black calculator&#10;&#10;Description automatically generated">
            <a:extLst>
              <a:ext uri="{FF2B5EF4-FFF2-40B4-BE49-F238E27FC236}">
                <a16:creationId xmlns:a16="http://schemas.microsoft.com/office/drawing/2014/main" id="{48E4DCC8-20D8-9CC9-DB5A-E36ECEB9D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17" y="2042268"/>
            <a:ext cx="318505" cy="465770"/>
          </a:xfrm>
          <a:prstGeom prst="rect">
            <a:avLst/>
          </a:prstGeom>
        </p:spPr>
      </p:pic>
      <p:pic>
        <p:nvPicPr>
          <p:cNvPr id="71" name="Picture 70" descr="A yellow and black calculator&#10;&#10;Description automatically generated">
            <a:extLst>
              <a:ext uri="{FF2B5EF4-FFF2-40B4-BE49-F238E27FC236}">
                <a16:creationId xmlns:a16="http://schemas.microsoft.com/office/drawing/2014/main" id="{4A52CBEB-AA6D-4AD9-A1F6-FB9751606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22" y="2042268"/>
            <a:ext cx="318505" cy="465770"/>
          </a:xfrm>
          <a:prstGeom prst="rect">
            <a:avLst/>
          </a:prstGeom>
        </p:spPr>
      </p:pic>
      <p:pic>
        <p:nvPicPr>
          <p:cNvPr id="72" name="Picture 71" descr="A yellow and black calculator&#10;&#10;Description automatically generated">
            <a:extLst>
              <a:ext uri="{FF2B5EF4-FFF2-40B4-BE49-F238E27FC236}">
                <a16:creationId xmlns:a16="http://schemas.microsoft.com/office/drawing/2014/main" id="{19A78801-78B5-0DE8-1BD1-95381F4E7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74" y="2042268"/>
            <a:ext cx="318505" cy="46577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411BC1B-B72B-133F-CA01-83B33206FDC3}"/>
              </a:ext>
            </a:extLst>
          </p:cNvPr>
          <p:cNvSpPr txBox="1"/>
          <p:nvPr/>
        </p:nvSpPr>
        <p:spPr>
          <a:xfrm>
            <a:off x="3108288" y="1767621"/>
            <a:ext cx="82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Selection</a:t>
            </a:r>
            <a:endParaRPr lang="en-US" sz="1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4CEAF95-A13F-BE6E-6BBB-F307C3F4AD7D}"/>
              </a:ext>
            </a:extLst>
          </p:cNvPr>
          <p:cNvSpPr txBox="1"/>
          <p:nvPr/>
        </p:nvSpPr>
        <p:spPr>
          <a:xfrm>
            <a:off x="4280555" y="1767621"/>
            <a:ext cx="82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Selection</a:t>
            </a:r>
            <a:endParaRPr lang="en-US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4BBA06-AD45-2C4C-D42F-2CC29D681865}"/>
              </a:ext>
            </a:extLst>
          </p:cNvPr>
          <p:cNvSpPr txBox="1"/>
          <p:nvPr/>
        </p:nvSpPr>
        <p:spPr>
          <a:xfrm>
            <a:off x="5712598" y="1767621"/>
            <a:ext cx="82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Selection</a:t>
            </a:r>
            <a:endParaRPr lang="en-US" sz="12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D79AD18-9EB2-3C04-C3DE-3CA2F90D3424}"/>
              </a:ext>
            </a:extLst>
          </p:cNvPr>
          <p:cNvSpPr txBox="1"/>
          <p:nvPr/>
        </p:nvSpPr>
        <p:spPr>
          <a:xfrm>
            <a:off x="7023551" y="1767621"/>
            <a:ext cx="82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Selection</a:t>
            </a:r>
            <a:endParaRPr lang="en-US" sz="1200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00905B1-B74F-3CBB-9472-85CFF4AE9D6A}"/>
              </a:ext>
            </a:extLst>
          </p:cNvPr>
          <p:cNvCxnSpPr>
            <a:stCxn id="69" idx="1"/>
            <a:endCxn id="36" idx="0"/>
          </p:cNvCxnSpPr>
          <p:nvPr/>
        </p:nvCxnSpPr>
        <p:spPr>
          <a:xfrm flipH="1">
            <a:off x="3500077" y="1264058"/>
            <a:ext cx="1573897" cy="778210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3D66380-59BA-5A6A-679D-C890C98887E3}"/>
              </a:ext>
            </a:extLst>
          </p:cNvPr>
          <p:cNvCxnSpPr>
            <a:cxnSpLocks/>
            <a:stCxn id="69" idx="1"/>
            <a:endCxn id="70" idx="0"/>
          </p:cNvCxnSpPr>
          <p:nvPr/>
        </p:nvCxnSpPr>
        <p:spPr>
          <a:xfrm flipH="1">
            <a:off x="4684270" y="1264058"/>
            <a:ext cx="389704" cy="778210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410CC7B-1E53-2CD7-6B4D-D9FCBB81B7CD}"/>
              </a:ext>
            </a:extLst>
          </p:cNvPr>
          <p:cNvCxnSpPr>
            <a:cxnSpLocks/>
            <a:stCxn id="69" idx="3"/>
            <a:endCxn id="77" idx="2"/>
          </p:cNvCxnSpPr>
          <p:nvPr/>
        </p:nvCxnSpPr>
        <p:spPr>
          <a:xfrm>
            <a:off x="5768458" y="1264058"/>
            <a:ext cx="357137" cy="7805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D4BEBC4-4FBB-4939-E73C-D9987FE1B861}"/>
              </a:ext>
            </a:extLst>
          </p:cNvPr>
          <p:cNvCxnSpPr>
            <a:cxnSpLocks/>
            <a:stCxn id="69" idx="3"/>
            <a:endCxn id="78" idx="2"/>
          </p:cNvCxnSpPr>
          <p:nvPr/>
        </p:nvCxnSpPr>
        <p:spPr>
          <a:xfrm>
            <a:off x="5768458" y="1264058"/>
            <a:ext cx="1668090" cy="7805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9FBE33C-CD38-9DF4-2B45-2020F375CADB}"/>
              </a:ext>
            </a:extLst>
          </p:cNvPr>
          <p:cNvSpPr txBox="1"/>
          <p:nvPr/>
        </p:nvSpPr>
        <p:spPr>
          <a:xfrm>
            <a:off x="5092940" y="1586150"/>
            <a:ext cx="825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 of 2</a:t>
            </a:r>
            <a:endParaRPr lang="en-US" sz="1200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DF78F27-5261-6EB7-A92F-AC05012A6D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0132" y="1059169"/>
            <a:ext cx="2685714" cy="304762"/>
          </a:xfrm>
          <a:prstGeom prst="rect">
            <a:avLst/>
          </a:prstGeom>
        </p:spPr>
      </p:pic>
      <p:pic>
        <p:nvPicPr>
          <p:cNvPr id="96" name="Picture 95" descr="A black and white logo&#10;&#10;Description automatically generated">
            <a:extLst>
              <a:ext uri="{FF2B5EF4-FFF2-40B4-BE49-F238E27FC236}">
                <a16:creationId xmlns:a16="http://schemas.microsoft.com/office/drawing/2014/main" id="{8FB7B3C3-3B12-D147-1AAE-09F633D9C6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83" y="964345"/>
            <a:ext cx="385929" cy="385929"/>
          </a:xfrm>
          <a:prstGeom prst="rect">
            <a:avLst/>
          </a:prstGeom>
        </p:spPr>
      </p:pic>
      <p:pic>
        <p:nvPicPr>
          <p:cNvPr id="98" name="Picture 97" descr="A black square with white squares&#10;&#10;Description automatically generated">
            <a:extLst>
              <a:ext uri="{FF2B5EF4-FFF2-40B4-BE49-F238E27FC236}">
                <a16:creationId xmlns:a16="http://schemas.microsoft.com/office/drawing/2014/main" id="{769BAD05-5CD2-92D0-1295-FC4C70B8D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68" y="486465"/>
            <a:ext cx="324444" cy="32444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340B674-F65C-FC35-B3AC-FEEDB72904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2230" y="512552"/>
            <a:ext cx="707314" cy="26999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09183BB6-04CD-8CF4-EAA8-8009C75E97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03031" y="1865629"/>
            <a:ext cx="2676190" cy="819048"/>
          </a:xfrm>
          <a:prstGeom prst="rect">
            <a:avLst/>
          </a:prstGeom>
        </p:spPr>
      </p:pic>
      <p:pic>
        <p:nvPicPr>
          <p:cNvPr id="104" name="Picture 103" descr="A black and white logo&#10;&#10;Description automatically generated">
            <a:extLst>
              <a:ext uri="{FF2B5EF4-FFF2-40B4-BE49-F238E27FC236}">
                <a16:creationId xmlns:a16="http://schemas.microsoft.com/office/drawing/2014/main" id="{33B9774D-21DD-30BE-9C0B-20AB383ECE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27" y="2023545"/>
            <a:ext cx="385929" cy="3859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A98A9EB-FF2A-89BD-4CD6-17E5E83BFD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2246" y="329600"/>
            <a:ext cx="547195" cy="634745"/>
          </a:xfrm>
          <a:prstGeom prst="rect">
            <a:avLst/>
          </a:prstGeom>
        </p:spPr>
      </p:pic>
      <p:pic>
        <p:nvPicPr>
          <p:cNvPr id="107" name="Picture 106" descr="A black and white logo&#10;&#10;Description automatically generated">
            <a:extLst>
              <a:ext uri="{FF2B5EF4-FFF2-40B4-BE49-F238E27FC236}">
                <a16:creationId xmlns:a16="http://schemas.microsoft.com/office/drawing/2014/main" id="{80E99D40-B2D6-AC9F-D810-61E8BF448D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03" y="2987693"/>
            <a:ext cx="385929" cy="385929"/>
          </a:xfrm>
          <a:prstGeom prst="rect">
            <a:avLst/>
          </a:prstGeom>
        </p:spPr>
      </p:pic>
      <p:pic>
        <p:nvPicPr>
          <p:cNvPr id="108" name="Picture 107" descr="A yellow circle with black number one&#10;&#10;Description automatically generated">
            <a:extLst>
              <a:ext uri="{FF2B5EF4-FFF2-40B4-BE49-F238E27FC236}">
                <a16:creationId xmlns:a16="http://schemas.microsoft.com/office/drawing/2014/main" id="{BB5C751F-218C-125E-01E9-ECA82BEEE6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49" y="2970254"/>
            <a:ext cx="413518" cy="458746"/>
          </a:xfrm>
          <a:prstGeom prst="rect">
            <a:avLst/>
          </a:prstGeom>
        </p:spPr>
      </p:pic>
      <p:pic>
        <p:nvPicPr>
          <p:cNvPr id="110" name="Picture 109" descr="A yellow circle with black number one&#10;&#10;Description automatically generated">
            <a:extLst>
              <a:ext uri="{FF2B5EF4-FFF2-40B4-BE49-F238E27FC236}">
                <a16:creationId xmlns:a16="http://schemas.microsoft.com/office/drawing/2014/main" id="{66E8DD40-0AA6-BF15-028A-B73CB5D30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2" y="3372448"/>
            <a:ext cx="413518" cy="45874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A1731B2-97BB-2ADC-4E82-8DE9A0B780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47945" y="3003880"/>
            <a:ext cx="3123809" cy="35238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1E49C09-3990-A8A3-01B6-C0011A3E9D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94907" y="3493117"/>
            <a:ext cx="428571" cy="2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5DAC9D-9A67-C2E1-BE6A-06D9B5AA01C0}"/>
              </a:ext>
            </a:extLst>
          </p:cNvPr>
          <p:cNvSpPr txBox="1"/>
          <p:nvPr/>
        </p:nvSpPr>
        <p:spPr>
          <a:xfrm>
            <a:off x="262000" y="706046"/>
            <a:ext cx="250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7   </a:t>
            </a:r>
            <a:r>
              <a:rPr lang="nl-NL" b="1" dirty="0" err="1"/>
              <a:t>Month</a:t>
            </a:r>
            <a:r>
              <a:rPr lang="nl-NL" b="1" dirty="0"/>
              <a:t> or YTM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2497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3C2C-056F-77CC-1D44-DFE4E4980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B2DB00-5CDF-54D3-9686-A336606E7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7" y="3523677"/>
            <a:ext cx="10849614" cy="2915883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1B35FC8D-B5E1-1475-09D0-2BB714B160E4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AA04768C-D07A-9734-7E5F-9444A3750BFB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CDC2FC57-BB34-0A5D-237D-99C14AB7BE3E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CA81ECDD-5C02-400C-E39B-BF860158335B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C61B37B4-52A4-126B-FBC2-10CB3B722922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BD610D43-48FC-49BB-F625-B8A3648C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44A140B-DB3E-D6D5-D4BE-83B955540C0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Trend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icm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slicer 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196DA9BB-C4FB-67BC-7EF6-AFC273FD54E4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7" name="Trapezoid 6">
            <a:extLst>
              <a:ext uri="{FF2B5EF4-FFF2-40B4-BE49-F238E27FC236}">
                <a16:creationId xmlns:a16="http://schemas.microsoft.com/office/drawing/2014/main" id="{B83B06FE-31C4-48DB-FFE3-DAAE6831CFE6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2F979-07F7-2C95-AAD7-3DFF52076EEC}"/>
              </a:ext>
            </a:extLst>
          </p:cNvPr>
          <p:cNvSpPr txBox="1"/>
          <p:nvPr/>
        </p:nvSpPr>
        <p:spPr>
          <a:xfrm>
            <a:off x="245486" y="905569"/>
            <a:ext cx="588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9   Trend in </a:t>
            </a:r>
            <a:r>
              <a:rPr lang="nl-NL" b="1" dirty="0" err="1"/>
              <a:t>visual</a:t>
            </a:r>
            <a:r>
              <a:rPr lang="nl-NL" b="1" dirty="0"/>
              <a:t>: 1 maand geselecteerd in </a:t>
            </a:r>
            <a:r>
              <a:rPr lang="nl-NL" b="1" dirty="0" err="1"/>
              <a:t>slicer</a:t>
            </a:r>
            <a:r>
              <a:rPr lang="nl-NL" b="1" dirty="0"/>
              <a:t>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7C7FE-7995-82C5-735F-1557155A4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5" y="983861"/>
            <a:ext cx="9050049" cy="25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81E6-E687-721C-5409-1F05451E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F0C48580-B8CE-FA7A-BD01-FC530942689E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 / </a:t>
            </a:r>
            <a:r>
              <a:rPr lang="nl-NL" dirty="0" err="1"/>
              <a:t>Tables</a:t>
            </a:r>
            <a:endParaRPr lang="en-US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E51E2D82-5CA2-D570-88E7-F68CEDDF1EE1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Datamodel</a:t>
            </a:r>
            <a:endParaRPr lang="en-US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0A1B8700-7E51-C831-17E0-B5998CC96009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Matrix Visual</a:t>
            </a:r>
            <a:endParaRPr lang="en-US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26492538-091F-EF7C-8F9C-698B0F4688A9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Extra</a:t>
            </a:r>
            <a:endParaRPr lang="en-US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F04C6B02-4AD1-FB54-5341-CA5D5985A756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Accounting</a:t>
            </a:r>
            <a:endParaRPr lang="en-US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5AF610D-E549-0A62-5D0E-A2F5632F5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ED79B66-A74E-6458-C976-E3712E44DFEE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Trend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icm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slicer 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D4AD9E2F-DFB8-0F64-67CB-64DA4D47C1CA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7" name="Trapezoid 6">
            <a:extLst>
              <a:ext uri="{FF2B5EF4-FFF2-40B4-BE49-F238E27FC236}">
                <a16:creationId xmlns:a16="http://schemas.microsoft.com/office/drawing/2014/main" id="{5380DC33-CC32-4296-1C43-87369D46EE4F}"/>
              </a:ext>
            </a:extLst>
          </p:cNvPr>
          <p:cNvSpPr/>
          <p:nvPr/>
        </p:nvSpPr>
        <p:spPr>
          <a:xfrm>
            <a:off x="8174184" y="6246000"/>
            <a:ext cx="1980000" cy="24307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DAX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45DD9-055D-55F0-5632-465E21293420}"/>
              </a:ext>
            </a:extLst>
          </p:cNvPr>
          <p:cNvSpPr txBox="1"/>
          <p:nvPr/>
        </p:nvSpPr>
        <p:spPr>
          <a:xfrm>
            <a:off x="245485" y="905569"/>
            <a:ext cx="692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9   Trend in </a:t>
            </a:r>
            <a:r>
              <a:rPr lang="nl-NL" b="1" dirty="0" err="1"/>
              <a:t>visual</a:t>
            </a:r>
            <a:r>
              <a:rPr lang="nl-NL" b="1" dirty="0"/>
              <a:t>: 1 maand geselecteerd in </a:t>
            </a:r>
            <a:r>
              <a:rPr lang="nl-NL" b="1" dirty="0" err="1"/>
              <a:t>slicer</a:t>
            </a:r>
            <a:r>
              <a:rPr lang="nl-NL" b="1" dirty="0"/>
              <a:t> oplossing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71130-3045-ED01-F8D3-B55721785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85" y="1880015"/>
            <a:ext cx="4522006" cy="4190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75087C-C57A-73B9-5E04-D1193E971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449" y="3429000"/>
            <a:ext cx="4714286" cy="2971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0E18EE-F205-756C-F3F6-EE4959584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422" y="1423379"/>
            <a:ext cx="5209524" cy="1857143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05B20EF6-711A-1329-8934-4F752282F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96" y="3499801"/>
            <a:ext cx="385929" cy="3859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C202A-D2B3-F53E-4DD4-0BD78A788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6378" y="2669648"/>
            <a:ext cx="1609524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9EA84-1EEC-1CA3-1FDE-95B040A8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58A12F-ACF6-E615-AEDA-67AC5CCF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32" y="955965"/>
            <a:ext cx="10002897" cy="5540821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2324A1DE-3E6C-CF55-698A-33E62BE527B1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90BF5864-9A90-4643-837F-C893A12AF1D3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362EB75A-DD19-3DF7-DB48-891E74CAAE9E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BAB64DE5-BBF4-AF6F-4655-E1728FF2B89F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8D9CB571-B96C-9C6E-C259-F512D9467F68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F2922E9-57C9-96B4-1E86-D30D9DB6C3AC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Kennismaken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ubliek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7F49ADBE-0B9D-8FF1-1A97-447D78E2784C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8D6D7B3B-91E2-5600-6B51-23243748ED4F}"/>
              </a:ext>
            </a:extLst>
          </p:cNvPr>
          <p:cNvSpPr/>
          <p:nvPr/>
        </p:nvSpPr>
        <p:spPr>
          <a:xfrm>
            <a:off x="0" y="6245999"/>
            <a:ext cx="1980000" cy="243077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945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2A151-F0F1-E130-769C-DFEE1026C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82C661D-3B55-761A-BABA-5D3ACA44E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1B011A1-E94C-7DFA-5EE9-15CF07930BCA}"/>
              </a:ext>
            </a:extLst>
          </p:cNvPr>
          <p:cNvSpPr txBox="1"/>
          <p:nvPr/>
        </p:nvSpPr>
        <p:spPr>
          <a:xfrm>
            <a:off x="233909" y="67847"/>
            <a:ext cx="703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Contact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Me</a:t>
            </a: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244548F5-7E63-47B3-5C5F-C379362EFBBB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pic>
        <p:nvPicPr>
          <p:cNvPr id="52" name="Afbeelding 463">
            <a:extLst>
              <a:ext uri="{FF2B5EF4-FFF2-40B4-BE49-F238E27FC236}">
                <a16:creationId xmlns:a16="http://schemas.microsoft.com/office/drawing/2014/main" id="{53A31D44-7FFF-328C-9301-2CD13AE49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2826" y1="57609" x2="72826" y2="57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34" y="4276320"/>
            <a:ext cx="606632" cy="606632"/>
          </a:xfrm>
          <a:prstGeom prst="rect">
            <a:avLst/>
          </a:prstGeom>
        </p:spPr>
      </p:pic>
      <p:pic>
        <p:nvPicPr>
          <p:cNvPr id="53" name="Afbeelding 450">
            <a:extLst>
              <a:ext uri="{FF2B5EF4-FFF2-40B4-BE49-F238E27FC236}">
                <a16:creationId xmlns:a16="http://schemas.microsoft.com/office/drawing/2014/main" id="{FDA9DC13-C6CC-057A-927D-F466B7564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86" y="2987386"/>
            <a:ext cx="777853" cy="777853"/>
          </a:xfrm>
          <a:prstGeom prst="rect">
            <a:avLst/>
          </a:prstGeom>
        </p:spPr>
      </p:pic>
      <p:sp>
        <p:nvSpPr>
          <p:cNvPr id="54" name="Tekstvak 451">
            <a:extLst>
              <a:ext uri="{FF2B5EF4-FFF2-40B4-BE49-F238E27FC236}">
                <a16:creationId xmlns:a16="http://schemas.microsoft.com/office/drawing/2014/main" id="{E99558D8-92A9-6E3F-7E8B-481B521EF41E}"/>
              </a:ext>
            </a:extLst>
          </p:cNvPr>
          <p:cNvSpPr txBox="1"/>
          <p:nvPr/>
        </p:nvSpPr>
        <p:spPr>
          <a:xfrm>
            <a:off x="7247739" y="3175282"/>
            <a:ext cx="420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frank@controloverreports.com</a:t>
            </a:r>
          </a:p>
        </p:txBody>
      </p:sp>
      <p:pic>
        <p:nvPicPr>
          <p:cNvPr id="55" name="Afbeelding 454">
            <a:extLst>
              <a:ext uri="{FF2B5EF4-FFF2-40B4-BE49-F238E27FC236}">
                <a16:creationId xmlns:a16="http://schemas.microsoft.com/office/drawing/2014/main" id="{9BDBFF18-E746-E535-6C7B-4C5DF91C1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696" y1="64130" x2="33696" y2="64130"/>
                        <a14:backgroundMark x1="34783" y1="31522" x2="34783" y2="31522"/>
                        <a14:backgroundMark x1="33696" y1="55435" x2="33696" y2="55435"/>
                        <a14:backgroundMark x1="34783" y1="64130" x2="34783" y2="64130"/>
                        <a14:backgroundMark x1="33696" y1="64130" x2="33696" y2="64130"/>
                        <a14:backgroundMark x1="48913" y1="58696" x2="48913" y2="58696"/>
                        <a14:backgroundMark x1="48913" y1="54348" x2="47826" y2="64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34" y="3777611"/>
            <a:ext cx="606632" cy="606632"/>
          </a:xfrm>
          <a:prstGeom prst="rect">
            <a:avLst/>
          </a:prstGeom>
        </p:spPr>
      </p:pic>
      <p:sp>
        <p:nvSpPr>
          <p:cNvPr id="56" name="Tekstvak 455">
            <a:extLst>
              <a:ext uri="{FF2B5EF4-FFF2-40B4-BE49-F238E27FC236}">
                <a16:creationId xmlns:a16="http://schemas.microsoft.com/office/drawing/2014/main" id="{00548B8D-D462-5796-EAED-5FD48190EA3C}"/>
              </a:ext>
            </a:extLst>
          </p:cNvPr>
          <p:cNvSpPr txBox="1"/>
          <p:nvPr/>
        </p:nvSpPr>
        <p:spPr>
          <a:xfrm>
            <a:off x="7315691" y="3846232"/>
            <a:ext cx="321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linkedin.com/in/fdelden</a:t>
            </a:r>
          </a:p>
        </p:txBody>
      </p:sp>
      <p:sp>
        <p:nvSpPr>
          <p:cNvPr id="57" name="Tekstvak 460">
            <a:extLst>
              <a:ext uri="{FF2B5EF4-FFF2-40B4-BE49-F238E27FC236}">
                <a16:creationId xmlns:a16="http://schemas.microsoft.com/office/drawing/2014/main" id="{2069362F-2528-A08D-19BA-DA111C8829A5}"/>
              </a:ext>
            </a:extLst>
          </p:cNvPr>
          <p:cNvSpPr txBox="1"/>
          <p:nvPr/>
        </p:nvSpPr>
        <p:spPr>
          <a:xfrm>
            <a:off x="7315691" y="4418842"/>
            <a:ext cx="39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www.controloverreports.com</a:t>
            </a:r>
          </a:p>
        </p:txBody>
      </p:sp>
      <p:sp>
        <p:nvSpPr>
          <p:cNvPr id="59" name="Rechthoek 1">
            <a:extLst>
              <a:ext uri="{FF2B5EF4-FFF2-40B4-BE49-F238E27FC236}">
                <a16:creationId xmlns:a16="http://schemas.microsoft.com/office/drawing/2014/main" id="{5DA46A47-F0D9-E04B-46DD-6F0D14A1BBEC}"/>
              </a:ext>
            </a:extLst>
          </p:cNvPr>
          <p:cNvSpPr/>
          <p:nvPr/>
        </p:nvSpPr>
        <p:spPr>
          <a:xfrm>
            <a:off x="6374459" y="3747892"/>
            <a:ext cx="5266667" cy="592595"/>
          </a:xfrm>
          <a:prstGeom prst="rect">
            <a:avLst/>
          </a:prstGeom>
          <a:solidFill>
            <a:srgbClr val="FFFF0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Afbeelding 3">
            <a:extLst>
              <a:ext uri="{FF2B5EF4-FFF2-40B4-BE49-F238E27FC236}">
                <a16:creationId xmlns:a16="http://schemas.microsoft.com/office/drawing/2014/main" id="{10934F8D-81F6-696F-55F9-7AE4F817B5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533" y="3634126"/>
            <a:ext cx="678461" cy="678461"/>
          </a:xfrm>
          <a:prstGeom prst="rect">
            <a:avLst/>
          </a:prstGeom>
        </p:spPr>
      </p:pic>
      <p:cxnSp>
        <p:nvCxnSpPr>
          <p:cNvPr id="61" name="Rechte verbindingslijn 27">
            <a:extLst>
              <a:ext uri="{FF2B5EF4-FFF2-40B4-BE49-F238E27FC236}">
                <a16:creationId xmlns:a16="http://schemas.microsoft.com/office/drawing/2014/main" id="{12E6769F-9D6D-47F1-F039-DF1056109364}"/>
              </a:ext>
            </a:extLst>
          </p:cNvPr>
          <p:cNvCxnSpPr>
            <a:cxnSpLocks/>
          </p:cNvCxnSpPr>
          <p:nvPr/>
        </p:nvCxnSpPr>
        <p:spPr>
          <a:xfrm>
            <a:off x="6127449" y="2209450"/>
            <a:ext cx="0" cy="2781650"/>
          </a:xfrm>
          <a:prstGeom prst="line">
            <a:avLst/>
          </a:prstGeom>
          <a:noFill/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62" name="Tijdelijke aanduiding voor tekst 315">
            <a:extLst>
              <a:ext uri="{FF2B5EF4-FFF2-40B4-BE49-F238E27FC236}">
                <a16:creationId xmlns:a16="http://schemas.microsoft.com/office/drawing/2014/main" id="{8DDAE688-F144-B1D7-043D-199C552F0CE8}"/>
              </a:ext>
            </a:extLst>
          </p:cNvPr>
          <p:cNvSpPr txBox="1">
            <a:spLocks/>
          </p:cNvSpPr>
          <p:nvPr/>
        </p:nvSpPr>
        <p:spPr>
          <a:xfrm>
            <a:off x="2593107" y="2197914"/>
            <a:ext cx="4527270" cy="258895"/>
          </a:xfrm>
          <a:prstGeom prst="rect">
            <a:avLst/>
          </a:prstGeom>
        </p:spPr>
        <p:txBody>
          <a:bodyPr rtlCol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P&amp;L IN AN HOUR - COURSE</a:t>
            </a:r>
          </a:p>
        </p:txBody>
      </p:sp>
      <p:cxnSp>
        <p:nvCxnSpPr>
          <p:cNvPr id="63" name="Straight Connector 14">
            <a:extLst>
              <a:ext uri="{FF2B5EF4-FFF2-40B4-BE49-F238E27FC236}">
                <a16:creationId xmlns:a16="http://schemas.microsoft.com/office/drawing/2014/main" id="{2F9DDED9-B72D-6143-19D2-587F1E923CD5}"/>
              </a:ext>
            </a:extLst>
          </p:cNvPr>
          <p:cNvCxnSpPr>
            <a:cxnSpLocks/>
          </p:cNvCxnSpPr>
          <p:nvPr/>
        </p:nvCxnSpPr>
        <p:spPr>
          <a:xfrm>
            <a:off x="1185996" y="2696623"/>
            <a:ext cx="441921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sp>
        <p:nvSpPr>
          <p:cNvPr id="64" name="Tijdelijke aanduiding voor tekst 315">
            <a:extLst>
              <a:ext uri="{FF2B5EF4-FFF2-40B4-BE49-F238E27FC236}">
                <a16:creationId xmlns:a16="http://schemas.microsoft.com/office/drawing/2014/main" id="{39F83FCC-13CF-A1C2-C383-50EAFF440175}"/>
              </a:ext>
            </a:extLst>
          </p:cNvPr>
          <p:cNvSpPr txBox="1">
            <a:spLocks/>
          </p:cNvSpPr>
          <p:nvPr/>
        </p:nvSpPr>
        <p:spPr>
          <a:xfrm>
            <a:off x="6491035" y="2146966"/>
            <a:ext cx="4171351" cy="258895"/>
          </a:xfrm>
          <a:prstGeom prst="rect">
            <a:avLst/>
          </a:prstGeom>
        </p:spPr>
        <p:txBody>
          <a:bodyPr rtlCol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P&amp;L IN AN HOUR – ONLINE COURSE</a:t>
            </a:r>
          </a:p>
        </p:txBody>
      </p:sp>
      <p:cxnSp>
        <p:nvCxnSpPr>
          <p:cNvPr id="65" name="Straight Connector 14">
            <a:extLst>
              <a:ext uri="{FF2B5EF4-FFF2-40B4-BE49-F238E27FC236}">
                <a16:creationId xmlns:a16="http://schemas.microsoft.com/office/drawing/2014/main" id="{0811B573-D162-02D0-8CEF-F4F3C49B0787}"/>
              </a:ext>
            </a:extLst>
          </p:cNvPr>
          <p:cNvCxnSpPr>
            <a:cxnSpLocks/>
          </p:cNvCxnSpPr>
          <p:nvPr/>
        </p:nvCxnSpPr>
        <p:spPr>
          <a:xfrm>
            <a:off x="6599091" y="2696623"/>
            <a:ext cx="4419215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4EEC20D7-125A-23A3-CDFE-29513506E7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46" b="89024" l="5932" r="94492">
                        <a14:foregroundMark x1="6144" y1="82317" x2="10381" y2="73171"/>
                        <a14:foregroundMark x1="89619" y1="45732" x2="89195" y2="67073"/>
                        <a14:foregroundMark x1="93644" y1="61585" x2="94492" y2="62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35072">
            <a:off x="1452687" y="2119968"/>
            <a:ext cx="1938889" cy="673682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3F65874-8CA5-37A5-FF32-889D9F21940A}"/>
              </a:ext>
            </a:extLst>
          </p:cNvPr>
          <p:cNvSpPr>
            <a:spLocks noChangeAspect="1"/>
          </p:cNvSpPr>
          <p:nvPr/>
        </p:nvSpPr>
        <p:spPr>
          <a:xfrm>
            <a:off x="139298" y="1363544"/>
            <a:ext cx="1605278" cy="1244133"/>
          </a:xfrm>
          <a:prstGeom prst="roundRect">
            <a:avLst/>
          </a:prstGeom>
          <a:solidFill>
            <a:srgbClr val="A5A5A5">
              <a:alpha val="5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0" anchor="ctr">
            <a:noAutofit/>
          </a:bodyPr>
          <a:lstStyle/>
          <a:p>
            <a:pPr algn="ctr"/>
            <a:r>
              <a:rPr lang="nl-NL" kern="0" dirty="0">
                <a:latin typeface="Calibri" panose="020F0502020204030204"/>
              </a:rPr>
              <a:t>Op je gemak </a:t>
            </a:r>
          </a:p>
          <a:p>
            <a:pPr algn="ctr"/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Nakijken + </a:t>
            </a:r>
          </a:p>
          <a:p>
            <a:pPr algn="ctr"/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Voorbeelden</a:t>
            </a:r>
          </a:p>
          <a:p>
            <a:pPr algn="ctr"/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Downloaden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03F5BA-AE16-1086-2657-7FD8E8A2E044}"/>
              </a:ext>
            </a:extLst>
          </p:cNvPr>
          <p:cNvSpPr txBox="1"/>
          <p:nvPr/>
        </p:nvSpPr>
        <p:spPr>
          <a:xfrm>
            <a:off x="520721" y="3145061"/>
            <a:ext cx="554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https://course.controloverreports.com/courses/pnlinanhour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1A8F5D4-8263-D4F4-E08E-950C5A0229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4404" y="3572561"/>
            <a:ext cx="3106220" cy="191732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F0DC1EE-3E30-8053-FB24-B16D921D25AD}"/>
              </a:ext>
            </a:extLst>
          </p:cNvPr>
          <p:cNvSpPr txBox="1"/>
          <p:nvPr/>
        </p:nvSpPr>
        <p:spPr>
          <a:xfrm>
            <a:off x="4171887" y="5785832"/>
            <a:ext cx="2569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code : </a:t>
            </a:r>
            <a:r>
              <a:rPr lang="en-US" sz="1600" b="1" dirty="0"/>
              <a:t>PBIG2024</a:t>
            </a:r>
            <a:r>
              <a:rPr lang="en-US" sz="1600" dirty="0"/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DA02527-FA5C-5738-C356-9F900F0729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8322" y="5551621"/>
            <a:ext cx="1683565" cy="74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50 procent goud nummer vijftig 3D-rendering 8506492 PNG">
            <a:extLst>
              <a:ext uri="{FF2B5EF4-FFF2-40B4-BE49-F238E27FC236}">
                <a16:creationId xmlns:a16="http://schemas.microsoft.com/office/drawing/2014/main" id="{0FE4D873-C750-D8C0-C304-412A7B5F7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30" y="5340914"/>
            <a:ext cx="937658" cy="9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EBCF168-732D-FCCB-7F71-9B11D7C62655}"/>
              </a:ext>
            </a:extLst>
          </p:cNvPr>
          <p:cNvSpPr txBox="1"/>
          <p:nvPr/>
        </p:nvSpPr>
        <p:spPr>
          <a:xfrm>
            <a:off x="1907297" y="5955109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Off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4793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26FE342-87B7-A648-C038-40C65EF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11" y="1332706"/>
            <a:ext cx="5257800" cy="1325563"/>
          </a:xfrm>
        </p:spPr>
        <p:txBody>
          <a:bodyPr/>
          <a:lstStyle/>
          <a:p>
            <a:pPr algn="ctr"/>
            <a:r>
              <a:rPr lang="nl-NL" dirty="0" err="1"/>
              <a:t>Session</a:t>
            </a:r>
            <a:r>
              <a:rPr lang="nl-NL" dirty="0"/>
              <a:t> </a:t>
            </a:r>
            <a:r>
              <a:rPr lang="nl-NL" dirty="0" err="1"/>
              <a:t>evaluation</a:t>
            </a:r>
            <a:endParaRPr lang="nl-NL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D9811995-11BE-4A5F-1BA1-C77131ECA1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8511" y="2477294"/>
            <a:ext cx="3048000" cy="3048000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9DA9BB0-4EAA-EC63-F821-5028650B70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3447" y="2477294"/>
            <a:ext cx="3048000" cy="3048000"/>
          </a:xfr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D98311A2-297F-2216-52B7-5243C23DB863}"/>
              </a:ext>
            </a:extLst>
          </p:cNvPr>
          <p:cNvSpPr txBox="1">
            <a:spLocks/>
          </p:cNvSpPr>
          <p:nvPr/>
        </p:nvSpPr>
        <p:spPr>
          <a:xfrm>
            <a:off x="6528547" y="1332706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/>
              <a:t>Event </a:t>
            </a:r>
            <a:r>
              <a:rPr lang="nl-NL" dirty="0" err="1"/>
              <a:t>evaluation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940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740BB-A670-49EA-31DC-79CBB28DA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1C4B7C-FC87-BF11-0A8F-9A3DA970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09" y="143073"/>
            <a:ext cx="11367514" cy="6285458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BD1D3A2B-19E3-160E-20AE-C1E2FB685732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129B0AF6-9E3F-C66C-D962-C7C1896E0921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81743BE0-3852-6A3B-04C1-8C2FBB7DB299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D1521A98-53D5-DEF8-55C2-9B4FB0C06305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A276EA43-5760-1BB5-182F-F2F2553E3D05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D91FF00F-A348-659C-7E00-278545427558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FB311C4-AE9F-58AC-C1C3-31A34EB96920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Kennismaken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ubliek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C9920AA4-4F8C-90A6-AA24-1320AC16E2DD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636E5233-4B79-22CA-169C-103FA4D0C7EB}"/>
              </a:ext>
            </a:extLst>
          </p:cNvPr>
          <p:cNvSpPr/>
          <p:nvPr/>
        </p:nvSpPr>
        <p:spPr>
          <a:xfrm>
            <a:off x="0" y="6245999"/>
            <a:ext cx="1980000" cy="243077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411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E34F-3127-BDAC-8B0D-20318C9D0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13867-E34A-BE6D-4BA8-95C32AAA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91" y="495464"/>
            <a:ext cx="10861750" cy="6021477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E1653476-B48C-4BF5-3857-5AD0D6A467E3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D5194F26-F6BA-2269-2DAC-3E3CC563D5C6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Typen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3AA0B43F-2A1C-9088-221D-899C08BC3341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0BF09AA7-BCA3-9AFE-AD90-217C20F4A9D1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52B6BF1E-7607-8A71-FDE6-2D7995F33DC3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2832FAF9-CDD3-B947-9712-5FF115A208AE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94A7F24-FE7C-7B67-F303-7BAC09FCA2F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Kennismaken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ubliek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CFB5DA65-C563-E067-00FA-CCC5A18C672C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rapezoid 3">
            <a:extLst>
              <a:ext uri="{FF2B5EF4-FFF2-40B4-BE49-F238E27FC236}">
                <a16:creationId xmlns:a16="http://schemas.microsoft.com/office/drawing/2014/main" id="{3375486F-6721-0976-8F81-4280AF964877}"/>
              </a:ext>
            </a:extLst>
          </p:cNvPr>
          <p:cNvSpPr/>
          <p:nvPr/>
        </p:nvSpPr>
        <p:spPr>
          <a:xfrm>
            <a:off x="0" y="6245999"/>
            <a:ext cx="1980000" cy="243077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127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BE93-347A-04BC-B67B-263AD80F8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miling in a circle&#10;&#10;Description automatically generated">
            <a:extLst>
              <a:ext uri="{FF2B5EF4-FFF2-40B4-BE49-F238E27FC236}">
                <a16:creationId xmlns:a16="http://schemas.microsoft.com/office/drawing/2014/main" id="{B1227357-FEBC-B146-4194-09BE75631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9" y="1034558"/>
            <a:ext cx="1676055" cy="2145351"/>
          </a:xfrm>
          <a:prstGeom prst="rect">
            <a:avLst/>
          </a:prstGeom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A7CD3CC8-8039-CB14-86BD-D5D9AD4C3E8D}"/>
              </a:ext>
            </a:extLst>
          </p:cNvPr>
          <p:cNvSpPr/>
          <p:nvPr/>
        </p:nvSpPr>
        <p:spPr>
          <a:xfrm>
            <a:off x="2039076" y="6246000"/>
            <a:ext cx="1980000" cy="243077"/>
          </a:xfrm>
          <a:prstGeom prst="trapezoi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D78437CC-0204-20C8-6803-9234E4A9C7F6}"/>
              </a:ext>
            </a:extLst>
          </p:cNvPr>
          <p:cNvSpPr/>
          <p:nvPr/>
        </p:nvSpPr>
        <p:spPr>
          <a:xfrm>
            <a:off x="4074196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Soorten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858AAA4F-6B36-5A33-A98D-82871F7614CF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4293855-8411-5A77-E3C0-3A47FF0E9A2C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47FDF891-54F7-5DF8-7987-7A1B951CCAED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3C933BC5-C4DC-2D67-E675-E68798CFFF5E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548A352-5F30-7185-F0CC-741BAFC44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5EBBA578-678C-8C4D-6E17-7BEEB550BF2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P&amp;L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Oplossingen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126814DA-CE83-806E-A2FF-B415CAF96B06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4A2D3C5-A4BF-3499-D73E-A2D1B3CD3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23" y="3415377"/>
            <a:ext cx="1562009" cy="1988012"/>
          </a:xfrm>
          <a:prstGeom prst="rect">
            <a:avLst/>
          </a:prstGeom>
        </p:spPr>
      </p:pic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1A1047F4-69D8-5484-ACEE-2CE4A7092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74" y="1369455"/>
            <a:ext cx="1784394" cy="2284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21E241-B461-6E0A-E39D-4A174FEFB75D}"/>
              </a:ext>
            </a:extLst>
          </p:cNvPr>
          <p:cNvSpPr txBox="1"/>
          <p:nvPr/>
        </p:nvSpPr>
        <p:spPr>
          <a:xfrm>
            <a:off x="295892" y="2626016"/>
            <a:ext cx="178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Derek </a:t>
            </a:r>
            <a:r>
              <a:rPr lang="nl-NL" dirty="0" err="1"/>
              <a:t>Rickard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E1F2A-74CA-A208-2BBE-99E6B938272B}"/>
              </a:ext>
            </a:extLst>
          </p:cNvPr>
          <p:cNvSpPr txBox="1"/>
          <p:nvPr/>
        </p:nvSpPr>
        <p:spPr>
          <a:xfrm>
            <a:off x="1037515" y="4966826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Matt Alington</a:t>
            </a:r>
          </a:p>
          <a:p>
            <a:pPr algn="ctr"/>
            <a:r>
              <a:rPr lang="nl-NL" sz="1100" dirty="0"/>
              <a:t>(</a:t>
            </a:r>
            <a:r>
              <a:rPr lang="nl-NL" sz="1100" dirty="0" err="1"/>
              <a:t>Excelerator</a:t>
            </a:r>
            <a:r>
              <a:rPr lang="nl-NL" sz="1100" dirty="0"/>
              <a:t> BI)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08193C-051B-4A68-AB03-AADDF5F9A39E}"/>
              </a:ext>
            </a:extLst>
          </p:cNvPr>
          <p:cNvSpPr txBox="1"/>
          <p:nvPr/>
        </p:nvSpPr>
        <p:spPr>
          <a:xfrm>
            <a:off x="3034161" y="3078753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Sam </a:t>
            </a:r>
            <a:r>
              <a:rPr lang="nl-NL" dirty="0" err="1"/>
              <a:t>McKay</a:t>
            </a:r>
            <a:br>
              <a:rPr lang="nl-NL" dirty="0"/>
            </a:br>
            <a:r>
              <a:rPr lang="nl-NL" sz="1100" dirty="0"/>
              <a:t>(Enterprise DNA)</a:t>
            </a:r>
            <a:endParaRPr lang="en-US" dirty="0"/>
          </a:p>
        </p:txBody>
      </p:sp>
      <p:pic>
        <p:nvPicPr>
          <p:cNvPr id="31" name="Picture 3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982C657-9F88-D828-6874-375F86A41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22" y="945415"/>
            <a:ext cx="1784394" cy="2284024"/>
          </a:xfrm>
          <a:prstGeom prst="rect">
            <a:avLst/>
          </a:prstGeom>
        </p:spPr>
      </p:pic>
      <p:pic>
        <p:nvPicPr>
          <p:cNvPr id="34" name="Picture 33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37303DCF-AF8E-9E51-9DB1-95A5F6BC0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63" y="1034558"/>
            <a:ext cx="1631473" cy="2105739"/>
          </a:xfrm>
          <a:prstGeom prst="rect">
            <a:avLst/>
          </a:prstGeom>
        </p:spPr>
      </p:pic>
      <p:pic>
        <p:nvPicPr>
          <p:cNvPr id="36" name="Picture 35" descr="A person with a beard smiling&#10;&#10;Description automatically generated">
            <a:extLst>
              <a:ext uri="{FF2B5EF4-FFF2-40B4-BE49-F238E27FC236}">
                <a16:creationId xmlns:a16="http://schemas.microsoft.com/office/drawing/2014/main" id="{B41AC436-0487-B410-015B-111C8846F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11" y="1660731"/>
            <a:ext cx="1263284" cy="1701471"/>
          </a:xfrm>
          <a:prstGeom prst="rect">
            <a:avLst/>
          </a:prstGeom>
        </p:spPr>
      </p:pic>
      <p:pic>
        <p:nvPicPr>
          <p:cNvPr id="38" name="Picture 3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A1026882-D40C-C461-0E2E-2327E873F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12" y="4054985"/>
            <a:ext cx="1431224" cy="184286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0AC48BE-7783-0E1C-0A8D-1038AEC433EF}"/>
              </a:ext>
            </a:extLst>
          </p:cNvPr>
          <p:cNvSpPr txBox="1"/>
          <p:nvPr/>
        </p:nvSpPr>
        <p:spPr>
          <a:xfrm>
            <a:off x="9784756" y="2890391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Bas </a:t>
            </a:r>
            <a:br>
              <a:rPr lang="nl-NL" dirty="0"/>
            </a:br>
            <a:r>
              <a:rPr lang="nl-NL" sz="1100" dirty="0"/>
              <a:t>(How </a:t>
            </a:r>
            <a:r>
              <a:rPr lang="nl-NL" sz="1100" dirty="0" err="1"/>
              <a:t>to</a:t>
            </a:r>
            <a:r>
              <a:rPr lang="nl-NL" sz="1100" dirty="0"/>
              <a:t> Power BI)</a:t>
            </a:r>
            <a:endParaRPr lang="en-US" sz="11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16DDF0-CEF4-FBFC-4A50-86B910B172A4}"/>
              </a:ext>
            </a:extLst>
          </p:cNvPr>
          <p:cNvSpPr txBox="1"/>
          <p:nvPr/>
        </p:nvSpPr>
        <p:spPr>
          <a:xfrm>
            <a:off x="7550340" y="2670366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Andrej </a:t>
            </a:r>
            <a:r>
              <a:rPr lang="nl-NL" dirty="0" err="1"/>
              <a:t>Lapajne</a:t>
            </a:r>
            <a:r>
              <a:rPr lang="nl-NL" dirty="0"/>
              <a:t> </a:t>
            </a:r>
            <a:r>
              <a:rPr lang="nl-NL" sz="1100" dirty="0"/>
              <a:t>(Visual Zebra BI)</a:t>
            </a:r>
            <a:endParaRPr lang="en-US" sz="1100" dirty="0"/>
          </a:p>
        </p:txBody>
      </p:sp>
      <p:sp>
        <p:nvSpPr>
          <p:cNvPr id="45" name="Trapezoid 44">
            <a:extLst>
              <a:ext uri="{FF2B5EF4-FFF2-40B4-BE49-F238E27FC236}">
                <a16:creationId xmlns:a16="http://schemas.microsoft.com/office/drawing/2014/main" id="{3DD1C769-5EFB-9E78-5ED1-A8A05FE294A2}"/>
              </a:ext>
            </a:extLst>
          </p:cNvPr>
          <p:cNvSpPr/>
          <p:nvPr/>
        </p:nvSpPr>
        <p:spPr>
          <a:xfrm>
            <a:off x="2033274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err="1"/>
              <a:t>Erkennig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3BD0AB-FD43-CE39-C3B9-0A8FAA67BF1F}"/>
              </a:ext>
            </a:extLst>
          </p:cNvPr>
          <p:cNvSpPr txBox="1"/>
          <p:nvPr/>
        </p:nvSpPr>
        <p:spPr>
          <a:xfrm>
            <a:off x="5410658" y="2633234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Imke Feldman</a:t>
            </a:r>
          </a:p>
          <a:p>
            <a:pPr algn="ctr"/>
            <a:r>
              <a:rPr lang="nl-NL" sz="1100" dirty="0"/>
              <a:t>(The </a:t>
            </a:r>
            <a:r>
              <a:rPr lang="nl-NL" sz="1100" dirty="0" err="1"/>
              <a:t>BIccountant</a:t>
            </a:r>
            <a:r>
              <a:rPr lang="nl-NL" sz="1100" dirty="0"/>
              <a:t>)</a:t>
            </a:r>
            <a:endParaRPr lang="en-US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428F2D-98D9-EE2F-8B07-8ACC7356F93C}"/>
              </a:ext>
            </a:extLst>
          </p:cNvPr>
          <p:cNvSpPr txBox="1"/>
          <p:nvPr/>
        </p:nvSpPr>
        <p:spPr>
          <a:xfrm>
            <a:off x="10628555" y="5134815"/>
            <a:ext cx="11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Boeken</a:t>
            </a:r>
            <a:endParaRPr lang="en-US" sz="1100" dirty="0"/>
          </a:p>
        </p:txBody>
      </p:sp>
      <p:pic>
        <p:nvPicPr>
          <p:cNvPr id="1026" name="Picture 2" descr="Rick de Groot - ArrowPoint Consulting | LinkedIn">
            <a:extLst>
              <a:ext uri="{FF2B5EF4-FFF2-40B4-BE49-F238E27FC236}">
                <a16:creationId xmlns:a16="http://schemas.microsoft.com/office/drawing/2014/main" id="{2AAAF8E7-BEAB-E790-7473-F0D431F0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36" y="4141077"/>
            <a:ext cx="912997" cy="912997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DAE31B3-9321-4E4C-D6DF-514DEA8440B1}"/>
              </a:ext>
            </a:extLst>
          </p:cNvPr>
          <p:cNvSpPr txBox="1"/>
          <p:nvPr/>
        </p:nvSpPr>
        <p:spPr>
          <a:xfrm>
            <a:off x="3327722" y="5422240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Rick de Groot</a:t>
            </a:r>
            <a:br>
              <a:rPr lang="nl-NL" dirty="0"/>
            </a:br>
            <a:r>
              <a:rPr lang="nl-NL" sz="1100" dirty="0"/>
              <a:t>(BI Gorilla)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35C4A5-626C-8240-50E5-7825F4A564DE}"/>
              </a:ext>
            </a:extLst>
          </p:cNvPr>
          <p:cNvSpPr txBox="1"/>
          <p:nvPr/>
        </p:nvSpPr>
        <p:spPr>
          <a:xfrm>
            <a:off x="5355186" y="5338534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Rishi</a:t>
            </a:r>
            <a:r>
              <a:rPr lang="nl-NL" dirty="0"/>
              <a:t> </a:t>
            </a:r>
            <a:r>
              <a:rPr lang="nl-NL" dirty="0" err="1"/>
              <a:t>Sapra</a:t>
            </a:r>
            <a:r>
              <a:rPr lang="nl-NL" dirty="0"/>
              <a:t> </a:t>
            </a:r>
            <a:br>
              <a:rPr lang="nl-NL" dirty="0"/>
            </a:br>
            <a:endParaRPr lang="en-US" sz="1100" dirty="0"/>
          </a:p>
        </p:txBody>
      </p:sp>
      <p:pic>
        <p:nvPicPr>
          <p:cNvPr id="1028" name="Picture 4" descr="Chris Barber's Speaker Profile @ Sessionize">
            <a:extLst>
              <a:ext uri="{FF2B5EF4-FFF2-40B4-BE49-F238E27FC236}">
                <a16:creationId xmlns:a16="http://schemas.microsoft.com/office/drawing/2014/main" id="{4C18B1A3-FE09-42F4-C00B-25037EDD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11" y="4079667"/>
            <a:ext cx="1080697" cy="1080697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4DC8D23-D1F7-1C92-4A4C-8AEE4323A0D1}"/>
              </a:ext>
            </a:extLst>
          </p:cNvPr>
          <p:cNvSpPr txBox="1"/>
          <p:nvPr/>
        </p:nvSpPr>
        <p:spPr>
          <a:xfrm>
            <a:off x="6773237" y="5359236"/>
            <a:ext cx="17843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Chris </a:t>
            </a:r>
            <a:r>
              <a:rPr lang="nl-NL" dirty="0" err="1"/>
              <a:t>Barber</a:t>
            </a:r>
            <a:r>
              <a:rPr lang="nl-NL" dirty="0"/>
              <a:t> </a:t>
            </a:r>
            <a:br>
              <a:rPr lang="nl-NL" dirty="0"/>
            </a:br>
            <a:endParaRPr lang="en-US" sz="11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ADCE382-8E56-0E98-9668-20162C6D6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7909" y="4473324"/>
            <a:ext cx="771767" cy="771767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506B092-8543-CB7C-C4F1-972AFF256280}"/>
              </a:ext>
            </a:extLst>
          </p:cNvPr>
          <p:cNvSpPr txBox="1"/>
          <p:nvPr/>
        </p:nvSpPr>
        <p:spPr>
          <a:xfrm>
            <a:off x="8557631" y="5403389"/>
            <a:ext cx="178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Marnix Jansen</a:t>
            </a:r>
            <a:endParaRPr lang="en-US" dirty="0"/>
          </a:p>
        </p:txBody>
      </p:sp>
      <p:pic>
        <p:nvPicPr>
          <p:cNvPr id="1030" name="Picture 6" descr="Power BI voor financials">
            <a:extLst>
              <a:ext uri="{FF2B5EF4-FFF2-40B4-BE49-F238E27FC236}">
                <a16:creationId xmlns:a16="http://schemas.microsoft.com/office/drawing/2014/main" id="{4F313A54-DD62-2B7E-9A9C-FE9FBC7B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183">
            <a:off x="10179221" y="3900894"/>
            <a:ext cx="898669" cy="126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EB06454-B914-D216-57BC-8B139275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262">
            <a:off x="11028570" y="3679589"/>
            <a:ext cx="879433" cy="133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3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83FBA-2B3F-42A1-34BB-54DCE378B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C4160EEB-6DBF-C1ED-C1B4-14C9781BAC88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FCE4488D-43C3-941E-B2F0-985AFA6A42EE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Soorten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DAC9F4DC-A488-F5CF-BF8B-A1CF86E473BC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17668383-FF25-35EF-90D0-1199408F3FAA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B7625617-7798-D4FD-6CC9-E1D78FDC7D7B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2FB48E39-135A-C2AB-265A-2E11D06A3A60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CBA6B7B-57D9-2D58-C9CE-8565291C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71ECC87-FF81-B5F2-CCAD-C0758D5105CF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S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oorten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Oplossingen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81664146-B580-6CD5-D910-A62FBC07BB9B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EF26172-FEAD-A5D4-5BF1-6FF33BA0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56" y="956213"/>
            <a:ext cx="9234456" cy="491892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F825AB9-9E78-D05A-E137-481CF80CDFDD}"/>
              </a:ext>
            </a:extLst>
          </p:cNvPr>
          <p:cNvSpPr/>
          <p:nvPr/>
        </p:nvSpPr>
        <p:spPr>
          <a:xfrm>
            <a:off x="9184193" y="2743200"/>
            <a:ext cx="2958886" cy="1234372"/>
          </a:xfrm>
          <a:prstGeom prst="wedgeRoundRectCallout">
            <a:avLst>
              <a:gd name="adj1" fmla="val -65522"/>
              <a:gd name="adj2" fmla="val 70150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Toevoeging van </a:t>
            </a:r>
            <a:r>
              <a:rPr lang="nl-NL" dirty="0" err="1">
                <a:solidFill>
                  <a:schemeClr val="tx1"/>
                </a:solidFill>
              </a:rPr>
              <a:t>attendees</a:t>
            </a:r>
            <a:r>
              <a:rPr lang="nl-NL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nl-NL" dirty="0" err="1">
                <a:solidFill>
                  <a:schemeClr val="tx1"/>
                </a:solidFill>
              </a:rPr>
              <a:t>Sylbio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Rodriquez</a:t>
            </a:r>
            <a:r>
              <a:rPr lang="nl-NL" dirty="0">
                <a:solidFill>
                  <a:schemeClr val="tx1"/>
                </a:solidFill>
              </a:rPr>
              <a:t> en 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Jeroen </a:t>
            </a:r>
            <a:r>
              <a:rPr lang="nl-NL" dirty="0" err="1">
                <a:solidFill>
                  <a:schemeClr val="tx1"/>
                </a:solidFill>
              </a:rPr>
              <a:t>Wolbink</a:t>
            </a:r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>
                <a:solidFill>
                  <a:schemeClr val="tx1"/>
                </a:solidFill>
              </a:rPr>
              <a:t>= Profitbase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8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EFBE-25CC-4734-D04E-BFBFF7C43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>
            <a:extLst>
              <a:ext uri="{FF2B5EF4-FFF2-40B4-BE49-F238E27FC236}">
                <a16:creationId xmlns:a16="http://schemas.microsoft.com/office/drawing/2014/main" id="{F626D349-E47F-0647-0795-AF13C4DB6166}"/>
              </a:ext>
            </a:extLst>
          </p:cNvPr>
          <p:cNvSpPr/>
          <p:nvPr/>
        </p:nvSpPr>
        <p:spPr>
          <a:xfrm>
            <a:off x="2026180" y="6535257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Power BI Community</a:t>
            </a:r>
            <a:endParaRPr lang="en-US" sz="1600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806BE2D1-FA9D-7A56-DD0A-10637F5A1FFB}"/>
              </a:ext>
            </a:extLst>
          </p:cNvPr>
          <p:cNvSpPr/>
          <p:nvPr/>
        </p:nvSpPr>
        <p:spPr>
          <a:xfrm>
            <a:off x="4078152" y="6246000"/>
            <a:ext cx="1980000" cy="243077"/>
          </a:xfrm>
          <a:prstGeom prst="trapezoid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nl-NL" sz="1600" dirty="0"/>
              <a:t>Soorten oplossingen</a:t>
            </a:r>
            <a:endParaRPr lang="en-US" sz="1600" dirty="0"/>
          </a:p>
        </p:txBody>
      </p:sp>
      <p:sp>
        <p:nvSpPr>
          <p:cNvPr id="21" name="Trapezoid 20">
            <a:extLst>
              <a:ext uri="{FF2B5EF4-FFF2-40B4-BE49-F238E27FC236}">
                <a16:creationId xmlns:a16="http://schemas.microsoft.com/office/drawing/2014/main" id="{5FA95497-9ABE-C9D6-FDED-FEA6DB91330C}"/>
              </a:ext>
            </a:extLst>
          </p:cNvPr>
          <p:cNvSpPr/>
          <p:nvPr/>
        </p:nvSpPr>
        <p:spPr>
          <a:xfrm>
            <a:off x="613510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Eindresultaat</a:t>
            </a:r>
            <a:endParaRPr lang="en-US" sz="1600" dirty="0"/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A85F7604-735D-2675-3677-588A13A10BEA}"/>
              </a:ext>
            </a:extLst>
          </p:cNvPr>
          <p:cNvSpPr/>
          <p:nvPr/>
        </p:nvSpPr>
        <p:spPr>
          <a:xfrm>
            <a:off x="8185820" y="6541868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Ervaringen</a:t>
            </a:r>
            <a:endParaRPr lang="en-US" sz="1600" dirty="0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87C63E65-139D-1795-853A-F16E4E8ACADD}"/>
              </a:ext>
            </a:extLst>
          </p:cNvPr>
          <p:cNvSpPr/>
          <p:nvPr/>
        </p:nvSpPr>
        <p:spPr>
          <a:xfrm>
            <a:off x="10231140" y="6520771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Voorstellen</a:t>
            </a:r>
            <a:endParaRPr lang="en-US" sz="1600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B9314077-5F4A-B6A2-BCB6-89FFE51B876B}"/>
              </a:ext>
            </a:extLst>
          </p:cNvPr>
          <p:cNvSpPr/>
          <p:nvPr/>
        </p:nvSpPr>
        <p:spPr>
          <a:xfrm>
            <a:off x="-7648" y="6535256"/>
            <a:ext cx="1980000" cy="243077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Kennismaken</a:t>
            </a:r>
            <a:endParaRPr lang="en-US" sz="1600" dirty="0"/>
          </a:p>
        </p:txBody>
      </p:sp>
      <p:pic>
        <p:nvPicPr>
          <p:cNvPr id="27" name="Picture 2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976D173-0CEE-D202-926F-2139A988F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079" y="802533"/>
            <a:ext cx="2032000" cy="31524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57B014-AD5A-832E-9D26-E0818B4210C6}"/>
              </a:ext>
            </a:extLst>
          </p:cNvPr>
          <p:cNvSpPr txBox="1"/>
          <p:nvPr/>
        </p:nvSpPr>
        <p:spPr>
          <a:xfrm>
            <a:off x="233909" y="67847"/>
            <a:ext cx="596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S</a:t>
            </a: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oorten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Oplossingen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B9403971-E0CF-2F2D-5943-535CD7C1511F}"/>
              </a:ext>
            </a:extLst>
          </p:cNvPr>
          <p:cNvCxnSpPr>
            <a:cxnSpLocks/>
          </p:cNvCxnSpPr>
          <p:nvPr/>
        </p:nvCxnSpPr>
        <p:spPr>
          <a:xfrm>
            <a:off x="233909" y="809873"/>
            <a:ext cx="8784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71FB9EA-6279-57FA-9EE6-A99435DD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99" y="957599"/>
            <a:ext cx="9231974" cy="49176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08F7513-D678-C8C3-3906-5AD35354EF08}"/>
              </a:ext>
            </a:extLst>
          </p:cNvPr>
          <p:cNvSpPr/>
          <p:nvPr/>
        </p:nvSpPr>
        <p:spPr>
          <a:xfrm>
            <a:off x="592489" y="4309215"/>
            <a:ext cx="1791093" cy="702244"/>
          </a:xfrm>
          <a:prstGeom prst="rightArrow">
            <a:avLst>
              <a:gd name="adj1" fmla="val 47315"/>
              <a:gd name="adj2" fmla="val 63424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B9AC1-AC4D-C40A-0C53-CF33F17323E7}"/>
              </a:ext>
            </a:extLst>
          </p:cNvPr>
          <p:cNvSpPr/>
          <p:nvPr/>
        </p:nvSpPr>
        <p:spPr>
          <a:xfrm>
            <a:off x="2383582" y="4309215"/>
            <a:ext cx="1800520" cy="749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34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rsvivqdcr27shbdsy1qekvjhs75i7m"/>
</p:tagLst>
</file>

<file path=ppt/theme/theme1.xml><?xml version="1.0" encoding="utf-8"?>
<a:theme xmlns:a="http://schemas.openxmlformats.org/drawingml/2006/main" name="Kantoorthema">
  <a:themeElements>
    <a:clrScheme name="PBIG">
      <a:dk1>
        <a:sysClr val="windowText" lastClr="000000"/>
      </a:dk1>
      <a:lt1>
        <a:sysClr val="window" lastClr="FFFFFF"/>
      </a:lt1>
      <a:dk2>
        <a:srgbClr val="44546A"/>
      </a:dk2>
      <a:lt2>
        <a:srgbClr val="F3F2F1"/>
      </a:lt2>
      <a:accent1>
        <a:srgbClr val="12239E"/>
      </a:accent1>
      <a:accent2>
        <a:srgbClr val="B60064"/>
      </a:accent2>
      <a:accent3>
        <a:srgbClr val="C94F0F"/>
      </a:accent3>
      <a:accent4>
        <a:srgbClr val="F2C811"/>
      </a:accent4>
      <a:accent5>
        <a:srgbClr val="4668C5"/>
      </a:accent5>
      <a:accent6>
        <a:srgbClr val="197278"/>
      </a:accent6>
      <a:hlink>
        <a:srgbClr val="0563C1"/>
      </a:hlink>
      <a:folHlink>
        <a:srgbClr val="954F72"/>
      </a:folHlink>
    </a:clrScheme>
    <a:fontScheme name="pbig">
      <a:majorFont>
        <a:latin typeface="Vig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2d6deb-0e48-4797-8252-32da58be18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9A8804F7E38C48B96741B379E82BBB" ma:contentTypeVersion="18" ma:contentTypeDescription="Een nieuw document maken." ma:contentTypeScope="" ma:versionID="0033e4fae16a57d48c7dd944c2a253b0">
  <xsd:schema xmlns:xsd="http://www.w3.org/2001/XMLSchema" xmlns:xs="http://www.w3.org/2001/XMLSchema" xmlns:p="http://schemas.microsoft.com/office/2006/metadata/properties" xmlns:ns3="ac2d6deb-0e48-4797-8252-32da58be1834" xmlns:ns4="940b4a50-8e76-4d04-ba47-f4a4b18968e8" targetNamespace="http://schemas.microsoft.com/office/2006/metadata/properties" ma:root="true" ma:fieldsID="7fad2e8ebe9ba0cc255cac3342f1fd96" ns3:_="" ns4:_="">
    <xsd:import namespace="ac2d6deb-0e48-4797-8252-32da58be1834"/>
    <xsd:import namespace="940b4a50-8e76-4d04-ba47-f4a4b18968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d6deb-0e48-4797-8252-32da58be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0b4a50-8e76-4d04-ba47-f4a4b18968e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64697-1F34-4B01-A479-442404E670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962414-6DC1-456F-BDE1-A80A3D374E5E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ac2d6deb-0e48-4797-8252-32da58be1834"/>
    <ds:schemaRef ds:uri="http://schemas.microsoft.com/office/2006/metadata/properties"/>
    <ds:schemaRef ds:uri="http://purl.org/dc/elements/1.1/"/>
    <ds:schemaRef ds:uri="http://schemas.microsoft.com/office/infopath/2007/PartnerControls"/>
    <ds:schemaRef ds:uri="940b4a50-8e76-4d04-ba47-f4a4b18968e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A726FF-8D4D-4A45-B072-B4633C9DB1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2d6deb-0e48-4797-8252-32da58be1834"/>
    <ds:schemaRef ds:uri="940b4a50-8e76-4d04-ba47-f4a4b18968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1520</Words>
  <Application>Microsoft Office PowerPoint</Application>
  <PresentationFormat>Widescreen</PresentationFormat>
  <Paragraphs>561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Aptos</vt:lpstr>
      <vt:lpstr>Arial</vt:lpstr>
      <vt:lpstr>Calibri</vt:lpstr>
      <vt:lpstr>Corbel</vt:lpstr>
      <vt:lpstr>Google Sans</vt:lpstr>
      <vt:lpstr>Ink Free</vt:lpstr>
      <vt:lpstr>Segoe UI</vt:lpstr>
      <vt:lpstr>Segoe UI Emoji</vt:lpstr>
      <vt:lpstr>Viga</vt:lpstr>
      <vt:lpstr>Wingdings</vt:lpstr>
      <vt:lpstr>Kantoorthema</vt:lpstr>
      <vt:lpstr>‘P&amp;L in an hour’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Huisstijl ontwikkeling  Power BI gebruikersgroep</dc:title>
  <dc:creator>lonneke opsteegh</dc:creator>
  <cp:lastModifiedBy>Frank van Delden</cp:lastModifiedBy>
  <cp:revision>10</cp:revision>
  <cp:lastPrinted>2024-03-07T19:52:43Z</cp:lastPrinted>
  <dcterms:created xsi:type="dcterms:W3CDTF">2022-09-29T20:23:42Z</dcterms:created>
  <dcterms:modified xsi:type="dcterms:W3CDTF">2024-03-22T15:32:06Z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0x010100C09A8804F7E38C48B96741B379E82BBB</vt:lpwstr>
  </property>
</Properties>
</file>