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8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comments/modernComment_211_8CC1020B.xml" ContentType="application/vnd.ms-powerpoint.comment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694" r:id="rId2"/>
    <p:sldMasterId id="2147483712" r:id="rId3"/>
    <p:sldMasterId id="2147483729" r:id="rId4"/>
    <p:sldMasterId id="2147483733" r:id="rId5"/>
    <p:sldMasterId id="2147483746" r:id="rId6"/>
    <p:sldMasterId id="2147483751" r:id="rId7"/>
    <p:sldMasterId id="2147483756" r:id="rId8"/>
    <p:sldMasterId id="2147483761" r:id="rId9"/>
  </p:sldMasterIdLst>
  <p:notesMasterIdLst>
    <p:notesMasterId r:id="rId39"/>
  </p:notesMasterIdLst>
  <p:handoutMasterIdLst>
    <p:handoutMasterId r:id="rId40"/>
  </p:handoutMasterIdLst>
  <p:sldIdLst>
    <p:sldId id="529" r:id="rId10"/>
    <p:sldId id="271" r:id="rId11"/>
    <p:sldId id="2076137919" r:id="rId12"/>
    <p:sldId id="354" r:id="rId13"/>
    <p:sldId id="2076137928" r:id="rId14"/>
    <p:sldId id="2076137921" r:id="rId15"/>
    <p:sldId id="2076137930" r:id="rId16"/>
    <p:sldId id="2076137931" r:id="rId17"/>
    <p:sldId id="2076137927" r:id="rId18"/>
    <p:sldId id="2076137941" r:id="rId19"/>
    <p:sldId id="2076137932" r:id="rId20"/>
    <p:sldId id="2076137933" r:id="rId21"/>
    <p:sldId id="2076137934" r:id="rId22"/>
    <p:sldId id="538" r:id="rId23"/>
    <p:sldId id="2076137925" r:id="rId24"/>
    <p:sldId id="2076137923" r:id="rId25"/>
    <p:sldId id="2076137924" r:id="rId26"/>
    <p:sldId id="2076137813" r:id="rId27"/>
    <p:sldId id="2076137938" r:id="rId28"/>
    <p:sldId id="324" r:id="rId29"/>
    <p:sldId id="2076137771" r:id="rId30"/>
    <p:sldId id="2076137913" r:id="rId31"/>
    <p:sldId id="326" r:id="rId32"/>
    <p:sldId id="601" r:id="rId33"/>
    <p:sldId id="2076137940" r:id="rId34"/>
    <p:sldId id="2076137936" r:id="rId35"/>
    <p:sldId id="2076137937" r:id="rId36"/>
    <p:sldId id="2076137939" r:id="rId37"/>
    <p:sldId id="2076137892" r:id="rId38"/>
  </p:sldIdLst>
  <p:sldSz cx="12192000" cy="6858000"/>
  <p:notesSz cx="6797675" cy="992822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D1C11D-0611-E6D9-7024-9DFA488F8C64}" name="Arthur Graus" initials="AG" userId="S::agmgraus@arthurgraus.nl::8eea4202-ed45-4e99-ae2f-24d5bb7f00d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thur Graus" initials="AG" lastIdx="1" clrIdx="0">
    <p:extLst>
      <p:ext uri="{19B8F6BF-5375-455C-9EA6-DF929625EA0E}">
        <p15:presenceInfo xmlns:p15="http://schemas.microsoft.com/office/powerpoint/2012/main" userId="db0e443514293a9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FEC200"/>
    <a:srgbClr val="FFCC00"/>
    <a:srgbClr val="F5F5F5"/>
    <a:srgbClr val="0088B8"/>
    <a:srgbClr val="B88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540721-D321-47E9-822B-AA5CD8AE2E1E}" v="1304" dt="2025-03-08T13:44:02.9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Stijl, gemiddeld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Stijl, gemiddeld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Stijl, licht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Stijl, gemiddeld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ijl, gemiddeld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Stijl, licht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743" autoAdjust="0"/>
    <p:restoredTop sz="93647" autoAdjust="0"/>
  </p:normalViewPr>
  <p:slideViewPr>
    <p:cSldViewPr snapToGrid="0">
      <p:cViewPr varScale="1">
        <p:scale>
          <a:sx n="58" d="100"/>
          <a:sy n="58" d="100"/>
        </p:scale>
        <p:origin x="64" y="5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78"/>
    </p:cViewPr>
  </p:sorterViewPr>
  <p:notesViewPr>
    <p:cSldViewPr snapToGrid="0">
      <p:cViewPr varScale="1">
        <p:scale>
          <a:sx n="37" d="100"/>
          <a:sy n="37" d="100"/>
        </p:scale>
        <p:origin x="2386" y="2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Relationship Id="rId48" Type="http://schemas.microsoft.com/office/2018/10/relationships/authors" Target="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microsoft.com/office/2016/11/relationships/changesInfo" Target="changesInfos/changesInfo1.xml"/><Relationship Id="rId20" Type="http://schemas.openxmlformats.org/officeDocument/2006/relationships/slide" Target="slides/slide11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thur Graus" userId="8eea4202-ed45-4e99-ae2f-24d5bb7f00de" providerId="ADAL" clId="{B3540721-D321-47E9-822B-AA5CD8AE2E1E}"/>
    <pc:docChg chg="undo redo custSel addSld delSld modSld sldOrd modMainMaster">
      <pc:chgData name="Arthur Graus" userId="8eea4202-ed45-4e99-ae2f-24d5bb7f00de" providerId="ADAL" clId="{B3540721-D321-47E9-822B-AA5CD8AE2E1E}" dt="2025-03-08T13:44:02.908" v="6471" actId="20577"/>
      <pc:docMkLst>
        <pc:docMk/>
      </pc:docMkLst>
      <pc:sldChg chg="delSp modSp add del mod">
        <pc:chgData name="Arthur Graus" userId="8eea4202-ed45-4e99-ae2f-24d5bb7f00de" providerId="ADAL" clId="{B3540721-D321-47E9-822B-AA5CD8AE2E1E}" dt="2025-02-07T14:50:48.004" v="967" actId="47"/>
        <pc:sldMkLst>
          <pc:docMk/>
          <pc:sldMk cId="2261025992" sldId="267"/>
        </pc:sldMkLst>
      </pc:sldChg>
      <pc:sldChg chg="delSp add mod">
        <pc:chgData name="Arthur Graus" userId="8eea4202-ed45-4e99-ae2f-24d5bb7f00de" providerId="ADAL" clId="{B3540721-D321-47E9-822B-AA5CD8AE2E1E}" dt="2025-03-06T16:45:34.240" v="3016" actId="478"/>
        <pc:sldMkLst>
          <pc:docMk/>
          <pc:sldMk cId="4164166654" sldId="271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2235619456" sldId="283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96747940" sldId="302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3993586538" sldId="307"/>
        </pc:sldMkLst>
      </pc:sldChg>
      <pc:sldChg chg="addSp delSp modSp add mod delAnim modAnim">
        <pc:chgData name="Arthur Graus" userId="8eea4202-ed45-4e99-ae2f-24d5bb7f00de" providerId="ADAL" clId="{B3540721-D321-47E9-822B-AA5CD8AE2E1E}" dt="2025-03-08T13:12:28.480" v="6110" actId="20577"/>
        <pc:sldMkLst>
          <pc:docMk/>
          <pc:sldMk cId="1207180470" sldId="324"/>
        </pc:sldMkLst>
        <pc:spChg chg="mod">
          <ac:chgData name="Arthur Graus" userId="8eea4202-ed45-4e99-ae2f-24d5bb7f00de" providerId="ADAL" clId="{B3540721-D321-47E9-822B-AA5CD8AE2E1E}" dt="2025-03-08T13:12:28.480" v="6110" actId="20577"/>
          <ac:spMkLst>
            <pc:docMk/>
            <pc:sldMk cId="1207180470" sldId="324"/>
            <ac:spMk id="2" creationId="{5C54AFD9-015C-111D-AB5F-1C1CA40751B5}"/>
          </ac:spMkLst>
        </pc:spChg>
        <pc:spChg chg="add mod">
          <ac:chgData name="Arthur Graus" userId="8eea4202-ed45-4e99-ae2f-24d5bb7f00de" providerId="ADAL" clId="{B3540721-D321-47E9-822B-AA5CD8AE2E1E}" dt="2025-03-08T13:11:20.103" v="6109" actId="20577"/>
          <ac:spMkLst>
            <pc:docMk/>
            <pc:sldMk cId="1207180470" sldId="324"/>
            <ac:spMk id="3" creationId="{B72174D4-5DF4-509B-F312-FDCE07D782F7}"/>
          </ac:spMkLst>
        </pc:spChg>
        <pc:picChg chg="mod">
          <ac:chgData name="Arthur Graus" userId="8eea4202-ed45-4e99-ae2f-24d5bb7f00de" providerId="ADAL" clId="{B3540721-D321-47E9-822B-AA5CD8AE2E1E}" dt="2025-03-08T11:41:47.845" v="6019" actId="1076"/>
          <ac:picMkLst>
            <pc:docMk/>
            <pc:sldMk cId="1207180470" sldId="324"/>
            <ac:picMk id="5" creationId="{D52952E3-CDC4-EAC3-034E-4D12822F05E3}"/>
          </ac:picMkLst>
        </pc:picChg>
        <pc:picChg chg="mod">
          <ac:chgData name="Arthur Graus" userId="8eea4202-ed45-4e99-ae2f-24d5bb7f00de" providerId="ADAL" clId="{B3540721-D321-47E9-822B-AA5CD8AE2E1E}" dt="2025-03-08T06:50:34.982" v="5649" actId="1076"/>
          <ac:picMkLst>
            <pc:docMk/>
            <pc:sldMk cId="1207180470" sldId="324"/>
            <ac:picMk id="10" creationId="{90FAA946-F565-924A-6366-1CBD62FC43F2}"/>
          </ac:picMkLst>
        </pc:picChg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129227405" sldId="325"/>
        </pc:sldMkLst>
      </pc:sldChg>
      <pc:sldChg chg="addSp delSp modSp add mod delAnim modAnim">
        <pc:chgData name="Arthur Graus" userId="8eea4202-ed45-4e99-ae2f-24d5bb7f00de" providerId="ADAL" clId="{B3540721-D321-47E9-822B-AA5CD8AE2E1E}" dt="2025-03-08T11:49:57.525" v="6091"/>
        <pc:sldMkLst>
          <pc:docMk/>
          <pc:sldMk cId="1355198490" sldId="326"/>
        </pc:sldMkLst>
        <pc:spChg chg="mod">
          <ac:chgData name="Arthur Graus" userId="8eea4202-ed45-4e99-ae2f-24d5bb7f00de" providerId="ADAL" clId="{B3540721-D321-47E9-822B-AA5CD8AE2E1E}" dt="2025-03-06T18:46:06.729" v="4349" actId="20577"/>
          <ac:spMkLst>
            <pc:docMk/>
            <pc:sldMk cId="1355198490" sldId="326"/>
            <ac:spMk id="2" creationId="{5C54AFD9-015C-111D-AB5F-1C1CA40751B5}"/>
          </ac:spMkLst>
        </pc:spChg>
        <pc:spChg chg="add mod">
          <ac:chgData name="Arthur Graus" userId="8eea4202-ed45-4e99-ae2f-24d5bb7f00de" providerId="ADAL" clId="{B3540721-D321-47E9-822B-AA5CD8AE2E1E}" dt="2025-03-08T11:49:34.106" v="6088" actId="208"/>
          <ac:spMkLst>
            <pc:docMk/>
            <pc:sldMk cId="1355198490" sldId="326"/>
            <ac:spMk id="3" creationId="{B753E030-9006-7F51-00E8-D87AAB46077D}"/>
          </ac:spMkLst>
        </pc:spChg>
        <pc:spChg chg="add mod">
          <ac:chgData name="Arthur Graus" userId="8eea4202-ed45-4e99-ae2f-24d5bb7f00de" providerId="ADAL" clId="{B3540721-D321-47E9-822B-AA5CD8AE2E1E}" dt="2025-03-07T08:47:52.098" v="5307" actId="207"/>
          <ac:spMkLst>
            <pc:docMk/>
            <pc:sldMk cId="1355198490" sldId="326"/>
            <ac:spMk id="3" creationId="{E89847BB-7FBA-0F32-A8D9-779DD72F06F2}"/>
          </ac:spMkLst>
        </pc:spChg>
        <pc:spChg chg="add mod">
          <ac:chgData name="Arthur Graus" userId="8eea4202-ed45-4e99-ae2f-24d5bb7f00de" providerId="ADAL" clId="{B3540721-D321-47E9-822B-AA5CD8AE2E1E}" dt="2025-03-07T08:47:49.338" v="5306" actId="207"/>
          <ac:spMkLst>
            <pc:docMk/>
            <pc:sldMk cId="1355198490" sldId="326"/>
            <ac:spMk id="4" creationId="{DE6B8A3B-BEE5-CE44-DB01-6C8718ABA2AB}"/>
          </ac:spMkLst>
        </pc:spChg>
        <pc:spChg chg="add mod">
          <ac:chgData name="Arthur Graus" userId="8eea4202-ed45-4e99-ae2f-24d5bb7f00de" providerId="ADAL" clId="{B3540721-D321-47E9-822B-AA5CD8AE2E1E}" dt="2025-03-07T08:47:41.421" v="5305" actId="207"/>
          <ac:spMkLst>
            <pc:docMk/>
            <pc:sldMk cId="1355198490" sldId="326"/>
            <ac:spMk id="6" creationId="{12C1EDC7-B4AD-E9DB-68A3-2B3C78A8F12F}"/>
          </ac:spMkLst>
        </pc:spChg>
        <pc:spChg chg="mod">
          <ac:chgData name="Arthur Graus" userId="8eea4202-ed45-4e99-ae2f-24d5bb7f00de" providerId="ADAL" clId="{B3540721-D321-47E9-822B-AA5CD8AE2E1E}" dt="2025-03-08T11:48:41.055" v="6080" actId="20577"/>
          <ac:spMkLst>
            <pc:docMk/>
            <pc:sldMk cId="1355198490" sldId="326"/>
            <ac:spMk id="10" creationId="{7A9622E7-1179-A98B-25A8-8909F0D37BEE}"/>
          </ac:spMkLst>
        </pc:spChg>
      </pc:sldChg>
      <pc:sldChg chg="modSp del mod modClrScheme chgLayout">
        <pc:chgData name="Arthur Graus" userId="8eea4202-ed45-4e99-ae2f-24d5bb7f00de" providerId="ADAL" clId="{B3540721-D321-47E9-822B-AA5CD8AE2E1E}" dt="2025-02-06T13:03:49.830" v="69" actId="47"/>
        <pc:sldMkLst>
          <pc:docMk/>
          <pc:sldMk cId="414242902" sldId="347"/>
        </pc:sldMkLst>
      </pc:sldChg>
      <pc:sldChg chg="addSp delSp modSp mod">
        <pc:chgData name="Arthur Graus" userId="8eea4202-ed45-4e99-ae2f-24d5bb7f00de" providerId="ADAL" clId="{B3540721-D321-47E9-822B-AA5CD8AE2E1E}" dt="2025-03-08T11:12:35.319" v="5713" actId="478"/>
        <pc:sldMkLst>
          <pc:docMk/>
          <pc:sldMk cId="3211430980" sldId="354"/>
        </pc:sldMkLst>
        <pc:spChg chg="mod">
          <ac:chgData name="Arthur Graus" userId="8eea4202-ed45-4e99-ae2f-24d5bb7f00de" providerId="ADAL" clId="{B3540721-D321-47E9-822B-AA5CD8AE2E1E}" dt="2025-02-07T14:06:43.905" v="329" actId="20577"/>
          <ac:spMkLst>
            <pc:docMk/>
            <pc:sldMk cId="3211430980" sldId="354"/>
            <ac:spMk id="2" creationId="{9734B38B-187C-42C6-8707-4CBB87D0306A}"/>
          </ac:spMkLst>
        </pc:spChg>
        <pc:spChg chg="mod">
          <ac:chgData name="Arthur Graus" userId="8eea4202-ed45-4e99-ae2f-24d5bb7f00de" providerId="ADAL" clId="{B3540721-D321-47E9-822B-AA5CD8AE2E1E}" dt="2025-03-07T08:02:52.821" v="4893" actId="20577"/>
          <ac:spMkLst>
            <pc:docMk/>
            <pc:sldMk cId="3211430980" sldId="354"/>
            <ac:spMk id="3" creationId="{D31C6560-82DD-42A7-9AD2-3AF7596DA723}"/>
          </ac:spMkLst>
        </pc:spChg>
        <pc:picChg chg="add del mod">
          <ac:chgData name="Arthur Graus" userId="8eea4202-ed45-4e99-ae2f-24d5bb7f00de" providerId="ADAL" clId="{B3540721-D321-47E9-822B-AA5CD8AE2E1E}" dt="2025-03-08T11:12:35.319" v="5713" actId="478"/>
          <ac:picMkLst>
            <pc:docMk/>
            <pc:sldMk cId="3211430980" sldId="354"/>
            <ac:picMk id="5" creationId="{31787655-F9C7-4182-A5FA-E29432428583}"/>
          </ac:picMkLst>
        </pc:picChg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2547369434" sldId="364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966867021" sldId="376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813388268" sldId="380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3799982781" sldId="391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3896032243" sldId="402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4092705705" sldId="403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3707148565" sldId="415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3904496415" sldId="416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2910285808" sldId="417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3909935693" sldId="418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1573216606" sldId="419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2985593023" sldId="431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623133691" sldId="432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836719050" sldId="434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3256674373" sldId="439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1219097519" sldId="456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1803332568" sldId="458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4237738268" sldId="480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1896544121" sldId="486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1459342855" sldId="488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2524385108" sldId="490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4073671633" sldId="517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1285093079" sldId="519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879688950" sldId="520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4193251917" sldId="525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2701560587" sldId="527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3935344778" sldId="528"/>
        </pc:sldMkLst>
      </pc:sldChg>
      <pc:sldChg chg="addSp delSp modSp add mod">
        <pc:chgData name="Arthur Graus" userId="8eea4202-ed45-4e99-ae2f-24d5bb7f00de" providerId="ADAL" clId="{B3540721-D321-47E9-822B-AA5CD8AE2E1E}" dt="2025-03-03T09:15:19.114" v="2978" actId="1076"/>
        <pc:sldMkLst>
          <pc:docMk/>
          <pc:sldMk cId="2361459211" sldId="529"/>
        </pc:sldMkLst>
        <pc:spChg chg="mod">
          <ac:chgData name="Arthur Graus" userId="8eea4202-ed45-4e99-ae2f-24d5bb7f00de" providerId="ADAL" clId="{B3540721-D321-47E9-822B-AA5CD8AE2E1E}" dt="2025-02-07T09:49:16.942" v="211" actId="14100"/>
          <ac:spMkLst>
            <pc:docMk/>
            <pc:sldMk cId="2361459211" sldId="529"/>
            <ac:spMk id="2" creationId="{84227B0D-3A39-9D59-922B-245A551B1BA9}"/>
          </ac:spMkLst>
        </pc:spChg>
        <pc:spChg chg="mod">
          <ac:chgData name="Arthur Graus" userId="8eea4202-ed45-4e99-ae2f-24d5bb7f00de" providerId="ADAL" clId="{B3540721-D321-47E9-822B-AA5CD8AE2E1E}" dt="2025-02-06T07:35:09.851" v="20" actId="6549"/>
          <ac:spMkLst>
            <pc:docMk/>
            <pc:sldMk cId="2361459211" sldId="529"/>
            <ac:spMk id="3" creationId="{412C9313-42A7-D62E-71C1-4A8D39228E24}"/>
          </ac:spMkLst>
        </pc:spChg>
        <pc:spChg chg="mod">
          <ac:chgData name="Arthur Graus" userId="8eea4202-ed45-4e99-ae2f-24d5bb7f00de" providerId="ADAL" clId="{B3540721-D321-47E9-822B-AA5CD8AE2E1E}" dt="2025-03-03T09:15:19.114" v="2978" actId="1076"/>
          <ac:spMkLst>
            <pc:docMk/>
            <pc:sldMk cId="2361459211" sldId="529"/>
            <ac:spMk id="4" creationId="{2ECA252F-7521-5E88-37FE-30EC2C1AFEDF}"/>
          </ac:spMkLst>
        </pc:spChg>
        <pc:spChg chg="mod">
          <ac:chgData name="Arthur Graus" userId="8eea4202-ed45-4e99-ae2f-24d5bb7f00de" providerId="ADAL" clId="{B3540721-D321-47E9-822B-AA5CD8AE2E1E}" dt="2025-03-03T09:15:18.392" v="2977" actId="113"/>
          <ac:spMkLst>
            <pc:docMk/>
            <pc:sldMk cId="2361459211" sldId="529"/>
            <ac:spMk id="6" creationId="{DB9C8736-967C-7769-7E35-0DAED6EF2137}"/>
          </ac:spMkLst>
        </pc:spChg>
        <pc:picChg chg="add mod">
          <ac:chgData name="Arthur Graus" userId="8eea4202-ed45-4e99-ae2f-24d5bb7f00de" providerId="ADAL" clId="{B3540721-D321-47E9-822B-AA5CD8AE2E1E}" dt="2025-03-03T09:14:35.494" v="2972" actId="1076"/>
          <ac:picMkLst>
            <pc:docMk/>
            <pc:sldMk cId="2361459211" sldId="529"/>
            <ac:picMk id="8" creationId="{A94E9317-31CF-B485-2FA6-888323E85960}"/>
          </ac:picMkLst>
        </pc:picChg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3076701985" sldId="530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3101307075" sldId="531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1866363959" sldId="533"/>
        </pc:sldMkLst>
      </pc:sldChg>
      <pc:sldChg chg="modSp del mod modClrScheme chgLayout">
        <pc:chgData name="Arthur Graus" userId="8eea4202-ed45-4e99-ae2f-24d5bb7f00de" providerId="ADAL" clId="{B3540721-D321-47E9-822B-AA5CD8AE2E1E}" dt="2025-02-06T13:03:49.830" v="69" actId="47"/>
        <pc:sldMkLst>
          <pc:docMk/>
          <pc:sldMk cId="612297357" sldId="535"/>
        </pc:sldMkLst>
      </pc:sldChg>
      <pc:sldChg chg="addSp delSp modSp add mod ord delAnim">
        <pc:chgData name="Arthur Graus" userId="8eea4202-ed45-4e99-ae2f-24d5bb7f00de" providerId="ADAL" clId="{B3540721-D321-47E9-822B-AA5CD8AE2E1E}" dt="2025-03-08T11:36:13.502" v="5952" actId="478"/>
        <pc:sldMkLst>
          <pc:docMk/>
          <pc:sldMk cId="777324080" sldId="538"/>
        </pc:sldMkLst>
        <pc:spChg chg="mod">
          <ac:chgData name="Arthur Graus" userId="8eea4202-ed45-4e99-ae2f-24d5bb7f00de" providerId="ADAL" clId="{B3540721-D321-47E9-822B-AA5CD8AE2E1E}" dt="2025-02-06T12:51:44.353" v="55"/>
          <ac:spMkLst>
            <pc:docMk/>
            <pc:sldMk cId="777324080" sldId="538"/>
            <ac:spMk id="4" creationId="{1B601D9E-8858-E60A-E110-B5D7BD509D79}"/>
          </ac:spMkLst>
        </pc:spChg>
        <pc:spChg chg="mod">
          <ac:chgData name="Arthur Graus" userId="8eea4202-ed45-4e99-ae2f-24d5bb7f00de" providerId="ADAL" clId="{B3540721-D321-47E9-822B-AA5CD8AE2E1E}" dt="2025-03-08T11:28:16.606" v="5775" actId="20577"/>
          <ac:spMkLst>
            <pc:docMk/>
            <pc:sldMk cId="777324080" sldId="538"/>
            <ac:spMk id="5" creationId="{6A77989B-91C6-6388-6C96-FA67F674BA25}"/>
          </ac:spMkLst>
        </pc:spChg>
        <pc:spChg chg="del mod">
          <ac:chgData name="Arthur Graus" userId="8eea4202-ed45-4e99-ae2f-24d5bb7f00de" providerId="ADAL" clId="{B3540721-D321-47E9-822B-AA5CD8AE2E1E}" dt="2025-03-08T11:35:45.036" v="5948" actId="478"/>
          <ac:spMkLst>
            <pc:docMk/>
            <pc:sldMk cId="777324080" sldId="538"/>
            <ac:spMk id="19" creationId="{0B29C2D3-9CC9-1496-82D7-B7C5B3996910}"/>
          </ac:spMkLst>
        </pc:spChg>
        <pc:spChg chg="del">
          <ac:chgData name="Arthur Graus" userId="8eea4202-ed45-4e99-ae2f-24d5bb7f00de" providerId="ADAL" clId="{B3540721-D321-47E9-822B-AA5CD8AE2E1E}" dt="2025-03-08T11:36:13.502" v="5952" actId="478"/>
          <ac:spMkLst>
            <pc:docMk/>
            <pc:sldMk cId="777324080" sldId="538"/>
            <ac:spMk id="25" creationId="{23732ADA-F32C-0EEF-BC91-9592259017DF}"/>
          </ac:spMkLst>
        </pc:spChg>
        <pc:grpChg chg="del">
          <ac:chgData name="Arthur Graus" userId="8eea4202-ed45-4e99-ae2f-24d5bb7f00de" providerId="ADAL" clId="{B3540721-D321-47E9-822B-AA5CD8AE2E1E}" dt="2025-03-08T11:36:07.223" v="5951" actId="478"/>
          <ac:grpSpMkLst>
            <pc:docMk/>
            <pc:sldMk cId="777324080" sldId="538"/>
            <ac:grpSpMk id="24" creationId="{56ADB178-5A45-5929-1699-70C9E8DDBD98}"/>
          </ac:grpSpMkLst>
        </pc:grpChg>
        <pc:picChg chg="add mod ord">
          <ac:chgData name="Arthur Graus" userId="8eea4202-ed45-4e99-ae2f-24d5bb7f00de" providerId="ADAL" clId="{B3540721-D321-47E9-822B-AA5CD8AE2E1E}" dt="2025-03-08T11:36:01.861" v="5950" actId="1076"/>
          <ac:picMkLst>
            <pc:docMk/>
            <pc:sldMk cId="777324080" sldId="538"/>
            <ac:picMk id="6" creationId="{F58D2EF5-8F93-B478-742B-7504C31E7207}"/>
          </ac:picMkLst>
        </pc:picChg>
      </pc:sldChg>
      <pc:sldChg chg="addSp delSp modSp del mod modClrScheme chgLayout">
        <pc:chgData name="Arthur Graus" userId="8eea4202-ed45-4e99-ae2f-24d5bb7f00de" providerId="ADAL" clId="{B3540721-D321-47E9-822B-AA5CD8AE2E1E}" dt="2025-02-28T09:55:44.211" v="2759" actId="47"/>
        <pc:sldMkLst>
          <pc:docMk/>
          <pc:sldMk cId="3828351149" sldId="539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1949134632" sldId="540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276392203" sldId="541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3611453454" sldId="542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3878598316" sldId="543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2420260546" sldId="546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513187272" sldId="547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363230606" sldId="557"/>
        </pc:sldMkLst>
      </pc:sldChg>
      <pc:sldChg chg="addSp delSp modSp del mod modClrScheme chgLayout">
        <pc:chgData name="Arthur Graus" userId="8eea4202-ed45-4e99-ae2f-24d5bb7f00de" providerId="ADAL" clId="{B3540721-D321-47E9-822B-AA5CD8AE2E1E}" dt="2025-02-06T13:03:49.830" v="69" actId="47"/>
        <pc:sldMkLst>
          <pc:docMk/>
          <pc:sldMk cId="3918490082" sldId="560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1474312796" sldId="562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4198245245" sldId="563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3828781885" sldId="564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2254065787" sldId="567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154897371" sldId="569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2819837141" sldId="570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4173067295" sldId="574"/>
        </pc:sldMkLst>
      </pc:sldChg>
      <pc:sldChg chg="modSp del mod modClrScheme chgLayout">
        <pc:chgData name="Arthur Graus" userId="8eea4202-ed45-4e99-ae2f-24d5bb7f00de" providerId="ADAL" clId="{B3540721-D321-47E9-822B-AA5CD8AE2E1E}" dt="2025-02-06T13:03:49.830" v="69" actId="47"/>
        <pc:sldMkLst>
          <pc:docMk/>
          <pc:sldMk cId="3476387291" sldId="575"/>
        </pc:sldMkLst>
      </pc:sldChg>
      <pc:sldChg chg="addSp delSp modSp del mod modClrScheme chgLayout">
        <pc:chgData name="Arthur Graus" userId="8eea4202-ed45-4e99-ae2f-24d5bb7f00de" providerId="ADAL" clId="{B3540721-D321-47E9-822B-AA5CD8AE2E1E}" dt="2025-02-06T13:03:49.830" v="69" actId="47"/>
        <pc:sldMkLst>
          <pc:docMk/>
          <pc:sldMk cId="3873075325" sldId="576"/>
        </pc:sldMkLst>
      </pc:sldChg>
      <pc:sldChg chg="modSp del mod modClrScheme chgLayout">
        <pc:chgData name="Arthur Graus" userId="8eea4202-ed45-4e99-ae2f-24d5bb7f00de" providerId="ADAL" clId="{B3540721-D321-47E9-822B-AA5CD8AE2E1E}" dt="2025-02-06T13:03:49.830" v="69" actId="47"/>
        <pc:sldMkLst>
          <pc:docMk/>
          <pc:sldMk cId="2047589779" sldId="580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2262615499" sldId="581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2055652491" sldId="583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2382329013" sldId="584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508440891" sldId="585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525373842" sldId="586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1132656378" sldId="587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1507684172" sldId="588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2052609907" sldId="589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2902356960" sldId="590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719184216" sldId="592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780138461" sldId="593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3578627194" sldId="594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1757773696" sldId="595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2730197035" sldId="597"/>
        </pc:sldMkLst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2517120768" sldId="600"/>
        </pc:sldMkLst>
      </pc:sldChg>
      <pc:sldChg chg="addSp delSp modSp add mod">
        <pc:chgData name="Arthur Graus" userId="8eea4202-ed45-4e99-ae2f-24d5bb7f00de" providerId="ADAL" clId="{B3540721-D321-47E9-822B-AA5CD8AE2E1E}" dt="2025-02-11T16:55:06.666" v="2674" actId="1076"/>
        <pc:sldMkLst>
          <pc:docMk/>
          <pc:sldMk cId="2307562442" sldId="601"/>
        </pc:sldMkLst>
        <pc:spChg chg="mod">
          <ac:chgData name="Arthur Graus" userId="8eea4202-ed45-4e99-ae2f-24d5bb7f00de" providerId="ADAL" clId="{B3540721-D321-47E9-822B-AA5CD8AE2E1E}" dt="2025-02-11T15:23:58.127" v="2476" actId="20577"/>
          <ac:spMkLst>
            <pc:docMk/>
            <pc:sldMk cId="2307562442" sldId="601"/>
            <ac:spMk id="5" creationId="{6A77989B-91C6-6388-6C96-FA67F674BA25}"/>
          </ac:spMkLst>
        </pc:spChg>
        <pc:picChg chg="mod">
          <ac:chgData name="Arthur Graus" userId="8eea4202-ed45-4e99-ae2f-24d5bb7f00de" providerId="ADAL" clId="{B3540721-D321-47E9-822B-AA5CD8AE2E1E}" dt="2025-02-07T14:46:55.723" v="766" actId="1076"/>
          <ac:picMkLst>
            <pc:docMk/>
            <pc:sldMk cId="2307562442" sldId="601"/>
            <ac:picMk id="4" creationId="{91573FB2-0D2D-E896-EC5B-78C5910E7C0E}"/>
          </ac:picMkLst>
        </pc:picChg>
        <pc:picChg chg="mod">
          <ac:chgData name="Arthur Graus" userId="8eea4202-ed45-4e99-ae2f-24d5bb7f00de" providerId="ADAL" clId="{B3540721-D321-47E9-822B-AA5CD8AE2E1E}" dt="2025-02-11T15:25:45.730" v="2483" actId="1076"/>
          <ac:picMkLst>
            <pc:docMk/>
            <pc:sldMk cId="2307562442" sldId="601"/>
            <ac:picMk id="11" creationId="{914A09EA-C302-1D23-FDB3-717535A0BAA9}"/>
          </ac:picMkLst>
        </pc:picChg>
      </pc:sldChg>
      <pc:sldChg chg="del">
        <pc:chgData name="Arthur Graus" userId="8eea4202-ed45-4e99-ae2f-24d5bb7f00de" providerId="ADAL" clId="{B3540721-D321-47E9-822B-AA5CD8AE2E1E}" dt="2025-02-06T13:03:49.830" v="69" actId="47"/>
        <pc:sldMkLst>
          <pc:docMk/>
          <pc:sldMk cId="3865710830" sldId="602"/>
        </pc:sldMkLst>
      </pc:sldChg>
      <pc:sldChg chg="modSp del mod">
        <pc:chgData name="Arthur Graus" userId="8eea4202-ed45-4e99-ae2f-24d5bb7f00de" providerId="ADAL" clId="{B3540721-D321-47E9-822B-AA5CD8AE2E1E}" dt="2025-02-06T07:35:02.378" v="10" actId="47"/>
        <pc:sldMkLst>
          <pc:docMk/>
          <pc:sldMk cId="2182444572" sldId="603"/>
        </pc:sldMkLst>
      </pc:sldChg>
      <pc:sldChg chg="addSp delSp modSp add mod ord modAnim">
        <pc:chgData name="Arthur Graus" userId="8eea4202-ed45-4e99-ae2f-24d5bb7f00de" providerId="ADAL" clId="{B3540721-D321-47E9-822B-AA5CD8AE2E1E}" dt="2025-03-06T18:03:36.512" v="3722"/>
        <pc:sldMkLst>
          <pc:docMk/>
          <pc:sldMk cId="604933227" sldId="2076137813"/>
        </pc:sldMkLst>
        <pc:spChg chg="mod">
          <ac:chgData name="Arthur Graus" userId="8eea4202-ed45-4e99-ae2f-24d5bb7f00de" providerId="ADAL" clId="{B3540721-D321-47E9-822B-AA5CD8AE2E1E}" dt="2025-02-07T14:30:31.703" v="534" actId="20577"/>
          <ac:spMkLst>
            <pc:docMk/>
            <pc:sldMk cId="604933227" sldId="2076137813"/>
            <ac:spMk id="2" creationId="{1700052F-28D3-2BEA-BA0A-870D0F789F33}"/>
          </ac:spMkLst>
        </pc:spChg>
        <pc:spChg chg="add mod">
          <ac:chgData name="Arthur Graus" userId="8eea4202-ed45-4e99-ae2f-24d5bb7f00de" providerId="ADAL" clId="{B3540721-D321-47E9-822B-AA5CD8AE2E1E}" dt="2025-02-07T14:42:00.565" v="762" actId="208"/>
          <ac:spMkLst>
            <pc:docMk/>
            <pc:sldMk cId="604933227" sldId="2076137813"/>
            <ac:spMk id="5" creationId="{68E280D4-5838-E5F2-0A31-D503E71E5659}"/>
          </ac:spMkLst>
        </pc:spChg>
        <pc:spChg chg="add mod">
          <ac:chgData name="Arthur Graus" userId="8eea4202-ed45-4e99-ae2f-24d5bb7f00de" providerId="ADAL" clId="{B3540721-D321-47E9-822B-AA5CD8AE2E1E}" dt="2025-02-07T14:39:39.307" v="748" actId="14100"/>
          <ac:spMkLst>
            <pc:docMk/>
            <pc:sldMk cId="604933227" sldId="2076137813"/>
            <ac:spMk id="6" creationId="{73D75227-507F-3351-AD37-7C9F63BF9C8C}"/>
          </ac:spMkLst>
        </pc:spChg>
        <pc:spChg chg="add mod">
          <ac:chgData name="Arthur Graus" userId="8eea4202-ed45-4e99-ae2f-24d5bb7f00de" providerId="ADAL" clId="{B3540721-D321-47E9-822B-AA5CD8AE2E1E}" dt="2025-02-07T14:39:42.519" v="749" actId="1076"/>
          <ac:spMkLst>
            <pc:docMk/>
            <pc:sldMk cId="604933227" sldId="2076137813"/>
            <ac:spMk id="7" creationId="{BE3B76C8-E463-1D93-9460-EF7B184A8782}"/>
          </ac:spMkLst>
        </pc:spChg>
        <pc:spChg chg="add mod">
          <ac:chgData name="Arthur Graus" userId="8eea4202-ed45-4e99-ae2f-24d5bb7f00de" providerId="ADAL" clId="{B3540721-D321-47E9-822B-AA5CD8AE2E1E}" dt="2025-02-07T14:41:52.577" v="761" actId="207"/>
          <ac:spMkLst>
            <pc:docMk/>
            <pc:sldMk cId="604933227" sldId="2076137813"/>
            <ac:spMk id="8" creationId="{82B85441-BA61-F839-5095-268B967D9AFF}"/>
          </ac:spMkLst>
        </pc:spChg>
        <pc:picChg chg="add mod ord">
          <ac:chgData name="Arthur Graus" userId="8eea4202-ed45-4e99-ae2f-24d5bb7f00de" providerId="ADAL" clId="{B3540721-D321-47E9-822B-AA5CD8AE2E1E}" dt="2025-02-07T14:39:28.592" v="746" actId="1076"/>
          <ac:picMkLst>
            <pc:docMk/>
            <pc:sldMk cId="604933227" sldId="2076137813"/>
            <ac:picMk id="10" creationId="{2702E84E-2885-F2F6-4178-89371383297E}"/>
          </ac:picMkLst>
        </pc:picChg>
      </pc:sldChg>
      <pc:sldChg chg="add del">
        <pc:chgData name="Arthur Graus" userId="8eea4202-ed45-4e99-ae2f-24d5bb7f00de" providerId="ADAL" clId="{B3540721-D321-47E9-822B-AA5CD8AE2E1E}" dt="2025-03-06T18:46:53.556" v="4355" actId="47"/>
        <pc:sldMkLst>
          <pc:docMk/>
          <pc:sldMk cId="910365996" sldId="2076137818"/>
        </pc:sldMkLst>
      </pc:sldChg>
      <pc:sldChg chg="add del ord">
        <pc:chgData name="Arthur Graus" userId="8eea4202-ed45-4e99-ae2f-24d5bb7f00de" providerId="ADAL" clId="{B3540721-D321-47E9-822B-AA5CD8AE2E1E}" dt="2025-03-07T08:36:19.682" v="5189" actId="47"/>
        <pc:sldMkLst>
          <pc:docMk/>
          <pc:sldMk cId="3993621297" sldId="2076137820"/>
        </pc:sldMkLst>
      </pc:sldChg>
      <pc:sldChg chg="add del ord">
        <pc:chgData name="Arthur Graus" userId="8eea4202-ed45-4e99-ae2f-24d5bb7f00de" providerId="ADAL" clId="{B3540721-D321-47E9-822B-AA5CD8AE2E1E}" dt="2025-03-06T18:46:55.333" v="4356" actId="47"/>
        <pc:sldMkLst>
          <pc:docMk/>
          <pc:sldMk cId="2325880021" sldId="2076137821"/>
        </pc:sldMkLst>
      </pc:sldChg>
      <pc:sldChg chg="addSp delSp modSp add mod">
        <pc:chgData name="Arthur Graus" userId="8eea4202-ed45-4e99-ae2f-24d5bb7f00de" providerId="ADAL" clId="{B3540721-D321-47E9-822B-AA5CD8AE2E1E}" dt="2025-03-07T08:41:18.106" v="5211" actId="1036"/>
        <pc:sldMkLst>
          <pc:docMk/>
          <pc:sldMk cId="1984054261" sldId="2076137892"/>
        </pc:sldMkLst>
        <pc:spChg chg="mod">
          <ac:chgData name="Arthur Graus" userId="8eea4202-ed45-4e99-ae2f-24d5bb7f00de" providerId="ADAL" clId="{B3540721-D321-47E9-822B-AA5CD8AE2E1E}" dt="2025-03-03T09:16:10.331" v="2984" actId="6549"/>
          <ac:spMkLst>
            <pc:docMk/>
            <pc:sldMk cId="1984054261" sldId="2076137892"/>
            <ac:spMk id="3" creationId="{079CD836-7E79-9EDE-6C22-ADC3878B0827}"/>
          </ac:spMkLst>
        </pc:spChg>
        <pc:picChg chg="mod">
          <ac:chgData name="Arthur Graus" userId="8eea4202-ed45-4e99-ae2f-24d5bb7f00de" providerId="ADAL" clId="{B3540721-D321-47E9-822B-AA5CD8AE2E1E}" dt="2025-03-03T09:16:16.760" v="3004" actId="1036"/>
          <ac:picMkLst>
            <pc:docMk/>
            <pc:sldMk cId="1984054261" sldId="2076137892"/>
            <ac:picMk id="5" creationId="{D31182FE-948A-7368-D573-129E119B57F1}"/>
          </ac:picMkLst>
        </pc:picChg>
        <pc:picChg chg="add mod">
          <ac:chgData name="Arthur Graus" userId="8eea4202-ed45-4e99-ae2f-24d5bb7f00de" providerId="ADAL" clId="{B3540721-D321-47E9-822B-AA5CD8AE2E1E}" dt="2025-02-11T16:30:14.969" v="2547" actId="14100"/>
          <ac:picMkLst>
            <pc:docMk/>
            <pc:sldMk cId="1984054261" sldId="2076137892"/>
            <ac:picMk id="6" creationId="{EAB31018-F51B-6989-67F9-6F3F523486F3}"/>
          </ac:picMkLst>
        </pc:picChg>
        <pc:picChg chg="mod">
          <ac:chgData name="Arthur Graus" userId="8eea4202-ed45-4e99-ae2f-24d5bb7f00de" providerId="ADAL" clId="{B3540721-D321-47E9-822B-AA5CD8AE2E1E}" dt="2025-03-07T08:41:18.106" v="5211" actId="1036"/>
          <ac:picMkLst>
            <pc:docMk/>
            <pc:sldMk cId="1984054261" sldId="2076137892"/>
            <ac:picMk id="7" creationId="{5D37AB39-CB45-29FE-E3EC-11D0C28EC78E}"/>
          </ac:picMkLst>
        </pc:picChg>
        <pc:picChg chg="mod">
          <ac:chgData name="Arthur Graus" userId="8eea4202-ed45-4e99-ae2f-24d5bb7f00de" providerId="ADAL" clId="{B3540721-D321-47E9-822B-AA5CD8AE2E1E}" dt="2025-03-03T09:13:45.382" v="2967" actId="1037"/>
          <ac:picMkLst>
            <pc:docMk/>
            <pc:sldMk cId="1984054261" sldId="2076137892"/>
            <ac:picMk id="10" creationId="{47D7E1C5-852F-0FF9-80BB-E9CB22647619}"/>
          </ac:picMkLst>
        </pc:picChg>
        <pc:picChg chg="add mod">
          <ac:chgData name="Arthur Graus" userId="8eea4202-ed45-4e99-ae2f-24d5bb7f00de" providerId="ADAL" clId="{B3540721-D321-47E9-822B-AA5CD8AE2E1E}" dt="2025-03-03T09:54:17.609" v="3015" actId="1076"/>
          <ac:picMkLst>
            <pc:docMk/>
            <pc:sldMk cId="1984054261" sldId="2076137892"/>
            <ac:picMk id="11" creationId="{857DE6D3-0851-F2E3-C76D-E9FE5C97EE70}"/>
          </ac:picMkLst>
        </pc:picChg>
        <pc:picChg chg="mod">
          <ac:chgData name="Arthur Graus" userId="8eea4202-ed45-4e99-ae2f-24d5bb7f00de" providerId="ADAL" clId="{B3540721-D321-47E9-822B-AA5CD8AE2E1E}" dt="2025-03-07T08:41:18.106" v="5211" actId="1036"/>
          <ac:picMkLst>
            <pc:docMk/>
            <pc:sldMk cId="1984054261" sldId="2076137892"/>
            <ac:picMk id="12" creationId="{54008EC3-2473-6B18-5D0C-62553C2C4C7B}"/>
          </ac:picMkLst>
        </pc:picChg>
        <pc:picChg chg="add mod">
          <ac:chgData name="Arthur Graus" userId="8eea4202-ed45-4e99-ae2f-24d5bb7f00de" providerId="ADAL" clId="{B3540721-D321-47E9-822B-AA5CD8AE2E1E}" dt="2025-03-03T09:54:17.609" v="3015" actId="1076"/>
          <ac:picMkLst>
            <pc:docMk/>
            <pc:sldMk cId="1984054261" sldId="2076137892"/>
            <ac:picMk id="13" creationId="{4C88F1E9-E873-54E9-C36F-BBED440205E2}"/>
          </ac:picMkLst>
        </pc:picChg>
        <pc:picChg chg="mod">
          <ac:chgData name="Arthur Graus" userId="8eea4202-ed45-4e99-ae2f-24d5bb7f00de" providerId="ADAL" clId="{B3540721-D321-47E9-822B-AA5CD8AE2E1E}" dt="2025-03-07T08:41:18.106" v="5211" actId="1036"/>
          <ac:picMkLst>
            <pc:docMk/>
            <pc:sldMk cId="1984054261" sldId="2076137892"/>
            <ac:picMk id="1026" creationId="{37C3DB02-E4CE-0357-D131-860FC4763411}"/>
          </ac:picMkLst>
        </pc:picChg>
      </pc:sldChg>
      <pc:sldChg chg="add del">
        <pc:chgData name="Arthur Graus" userId="8eea4202-ed45-4e99-ae2f-24d5bb7f00de" providerId="ADAL" clId="{B3540721-D321-47E9-822B-AA5CD8AE2E1E}" dt="2025-02-06T13:03:49.830" v="69" actId="47"/>
        <pc:sldMkLst>
          <pc:docMk/>
          <pc:sldMk cId="293789093" sldId="2076137911"/>
        </pc:sldMkLst>
      </pc:sldChg>
      <pc:sldChg chg="addSp modSp mod modAnim chgLayout">
        <pc:chgData name="Arthur Graus" userId="8eea4202-ed45-4e99-ae2f-24d5bb7f00de" providerId="ADAL" clId="{B3540721-D321-47E9-822B-AA5CD8AE2E1E}" dt="2025-03-08T13:28:00.111" v="6394" actId="1036"/>
        <pc:sldMkLst>
          <pc:docMk/>
          <pc:sldMk cId="1541250065" sldId="2076137913"/>
        </pc:sldMkLst>
        <pc:spChg chg="mod ord">
          <ac:chgData name="Arthur Graus" userId="8eea4202-ed45-4e99-ae2f-24d5bb7f00de" providerId="ADAL" clId="{B3540721-D321-47E9-822B-AA5CD8AE2E1E}" dt="2025-03-08T13:22:59.180" v="6233" actId="700"/>
          <ac:spMkLst>
            <pc:docMk/>
            <pc:sldMk cId="1541250065" sldId="2076137913"/>
            <ac:spMk id="2" creationId="{13F56E08-9D87-5AE8-6121-829ACBA14FBD}"/>
          </ac:spMkLst>
        </pc:spChg>
        <pc:spChg chg="add mod">
          <ac:chgData name="Arthur Graus" userId="8eea4202-ed45-4e99-ae2f-24d5bb7f00de" providerId="ADAL" clId="{B3540721-D321-47E9-822B-AA5CD8AE2E1E}" dt="2025-03-08T13:28:00.111" v="6394" actId="1036"/>
          <ac:spMkLst>
            <pc:docMk/>
            <pc:sldMk cId="1541250065" sldId="2076137913"/>
            <ac:spMk id="3" creationId="{0FDF1D48-CB1B-6FDD-B3A9-377F8A6ADBA8}"/>
          </ac:spMkLst>
        </pc:spChg>
        <pc:spChg chg="mod">
          <ac:chgData name="Arthur Graus" userId="8eea4202-ed45-4e99-ae2f-24d5bb7f00de" providerId="ADAL" clId="{B3540721-D321-47E9-822B-AA5CD8AE2E1E}" dt="2025-03-08T13:22:41.855" v="6197" actId="1036"/>
          <ac:spMkLst>
            <pc:docMk/>
            <pc:sldMk cId="1541250065" sldId="2076137913"/>
            <ac:spMk id="9" creationId="{1DA0FC95-739D-B691-AF8D-FF7CFA620F67}"/>
          </ac:spMkLst>
        </pc:spChg>
        <pc:spChg chg="mod">
          <ac:chgData name="Arthur Graus" userId="8eea4202-ed45-4e99-ae2f-24d5bb7f00de" providerId="ADAL" clId="{B3540721-D321-47E9-822B-AA5CD8AE2E1E}" dt="2025-03-08T13:22:41.855" v="6197" actId="1036"/>
          <ac:spMkLst>
            <pc:docMk/>
            <pc:sldMk cId="1541250065" sldId="2076137913"/>
            <ac:spMk id="10" creationId="{DAAD53AD-5FFC-C267-C106-8DD76E156F0E}"/>
          </ac:spMkLst>
        </pc:spChg>
        <pc:spChg chg="mod">
          <ac:chgData name="Arthur Graus" userId="8eea4202-ed45-4e99-ae2f-24d5bb7f00de" providerId="ADAL" clId="{B3540721-D321-47E9-822B-AA5CD8AE2E1E}" dt="2025-03-08T13:22:41.855" v="6197" actId="1036"/>
          <ac:spMkLst>
            <pc:docMk/>
            <pc:sldMk cId="1541250065" sldId="2076137913"/>
            <ac:spMk id="14" creationId="{B33EE929-7340-B53C-EFE4-B159F783E465}"/>
          </ac:spMkLst>
        </pc:spChg>
        <pc:spChg chg="mod">
          <ac:chgData name="Arthur Graus" userId="8eea4202-ed45-4e99-ae2f-24d5bb7f00de" providerId="ADAL" clId="{B3540721-D321-47E9-822B-AA5CD8AE2E1E}" dt="2025-03-08T13:22:29.085" v="6173" actId="1036"/>
          <ac:spMkLst>
            <pc:docMk/>
            <pc:sldMk cId="1541250065" sldId="2076137913"/>
            <ac:spMk id="17" creationId="{D4BB9632-1784-7B78-A0F2-002D40446253}"/>
          </ac:spMkLst>
        </pc:spChg>
        <pc:spChg chg="mod">
          <ac:chgData name="Arthur Graus" userId="8eea4202-ed45-4e99-ae2f-24d5bb7f00de" providerId="ADAL" clId="{B3540721-D321-47E9-822B-AA5CD8AE2E1E}" dt="2025-03-08T13:22:41.855" v="6197" actId="1036"/>
          <ac:spMkLst>
            <pc:docMk/>
            <pc:sldMk cId="1541250065" sldId="2076137913"/>
            <ac:spMk id="18" creationId="{40E35434-3FE6-B3AF-44B0-D5E3C3C7AFA6}"/>
          </ac:spMkLst>
        </pc:spChg>
        <pc:spChg chg="add mod ord">
          <ac:chgData name="Arthur Graus" userId="8eea4202-ed45-4e99-ae2f-24d5bb7f00de" providerId="ADAL" clId="{B3540721-D321-47E9-822B-AA5CD8AE2E1E}" dt="2025-03-08T13:27:54.048" v="6385" actId="255"/>
          <ac:spMkLst>
            <pc:docMk/>
            <pc:sldMk cId="1541250065" sldId="2076137913"/>
            <ac:spMk id="26" creationId="{8C3FB5F0-7408-452D-9A71-8DF0471FBB23}"/>
          </ac:spMkLst>
        </pc:spChg>
        <pc:picChg chg="add mod">
          <ac:chgData name="Arthur Graus" userId="8eea4202-ed45-4e99-ae2f-24d5bb7f00de" providerId="ADAL" clId="{B3540721-D321-47E9-822B-AA5CD8AE2E1E}" dt="2025-03-08T13:22:41.855" v="6197" actId="1036"/>
          <ac:picMkLst>
            <pc:docMk/>
            <pc:sldMk cId="1541250065" sldId="2076137913"/>
            <ac:picMk id="6" creationId="{B8425D0B-91E6-8060-FE6C-5F4BB5B51ABD}"/>
          </ac:picMkLst>
        </pc:picChg>
        <pc:picChg chg="add mod modCrop">
          <ac:chgData name="Arthur Graus" userId="8eea4202-ed45-4e99-ae2f-24d5bb7f00de" providerId="ADAL" clId="{B3540721-D321-47E9-822B-AA5CD8AE2E1E}" dt="2025-03-08T13:22:41.855" v="6197" actId="1036"/>
          <ac:picMkLst>
            <pc:docMk/>
            <pc:sldMk cId="1541250065" sldId="2076137913"/>
            <ac:picMk id="8" creationId="{4279D09B-B37B-8132-A701-A78F37D6660A}"/>
          </ac:picMkLst>
        </pc:picChg>
        <pc:picChg chg="add mod">
          <ac:chgData name="Arthur Graus" userId="8eea4202-ed45-4e99-ae2f-24d5bb7f00de" providerId="ADAL" clId="{B3540721-D321-47E9-822B-AA5CD8AE2E1E}" dt="2025-03-08T13:22:41.855" v="6197" actId="1036"/>
          <ac:picMkLst>
            <pc:docMk/>
            <pc:sldMk cId="1541250065" sldId="2076137913"/>
            <ac:picMk id="11" creationId="{30450981-00D6-ACDD-6871-2CF1277D0C22}"/>
          </ac:picMkLst>
        </pc:picChg>
        <pc:picChg chg="mod">
          <ac:chgData name="Arthur Graus" userId="8eea4202-ed45-4e99-ae2f-24d5bb7f00de" providerId="ADAL" clId="{B3540721-D321-47E9-822B-AA5CD8AE2E1E}" dt="2025-03-08T13:22:41.855" v="6197" actId="1036"/>
          <ac:picMkLst>
            <pc:docMk/>
            <pc:sldMk cId="1541250065" sldId="2076137913"/>
            <ac:picMk id="12" creationId="{BE5525C2-2DBC-F82F-145F-224C62CA333E}"/>
          </ac:picMkLst>
        </pc:picChg>
        <pc:picChg chg="mod">
          <ac:chgData name="Arthur Graus" userId="8eea4202-ed45-4e99-ae2f-24d5bb7f00de" providerId="ADAL" clId="{B3540721-D321-47E9-822B-AA5CD8AE2E1E}" dt="2025-03-08T13:22:41.855" v="6197" actId="1036"/>
          <ac:picMkLst>
            <pc:docMk/>
            <pc:sldMk cId="1541250065" sldId="2076137913"/>
            <ac:picMk id="15" creationId="{2DDCED01-E054-376D-9138-82791EDC7893}"/>
          </ac:picMkLst>
        </pc:picChg>
        <pc:picChg chg="mod">
          <ac:chgData name="Arthur Graus" userId="8eea4202-ed45-4e99-ae2f-24d5bb7f00de" providerId="ADAL" clId="{B3540721-D321-47E9-822B-AA5CD8AE2E1E}" dt="2025-03-08T13:22:29.085" v="6173" actId="1036"/>
          <ac:picMkLst>
            <pc:docMk/>
            <pc:sldMk cId="1541250065" sldId="2076137913"/>
            <ac:picMk id="16" creationId="{74C45CB3-AB32-7460-C09D-86DB95087CD6}"/>
          </ac:picMkLst>
        </pc:picChg>
        <pc:picChg chg="add mod">
          <ac:chgData name="Arthur Graus" userId="8eea4202-ed45-4e99-ae2f-24d5bb7f00de" providerId="ADAL" clId="{B3540721-D321-47E9-822B-AA5CD8AE2E1E}" dt="2025-03-08T13:22:29.085" v="6173" actId="1036"/>
          <ac:picMkLst>
            <pc:docMk/>
            <pc:sldMk cId="1541250065" sldId="2076137913"/>
            <ac:picMk id="21" creationId="{84A2654C-D473-BD36-6C9E-6CED7A284015}"/>
          </ac:picMkLst>
        </pc:picChg>
        <pc:picChg chg="mod">
          <ac:chgData name="Arthur Graus" userId="8eea4202-ed45-4e99-ae2f-24d5bb7f00de" providerId="ADAL" clId="{B3540721-D321-47E9-822B-AA5CD8AE2E1E}" dt="2025-03-08T13:22:41.855" v="6197" actId="1036"/>
          <ac:picMkLst>
            <pc:docMk/>
            <pc:sldMk cId="1541250065" sldId="2076137913"/>
            <ac:picMk id="1028" creationId="{972B7F37-BF64-5DFB-064C-53C6C58486B2}"/>
          </ac:picMkLst>
        </pc:picChg>
        <pc:picChg chg="mod">
          <ac:chgData name="Arthur Graus" userId="8eea4202-ed45-4e99-ae2f-24d5bb7f00de" providerId="ADAL" clId="{B3540721-D321-47E9-822B-AA5CD8AE2E1E}" dt="2025-03-08T13:22:29.085" v="6173" actId="1036"/>
          <ac:picMkLst>
            <pc:docMk/>
            <pc:sldMk cId="1541250065" sldId="2076137913"/>
            <ac:picMk id="9218" creationId="{A3EFA879-8D38-9701-03FC-E2EB67F5A723}"/>
          </ac:picMkLst>
        </pc:picChg>
      </pc:sldChg>
      <pc:sldChg chg="addSp modSp mod">
        <pc:chgData name="Arthur Graus" userId="8eea4202-ed45-4e99-ae2f-24d5bb7f00de" providerId="ADAL" clId="{B3540721-D321-47E9-822B-AA5CD8AE2E1E}" dt="2025-02-28T09:52:46.720" v="2680" actId="1036"/>
        <pc:sldMkLst>
          <pc:docMk/>
          <pc:sldMk cId="2106622225" sldId="2076137919"/>
        </pc:sldMkLst>
        <pc:spChg chg="mod">
          <ac:chgData name="Arthur Graus" userId="8eea4202-ed45-4e99-ae2f-24d5bb7f00de" providerId="ADAL" clId="{B3540721-D321-47E9-822B-AA5CD8AE2E1E}" dt="2025-02-11T16:32:01.008" v="2554" actId="113"/>
          <ac:spMkLst>
            <pc:docMk/>
            <pc:sldMk cId="2106622225" sldId="2076137919"/>
            <ac:spMk id="3" creationId="{DF9EC483-E14D-B5FA-DA6B-4E4F4F40B86A}"/>
          </ac:spMkLst>
        </pc:spChg>
        <pc:spChg chg="add mod">
          <ac:chgData name="Arthur Graus" userId="8eea4202-ed45-4e99-ae2f-24d5bb7f00de" providerId="ADAL" clId="{B3540721-D321-47E9-822B-AA5CD8AE2E1E}" dt="2025-02-28T09:52:46.720" v="2680" actId="1036"/>
          <ac:spMkLst>
            <pc:docMk/>
            <pc:sldMk cId="2106622225" sldId="2076137919"/>
            <ac:spMk id="8" creationId="{99B1EFA6-E65C-9C2D-FACB-D5506202790A}"/>
          </ac:spMkLst>
        </pc:spChg>
        <pc:spChg chg="add mod">
          <ac:chgData name="Arthur Graus" userId="8eea4202-ed45-4e99-ae2f-24d5bb7f00de" providerId="ADAL" clId="{B3540721-D321-47E9-822B-AA5CD8AE2E1E}" dt="2025-02-28T09:52:46.720" v="2680" actId="1036"/>
          <ac:spMkLst>
            <pc:docMk/>
            <pc:sldMk cId="2106622225" sldId="2076137919"/>
            <ac:spMk id="10" creationId="{BC0D1168-3023-C9D8-D651-D29F4C210C57}"/>
          </ac:spMkLst>
        </pc:spChg>
        <pc:picChg chg="add mod">
          <ac:chgData name="Arthur Graus" userId="8eea4202-ed45-4e99-ae2f-24d5bb7f00de" providerId="ADAL" clId="{B3540721-D321-47E9-822B-AA5CD8AE2E1E}" dt="2025-02-28T09:52:46.720" v="2680" actId="1036"/>
          <ac:picMkLst>
            <pc:docMk/>
            <pc:sldMk cId="2106622225" sldId="2076137919"/>
            <ac:picMk id="4" creationId="{E148A969-3927-270B-BBFF-6A55B6CF765E}"/>
          </ac:picMkLst>
        </pc:picChg>
      </pc:sldChg>
      <pc:sldChg chg="addSp modSp new del mod ord">
        <pc:chgData name="Arthur Graus" userId="8eea4202-ed45-4e99-ae2f-24d5bb7f00de" providerId="ADAL" clId="{B3540721-D321-47E9-822B-AA5CD8AE2E1E}" dt="2025-03-06T18:52:04.276" v="4602" actId="47"/>
        <pc:sldMkLst>
          <pc:docMk/>
          <pc:sldMk cId="1653739894" sldId="2076137920"/>
        </pc:sldMkLst>
      </pc:sldChg>
      <pc:sldChg chg="addSp delSp modSp new mod ord modClrScheme chgLayout">
        <pc:chgData name="Arthur Graus" userId="8eea4202-ed45-4e99-ae2f-24d5bb7f00de" providerId="ADAL" clId="{B3540721-D321-47E9-822B-AA5CD8AE2E1E}" dt="2025-02-11T16:42:53.731" v="2564"/>
        <pc:sldMkLst>
          <pc:docMk/>
          <pc:sldMk cId="3166368975" sldId="2076137921"/>
        </pc:sldMkLst>
        <pc:spChg chg="add mod ord">
          <ac:chgData name="Arthur Graus" userId="8eea4202-ed45-4e99-ae2f-24d5bb7f00de" providerId="ADAL" clId="{B3540721-D321-47E9-822B-AA5CD8AE2E1E}" dt="2025-02-07T14:24:26.372" v="413" actId="6549"/>
          <ac:spMkLst>
            <pc:docMk/>
            <pc:sldMk cId="3166368975" sldId="2076137921"/>
            <ac:spMk id="3" creationId="{7AEA4013-4CF4-7195-D1EA-40D9E0BD16A5}"/>
          </ac:spMkLst>
        </pc:spChg>
        <pc:spChg chg="add mod ord">
          <ac:chgData name="Arthur Graus" userId="8eea4202-ed45-4e99-ae2f-24d5bb7f00de" providerId="ADAL" clId="{B3540721-D321-47E9-822B-AA5CD8AE2E1E}" dt="2025-02-07T14:08:50.151" v="389" actId="700"/>
          <ac:spMkLst>
            <pc:docMk/>
            <pc:sldMk cId="3166368975" sldId="2076137921"/>
            <ac:spMk id="4" creationId="{EA739753-BDAA-D82F-0A38-638099291BC6}"/>
          </ac:spMkLst>
        </pc:spChg>
      </pc:sldChg>
      <pc:sldChg chg="modSp new del mod">
        <pc:chgData name="Arthur Graus" userId="8eea4202-ed45-4e99-ae2f-24d5bb7f00de" providerId="ADAL" clId="{B3540721-D321-47E9-822B-AA5CD8AE2E1E}" dt="2025-02-07T14:09:24.053" v="405" actId="47"/>
        <pc:sldMkLst>
          <pc:docMk/>
          <pc:sldMk cId="1796551568" sldId="2076137922"/>
        </pc:sldMkLst>
      </pc:sldChg>
      <pc:sldChg chg="addSp delSp modSp add mod modClrScheme chgLayout">
        <pc:chgData name="Arthur Graus" userId="8eea4202-ed45-4e99-ae2f-24d5bb7f00de" providerId="ADAL" clId="{B3540721-D321-47E9-822B-AA5CD8AE2E1E}" dt="2025-03-08T11:36:36.297" v="5953" actId="6264"/>
        <pc:sldMkLst>
          <pc:docMk/>
          <pc:sldMk cId="3291023584" sldId="2076137923"/>
        </pc:sldMkLst>
        <pc:spChg chg="add del mod ord">
          <ac:chgData name="Arthur Graus" userId="8eea4202-ed45-4e99-ae2f-24d5bb7f00de" providerId="ADAL" clId="{B3540721-D321-47E9-822B-AA5CD8AE2E1E}" dt="2025-03-08T11:36:36.297" v="5953" actId="6264"/>
          <ac:spMkLst>
            <pc:docMk/>
            <pc:sldMk cId="3291023584" sldId="2076137923"/>
            <ac:spMk id="2" creationId="{69B75C90-BB13-955E-A6DB-A0C6747F3966}"/>
          </ac:spMkLst>
        </pc:spChg>
        <pc:spChg chg="mod ord">
          <ac:chgData name="Arthur Graus" userId="8eea4202-ed45-4e99-ae2f-24d5bb7f00de" providerId="ADAL" clId="{B3540721-D321-47E9-822B-AA5CD8AE2E1E}" dt="2025-03-08T11:36:36.297" v="5953" actId="6264"/>
          <ac:spMkLst>
            <pc:docMk/>
            <pc:sldMk cId="3291023584" sldId="2076137923"/>
            <ac:spMk id="3" creationId="{7C91BFC6-BF27-3B87-97FC-5938BEC78FB6}"/>
          </ac:spMkLst>
        </pc:spChg>
        <pc:spChg chg="add del mod">
          <ac:chgData name="Arthur Graus" userId="8eea4202-ed45-4e99-ae2f-24d5bb7f00de" providerId="ADAL" clId="{B3540721-D321-47E9-822B-AA5CD8AE2E1E}" dt="2025-03-08T11:36:36.297" v="5953" actId="6264"/>
          <ac:spMkLst>
            <pc:docMk/>
            <pc:sldMk cId="3291023584" sldId="2076137923"/>
            <ac:spMk id="4" creationId="{BF966DC2-103D-097A-CF32-BCEDCD6B2FEF}"/>
          </ac:spMkLst>
        </pc:spChg>
        <pc:spChg chg="add mod ord">
          <ac:chgData name="Arthur Graus" userId="8eea4202-ed45-4e99-ae2f-24d5bb7f00de" providerId="ADAL" clId="{B3540721-D321-47E9-822B-AA5CD8AE2E1E}" dt="2025-03-08T11:36:36.297" v="5953" actId="6264"/>
          <ac:spMkLst>
            <pc:docMk/>
            <pc:sldMk cId="3291023584" sldId="2076137923"/>
            <ac:spMk id="5" creationId="{196DE346-9535-0717-F8A1-C9450459C083}"/>
          </ac:spMkLst>
        </pc:spChg>
      </pc:sldChg>
      <pc:sldChg chg="addSp delSp modSp new mod ord modClrScheme modAnim chgLayout">
        <pc:chgData name="Arthur Graus" userId="8eea4202-ed45-4e99-ae2f-24d5bb7f00de" providerId="ADAL" clId="{B3540721-D321-47E9-822B-AA5CD8AE2E1E}" dt="2025-03-08T11:23:37.065" v="5752"/>
        <pc:sldMkLst>
          <pc:docMk/>
          <pc:sldMk cId="3298579398" sldId="2076137924"/>
        </pc:sldMkLst>
        <pc:spChg chg="mod ord">
          <ac:chgData name="Arthur Graus" userId="8eea4202-ed45-4e99-ae2f-24d5bb7f00de" providerId="ADAL" clId="{B3540721-D321-47E9-822B-AA5CD8AE2E1E}" dt="2025-02-07T14:32:44.267" v="545" actId="700"/>
          <ac:spMkLst>
            <pc:docMk/>
            <pc:sldMk cId="3298579398" sldId="2076137924"/>
            <ac:spMk id="2" creationId="{417301D8-38B1-D363-ECA3-9FF631005A0A}"/>
          </ac:spMkLst>
        </pc:spChg>
        <pc:spChg chg="add mod ord">
          <ac:chgData name="Arthur Graus" userId="8eea4202-ed45-4e99-ae2f-24d5bb7f00de" providerId="ADAL" clId="{B3540721-D321-47E9-822B-AA5CD8AE2E1E}" dt="2025-03-08T11:22:04.659" v="5741" actId="20577"/>
          <ac:spMkLst>
            <pc:docMk/>
            <pc:sldMk cId="3298579398" sldId="2076137924"/>
            <ac:spMk id="3" creationId="{C707D752-5005-A907-A08C-D7FD77E1DDEB}"/>
          </ac:spMkLst>
        </pc:spChg>
        <pc:spChg chg="add mod">
          <ac:chgData name="Arthur Graus" userId="8eea4202-ed45-4e99-ae2f-24d5bb7f00de" providerId="ADAL" clId="{B3540721-D321-47E9-822B-AA5CD8AE2E1E}" dt="2025-03-08T11:23:03.167" v="5748" actId="1582"/>
          <ac:spMkLst>
            <pc:docMk/>
            <pc:sldMk cId="3298579398" sldId="2076137924"/>
            <ac:spMk id="6" creationId="{1E687F92-F9AB-FF8D-9229-11F66F2DF547}"/>
          </ac:spMkLst>
        </pc:spChg>
        <pc:picChg chg="add mod">
          <ac:chgData name="Arthur Graus" userId="8eea4202-ed45-4e99-ae2f-24d5bb7f00de" providerId="ADAL" clId="{B3540721-D321-47E9-822B-AA5CD8AE2E1E}" dt="2025-03-08T11:21:57.125" v="5734" actId="1076"/>
          <ac:picMkLst>
            <pc:docMk/>
            <pc:sldMk cId="3298579398" sldId="2076137924"/>
            <ac:picMk id="5" creationId="{9C08CA2D-F23F-83C6-A296-F83F1690A865}"/>
          </ac:picMkLst>
        </pc:picChg>
        <pc:picChg chg="add mod">
          <ac:chgData name="Arthur Graus" userId="8eea4202-ed45-4e99-ae2f-24d5bb7f00de" providerId="ADAL" clId="{B3540721-D321-47E9-822B-AA5CD8AE2E1E}" dt="2025-03-08T11:22:15.538" v="5742" actId="1076"/>
          <ac:picMkLst>
            <pc:docMk/>
            <pc:sldMk cId="3298579398" sldId="2076137924"/>
            <ac:picMk id="7" creationId="{EE003006-AC2B-F0CF-8E82-9417D53F7669}"/>
          </ac:picMkLst>
        </pc:picChg>
      </pc:sldChg>
      <pc:sldChg chg="modSp new mod ord">
        <pc:chgData name="Arthur Graus" userId="8eea4202-ed45-4e99-ae2f-24d5bb7f00de" providerId="ADAL" clId="{B3540721-D321-47E9-822B-AA5CD8AE2E1E}" dt="2025-03-06T17:04:19.089" v="3607"/>
        <pc:sldMkLst>
          <pc:docMk/>
          <pc:sldMk cId="2490869210" sldId="2076137925"/>
        </pc:sldMkLst>
        <pc:spChg chg="mod">
          <ac:chgData name="Arthur Graus" userId="8eea4202-ed45-4e99-ae2f-24d5bb7f00de" providerId="ADAL" clId="{B3540721-D321-47E9-822B-AA5CD8AE2E1E}" dt="2025-02-07T14:52:08.670" v="1047" actId="20577"/>
          <ac:spMkLst>
            <pc:docMk/>
            <pc:sldMk cId="2490869210" sldId="2076137925"/>
            <ac:spMk id="2" creationId="{4A38AE0B-D7AE-1AE0-9D64-1FB66CA2B28E}"/>
          </ac:spMkLst>
        </pc:spChg>
      </pc:sldChg>
      <pc:sldChg chg="modSp add del mod">
        <pc:chgData name="Arthur Graus" userId="8eea4202-ed45-4e99-ae2f-24d5bb7f00de" providerId="ADAL" clId="{B3540721-D321-47E9-822B-AA5CD8AE2E1E}" dt="2025-03-06T17:05:26.649" v="3608" actId="47"/>
        <pc:sldMkLst>
          <pc:docMk/>
          <pc:sldMk cId="3521191541" sldId="2076137926"/>
        </pc:sldMkLst>
      </pc:sldChg>
      <pc:sldChg chg="addSp delSp modSp new mod ord modClrScheme modAnim chgLayout">
        <pc:chgData name="Arthur Graus" userId="8eea4202-ed45-4e99-ae2f-24d5bb7f00de" providerId="ADAL" clId="{B3540721-D321-47E9-822B-AA5CD8AE2E1E}" dt="2025-03-06T16:57:32.456" v="3255" actId="1037"/>
        <pc:sldMkLst>
          <pc:docMk/>
          <pc:sldMk cId="4226140718" sldId="2076137927"/>
        </pc:sldMkLst>
        <pc:spChg chg="add mod">
          <ac:chgData name="Arthur Graus" userId="8eea4202-ed45-4e99-ae2f-24d5bb7f00de" providerId="ADAL" clId="{B3540721-D321-47E9-822B-AA5CD8AE2E1E}" dt="2025-02-11T09:20:30.640" v="1980" actId="6549"/>
          <ac:spMkLst>
            <pc:docMk/>
            <pc:sldMk cId="4226140718" sldId="2076137927"/>
            <ac:spMk id="2" creationId="{353C69A9-32A8-4F3B-0931-BCB072F109B5}"/>
          </ac:spMkLst>
        </pc:spChg>
        <pc:spChg chg="add mod ord">
          <ac:chgData name="Arthur Graus" userId="8eea4202-ed45-4e99-ae2f-24d5bb7f00de" providerId="ADAL" clId="{B3540721-D321-47E9-822B-AA5CD8AE2E1E}" dt="2025-03-06T16:57:32.456" v="3255" actId="1037"/>
          <ac:spMkLst>
            <pc:docMk/>
            <pc:sldMk cId="4226140718" sldId="2076137927"/>
            <ac:spMk id="4" creationId="{F48F04C0-CE25-8A29-7931-081D5657378B}"/>
          </ac:spMkLst>
        </pc:spChg>
        <pc:spChg chg="add mod">
          <ac:chgData name="Arthur Graus" userId="8eea4202-ed45-4e99-ae2f-24d5bb7f00de" providerId="ADAL" clId="{B3540721-D321-47E9-822B-AA5CD8AE2E1E}" dt="2025-02-11T10:50:10.109" v="2230" actId="1076"/>
          <ac:spMkLst>
            <pc:docMk/>
            <pc:sldMk cId="4226140718" sldId="2076137927"/>
            <ac:spMk id="5" creationId="{2BF28A37-CA05-D518-154A-0186D556EEEF}"/>
          </ac:spMkLst>
        </pc:spChg>
        <pc:picChg chg="add del mod">
          <ac:chgData name="Arthur Graus" userId="8eea4202-ed45-4e99-ae2f-24d5bb7f00de" providerId="ADAL" clId="{B3540721-D321-47E9-822B-AA5CD8AE2E1E}" dt="2025-03-06T16:57:28.136" v="3248" actId="1035"/>
          <ac:picMkLst>
            <pc:docMk/>
            <pc:sldMk cId="4226140718" sldId="2076137927"/>
            <ac:picMk id="1026" creationId="{F395BC1D-479C-058D-C96F-756E6DDE5A78}"/>
          </ac:picMkLst>
        </pc:picChg>
      </pc:sldChg>
      <pc:sldChg chg="addSp modSp add mod">
        <pc:chgData name="Arthur Graus" userId="8eea4202-ed45-4e99-ae2f-24d5bb7f00de" providerId="ADAL" clId="{B3540721-D321-47E9-822B-AA5CD8AE2E1E}" dt="2025-02-11T09:16:36.627" v="1903" actId="14100"/>
        <pc:sldMkLst>
          <pc:docMk/>
          <pc:sldMk cId="1347597322" sldId="2076137928"/>
        </pc:sldMkLst>
        <pc:spChg chg="add mod">
          <ac:chgData name="Arthur Graus" userId="8eea4202-ed45-4e99-ae2f-24d5bb7f00de" providerId="ADAL" clId="{B3540721-D321-47E9-822B-AA5CD8AE2E1E}" dt="2025-02-11T09:09:31.681" v="1817" actId="14100"/>
          <ac:spMkLst>
            <pc:docMk/>
            <pc:sldMk cId="1347597322" sldId="2076137928"/>
            <ac:spMk id="2" creationId="{F58E3AAB-D706-D4BD-E7C0-CAA7E632DEAB}"/>
          </ac:spMkLst>
        </pc:spChg>
        <pc:spChg chg="mod">
          <ac:chgData name="Arthur Graus" userId="8eea4202-ed45-4e99-ae2f-24d5bb7f00de" providerId="ADAL" clId="{B3540721-D321-47E9-822B-AA5CD8AE2E1E}" dt="2025-02-11T09:16:36.627" v="1903" actId="14100"/>
          <ac:spMkLst>
            <pc:docMk/>
            <pc:sldMk cId="1347597322" sldId="2076137928"/>
            <ac:spMk id="6" creationId="{E4D7524A-31FA-9E22-EAC9-F30419EE26F1}"/>
          </ac:spMkLst>
        </pc:spChg>
        <pc:picChg chg="mod ord">
          <ac:chgData name="Arthur Graus" userId="8eea4202-ed45-4e99-ae2f-24d5bb7f00de" providerId="ADAL" clId="{B3540721-D321-47E9-822B-AA5CD8AE2E1E}" dt="2025-02-11T09:05:17.631" v="1683" actId="14100"/>
          <ac:picMkLst>
            <pc:docMk/>
            <pc:sldMk cId="1347597322" sldId="2076137928"/>
            <ac:picMk id="7" creationId="{4596C65F-E5E0-976A-363F-B607C23294A6}"/>
          </ac:picMkLst>
        </pc:picChg>
      </pc:sldChg>
      <pc:sldChg chg="addSp delSp modSp new del mod modClrScheme chgLayout">
        <pc:chgData name="Arthur Graus" userId="8eea4202-ed45-4e99-ae2f-24d5bb7f00de" providerId="ADAL" clId="{B3540721-D321-47E9-822B-AA5CD8AE2E1E}" dt="2025-02-11T09:03:42.423" v="1663" actId="2696"/>
        <pc:sldMkLst>
          <pc:docMk/>
          <pc:sldMk cId="2484718782" sldId="2076137928"/>
        </pc:sldMkLst>
      </pc:sldChg>
      <pc:sldChg chg="addSp delSp modSp new del mod modClrScheme chgLayout">
        <pc:chgData name="Arthur Graus" userId="8eea4202-ed45-4e99-ae2f-24d5bb7f00de" providerId="ADAL" clId="{B3540721-D321-47E9-822B-AA5CD8AE2E1E}" dt="2025-02-11T09:20:18.427" v="1977" actId="47"/>
        <pc:sldMkLst>
          <pc:docMk/>
          <pc:sldMk cId="1061054489" sldId="2076137929"/>
        </pc:sldMkLst>
      </pc:sldChg>
      <pc:sldChg chg="addSp delSp modSp add del mod ord modClrScheme chgLayout">
        <pc:chgData name="Arthur Graus" userId="8eea4202-ed45-4e99-ae2f-24d5bb7f00de" providerId="ADAL" clId="{B3540721-D321-47E9-822B-AA5CD8AE2E1E}" dt="2025-02-11T09:11:01.666" v="1843" actId="2696"/>
        <pc:sldMkLst>
          <pc:docMk/>
          <pc:sldMk cId="2700674587" sldId="2076137930"/>
        </pc:sldMkLst>
      </pc:sldChg>
      <pc:sldChg chg="add">
        <pc:chgData name="Arthur Graus" userId="8eea4202-ed45-4e99-ae2f-24d5bb7f00de" providerId="ADAL" clId="{B3540721-D321-47E9-822B-AA5CD8AE2E1E}" dt="2025-02-11T09:11:04.435" v="1844"/>
        <pc:sldMkLst>
          <pc:docMk/>
          <pc:sldMk cId="3707281530" sldId="2076137930"/>
        </pc:sldMkLst>
      </pc:sldChg>
      <pc:sldChg chg="addSp delSp modSp add mod modTransition">
        <pc:chgData name="Arthur Graus" userId="8eea4202-ed45-4e99-ae2f-24d5bb7f00de" providerId="ADAL" clId="{B3540721-D321-47E9-822B-AA5CD8AE2E1E}" dt="2025-02-28T09:59:04.755" v="2804" actId="1036"/>
        <pc:sldMkLst>
          <pc:docMk/>
          <pc:sldMk cId="1607032436" sldId="2076137931"/>
        </pc:sldMkLst>
        <pc:picChg chg="mod">
          <ac:chgData name="Arthur Graus" userId="8eea4202-ed45-4e99-ae2f-24d5bb7f00de" providerId="ADAL" clId="{B3540721-D321-47E9-822B-AA5CD8AE2E1E}" dt="2025-02-28T09:58:00.583" v="2765" actId="1076"/>
          <ac:picMkLst>
            <pc:docMk/>
            <pc:sldMk cId="1607032436" sldId="2076137931"/>
            <ac:picMk id="11" creationId="{07FB7E0E-B843-B85B-20E9-D5B85D914002}"/>
          </ac:picMkLst>
        </pc:picChg>
        <pc:picChg chg="mod">
          <ac:chgData name="Arthur Graus" userId="8eea4202-ed45-4e99-ae2f-24d5bb7f00de" providerId="ADAL" clId="{B3540721-D321-47E9-822B-AA5CD8AE2E1E}" dt="2025-02-28T09:59:04.755" v="2804" actId="1036"/>
          <ac:picMkLst>
            <pc:docMk/>
            <pc:sldMk cId="1607032436" sldId="2076137931"/>
            <ac:picMk id="15" creationId="{1FA04E90-DA52-6B16-B854-D317179DC7F3}"/>
          </ac:picMkLst>
        </pc:picChg>
      </pc:sldChg>
      <pc:sldChg chg="modSp add del mod">
        <pc:chgData name="Arthur Graus" userId="8eea4202-ed45-4e99-ae2f-24d5bb7f00de" providerId="ADAL" clId="{B3540721-D321-47E9-822B-AA5CD8AE2E1E}" dt="2025-02-11T09:11:01.666" v="1843" actId="2696"/>
        <pc:sldMkLst>
          <pc:docMk/>
          <pc:sldMk cId="2272651698" sldId="2076137931"/>
        </pc:sldMkLst>
      </pc:sldChg>
      <pc:sldChg chg="addSp delSp modSp new mod">
        <pc:chgData name="Arthur Graus" userId="8eea4202-ed45-4e99-ae2f-24d5bb7f00de" providerId="ADAL" clId="{B3540721-D321-47E9-822B-AA5CD8AE2E1E}" dt="2025-03-06T16:57:46.953" v="3256" actId="1076"/>
        <pc:sldMkLst>
          <pc:docMk/>
          <pc:sldMk cId="1157583857" sldId="2076137932"/>
        </pc:sldMkLst>
        <pc:spChg chg="mod">
          <ac:chgData name="Arthur Graus" userId="8eea4202-ed45-4e99-ae2f-24d5bb7f00de" providerId="ADAL" clId="{B3540721-D321-47E9-822B-AA5CD8AE2E1E}" dt="2025-02-11T10:34:08.592" v="2108" actId="20577"/>
          <ac:spMkLst>
            <pc:docMk/>
            <pc:sldMk cId="1157583857" sldId="2076137932"/>
            <ac:spMk id="2" creationId="{55ECD24B-779B-11ED-E0EB-3E356933C51C}"/>
          </ac:spMkLst>
        </pc:spChg>
        <pc:picChg chg="add mod">
          <ac:chgData name="Arthur Graus" userId="8eea4202-ed45-4e99-ae2f-24d5bb7f00de" providerId="ADAL" clId="{B3540721-D321-47E9-822B-AA5CD8AE2E1E}" dt="2025-03-06T16:57:46.953" v="3256" actId="1076"/>
          <ac:picMkLst>
            <pc:docMk/>
            <pc:sldMk cId="1157583857" sldId="2076137932"/>
            <ac:picMk id="6" creationId="{75B6A1B3-C971-2537-D2C3-D7F275FCC992}"/>
          </ac:picMkLst>
        </pc:picChg>
      </pc:sldChg>
      <pc:sldChg chg="addSp delSp modSp add mod modClrScheme chgLayout">
        <pc:chgData name="Arthur Graus" userId="8eea4202-ed45-4e99-ae2f-24d5bb7f00de" providerId="ADAL" clId="{B3540721-D321-47E9-822B-AA5CD8AE2E1E}" dt="2025-03-07T08:04:46.553" v="4905" actId="20577"/>
        <pc:sldMkLst>
          <pc:docMk/>
          <pc:sldMk cId="2382469402" sldId="2076137933"/>
        </pc:sldMkLst>
        <pc:spChg chg="mod ord">
          <ac:chgData name="Arthur Graus" userId="8eea4202-ed45-4e99-ae2f-24d5bb7f00de" providerId="ADAL" clId="{B3540721-D321-47E9-822B-AA5CD8AE2E1E}" dt="2025-03-06T16:58:16.419" v="3258" actId="700"/>
          <ac:spMkLst>
            <pc:docMk/>
            <pc:sldMk cId="2382469402" sldId="2076137933"/>
            <ac:spMk id="2" creationId="{FB541C15-0E38-712C-6D13-880F3CB95E9A}"/>
          </ac:spMkLst>
        </pc:spChg>
        <pc:spChg chg="add mod ord">
          <ac:chgData name="Arthur Graus" userId="8eea4202-ed45-4e99-ae2f-24d5bb7f00de" providerId="ADAL" clId="{B3540721-D321-47E9-822B-AA5CD8AE2E1E}" dt="2025-03-07T08:04:46.553" v="4905" actId="20577"/>
          <ac:spMkLst>
            <pc:docMk/>
            <pc:sldMk cId="2382469402" sldId="2076137933"/>
            <ac:spMk id="3" creationId="{213EACD3-E29B-D0D6-44D5-2D908F18B260}"/>
          </ac:spMkLst>
        </pc:spChg>
        <pc:picChg chg="add mod">
          <ac:chgData name="Arthur Graus" userId="8eea4202-ed45-4e99-ae2f-24d5bb7f00de" providerId="ADAL" clId="{B3540721-D321-47E9-822B-AA5CD8AE2E1E}" dt="2025-03-06T16:58:39.762" v="3319" actId="1076"/>
          <ac:picMkLst>
            <pc:docMk/>
            <pc:sldMk cId="2382469402" sldId="2076137933"/>
            <ac:picMk id="4" creationId="{81CBF849-9318-CD82-6474-D01A11392D65}"/>
          </ac:picMkLst>
        </pc:picChg>
      </pc:sldChg>
      <pc:sldChg chg="addSp modSp new mod modClrScheme chgLayout">
        <pc:chgData name="Arthur Graus" userId="8eea4202-ed45-4e99-ae2f-24d5bb7f00de" providerId="ADAL" clId="{B3540721-D321-47E9-822B-AA5CD8AE2E1E}" dt="2025-03-08T11:34:46.364" v="5947" actId="1036"/>
        <pc:sldMkLst>
          <pc:docMk/>
          <pc:sldMk cId="3536160237" sldId="2076137934"/>
        </pc:sldMkLst>
        <pc:spChg chg="mod ord">
          <ac:chgData name="Arthur Graus" userId="8eea4202-ed45-4e99-ae2f-24d5bb7f00de" providerId="ADAL" clId="{B3540721-D321-47E9-822B-AA5CD8AE2E1E}" dt="2025-03-06T16:58:50.269" v="3320" actId="700"/>
          <ac:spMkLst>
            <pc:docMk/>
            <pc:sldMk cId="3536160237" sldId="2076137934"/>
            <ac:spMk id="2" creationId="{D8FC1B8A-1911-D8DE-8F5C-8A3F47B1B91F}"/>
          </ac:spMkLst>
        </pc:spChg>
        <pc:spChg chg="add mod ord">
          <ac:chgData name="Arthur Graus" userId="8eea4202-ed45-4e99-ae2f-24d5bb7f00de" providerId="ADAL" clId="{B3540721-D321-47E9-822B-AA5CD8AE2E1E}" dt="2025-03-08T11:34:38.344" v="5935"/>
          <ac:spMkLst>
            <pc:docMk/>
            <pc:sldMk cId="3536160237" sldId="2076137934"/>
            <ac:spMk id="3" creationId="{07041374-1BFC-D782-3620-7586D535D9DC}"/>
          </ac:spMkLst>
        </pc:spChg>
        <pc:picChg chg="add mod">
          <ac:chgData name="Arthur Graus" userId="8eea4202-ed45-4e99-ae2f-24d5bb7f00de" providerId="ADAL" clId="{B3540721-D321-47E9-822B-AA5CD8AE2E1E}" dt="2025-03-08T11:34:46.364" v="5947" actId="1036"/>
          <ac:picMkLst>
            <pc:docMk/>
            <pc:sldMk cId="3536160237" sldId="2076137934"/>
            <ac:picMk id="4" creationId="{6033307C-22D8-4B5F-26A3-A34F8FB93C0C}"/>
          </ac:picMkLst>
        </pc:picChg>
      </pc:sldChg>
      <pc:sldChg chg="addSp delSp modSp add del mod delAnim chgLayout">
        <pc:chgData name="Arthur Graus" userId="8eea4202-ed45-4e99-ae2f-24d5bb7f00de" providerId="ADAL" clId="{B3540721-D321-47E9-822B-AA5CD8AE2E1E}" dt="2025-03-08T11:29:57.921" v="5893" actId="47"/>
        <pc:sldMkLst>
          <pc:docMk/>
          <pc:sldMk cId="1002668525" sldId="2076137935"/>
        </pc:sldMkLst>
      </pc:sldChg>
      <pc:sldChg chg="addSp modSp new mod modClrScheme modAnim chgLayout">
        <pc:chgData name="Arthur Graus" userId="8eea4202-ed45-4e99-ae2f-24d5bb7f00de" providerId="ADAL" clId="{B3540721-D321-47E9-822B-AA5CD8AE2E1E}" dt="2025-03-08T13:30:52.074" v="6426"/>
        <pc:sldMkLst>
          <pc:docMk/>
          <pc:sldMk cId="3970821965" sldId="2076137936"/>
        </pc:sldMkLst>
        <pc:spChg chg="mod ord">
          <ac:chgData name="Arthur Graus" userId="8eea4202-ed45-4e99-ae2f-24d5bb7f00de" providerId="ADAL" clId="{B3540721-D321-47E9-822B-AA5CD8AE2E1E}" dt="2025-03-08T13:28:29.319" v="6395" actId="20577"/>
          <ac:spMkLst>
            <pc:docMk/>
            <pc:sldMk cId="3970821965" sldId="2076137936"/>
            <ac:spMk id="2" creationId="{BE37C176-4903-14F8-DADF-8DF114171974}"/>
          </ac:spMkLst>
        </pc:spChg>
        <pc:spChg chg="add mod ord">
          <ac:chgData name="Arthur Graus" userId="8eea4202-ed45-4e99-ae2f-24d5bb7f00de" providerId="ADAL" clId="{B3540721-D321-47E9-822B-AA5CD8AE2E1E}" dt="2025-03-08T13:30:16.090" v="6424" actId="20577"/>
          <ac:spMkLst>
            <pc:docMk/>
            <pc:sldMk cId="3970821965" sldId="2076137936"/>
            <ac:spMk id="3" creationId="{38A3648C-FB11-4353-8FBD-866DFF63F087}"/>
          </ac:spMkLst>
        </pc:spChg>
      </pc:sldChg>
      <pc:sldChg chg="addSp modSp new mod ord modClrScheme modAnim chgLayout">
        <pc:chgData name="Arthur Graus" userId="8eea4202-ed45-4e99-ae2f-24d5bb7f00de" providerId="ADAL" clId="{B3540721-D321-47E9-822B-AA5CD8AE2E1E}" dt="2025-03-08T13:44:02.908" v="6471" actId="20577"/>
        <pc:sldMkLst>
          <pc:docMk/>
          <pc:sldMk cId="132780306" sldId="2076137937"/>
        </pc:sldMkLst>
        <pc:spChg chg="mod ord">
          <ac:chgData name="Arthur Graus" userId="8eea4202-ed45-4e99-ae2f-24d5bb7f00de" providerId="ADAL" clId="{B3540721-D321-47E9-822B-AA5CD8AE2E1E}" dt="2025-03-07T08:36:40.628" v="5201" actId="20577"/>
          <ac:spMkLst>
            <pc:docMk/>
            <pc:sldMk cId="132780306" sldId="2076137937"/>
            <ac:spMk id="2" creationId="{97296EAC-7DE3-FD06-3718-9F73650B0640}"/>
          </ac:spMkLst>
        </pc:spChg>
        <pc:spChg chg="add mod ord">
          <ac:chgData name="Arthur Graus" userId="8eea4202-ed45-4e99-ae2f-24d5bb7f00de" providerId="ADAL" clId="{B3540721-D321-47E9-822B-AA5CD8AE2E1E}" dt="2025-03-08T13:44:02.908" v="6471" actId="20577"/>
          <ac:spMkLst>
            <pc:docMk/>
            <pc:sldMk cId="132780306" sldId="2076137937"/>
            <ac:spMk id="3" creationId="{EA6CE5C4-5816-7027-C0C4-F524B5A79286}"/>
          </ac:spMkLst>
        </pc:spChg>
        <pc:picChg chg="add mod">
          <ac:chgData name="Arthur Graus" userId="8eea4202-ed45-4e99-ae2f-24d5bb7f00de" providerId="ADAL" clId="{B3540721-D321-47E9-822B-AA5CD8AE2E1E}" dt="2025-03-08T13:40:13.134" v="6463" actId="1076"/>
          <ac:picMkLst>
            <pc:docMk/>
            <pc:sldMk cId="132780306" sldId="2076137937"/>
            <ac:picMk id="5" creationId="{3DF33BF5-D5A9-213E-0F7E-E1A6D21C0619}"/>
          </ac:picMkLst>
        </pc:picChg>
      </pc:sldChg>
      <pc:sldChg chg="addSp modSp new mod modAnim">
        <pc:chgData name="Arthur Graus" userId="8eea4202-ed45-4e99-ae2f-24d5bb7f00de" providerId="ADAL" clId="{B3540721-D321-47E9-822B-AA5CD8AE2E1E}" dt="2025-03-08T13:10:44.394" v="6099" actId="5793"/>
        <pc:sldMkLst>
          <pc:docMk/>
          <pc:sldMk cId="4139611164" sldId="2076137938"/>
        </pc:sldMkLst>
        <pc:spChg chg="mod">
          <ac:chgData name="Arthur Graus" userId="8eea4202-ed45-4e99-ae2f-24d5bb7f00de" providerId="ADAL" clId="{B3540721-D321-47E9-822B-AA5CD8AE2E1E}" dt="2025-03-06T18:29:34.043" v="4313" actId="20577"/>
          <ac:spMkLst>
            <pc:docMk/>
            <pc:sldMk cId="4139611164" sldId="2076137938"/>
            <ac:spMk id="2" creationId="{DDAD54C7-10BB-CC95-7280-74006FBB2A44}"/>
          </ac:spMkLst>
        </pc:spChg>
        <pc:spChg chg="add mod">
          <ac:chgData name="Arthur Graus" userId="8eea4202-ed45-4e99-ae2f-24d5bb7f00de" providerId="ADAL" clId="{B3540721-D321-47E9-822B-AA5CD8AE2E1E}" dt="2025-03-08T06:51:33.285" v="5690"/>
          <ac:spMkLst>
            <pc:docMk/>
            <pc:sldMk cId="4139611164" sldId="2076137938"/>
            <ac:spMk id="4" creationId="{EEDA933D-C050-EDC2-B828-EBD0BDD8AD61}"/>
          </ac:spMkLst>
        </pc:spChg>
        <pc:spChg chg="mod">
          <ac:chgData name="Arthur Graus" userId="8eea4202-ed45-4e99-ae2f-24d5bb7f00de" providerId="ADAL" clId="{B3540721-D321-47E9-822B-AA5CD8AE2E1E}" dt="2025-03-08T13:10:44.394" v="6099" actId="5793"/>
          <ac:spMkLst>
            <pc:docMk/>
            <pc:sldMk cId="4139611164" sldId="2076137938"/>
            <ac:spMk id="5" creationId="{4683549B-AEC9-1C9D-DA24-660E880A7946}"/>
          </ac:spMkLst>
        </pc:spChg>
        <pc:picChg chg="add mod modCrop">
          <ac:chgData name="Arthur Graus" userId="8eea4202-ed45-4e99-ae2f-24d5bb7f00de" providerId="ADAL" clId="{B3540721-D321-47E9-822B-AA5CD8AE2E1E}" dt="2025-03-08T06:52:19.954" v="5709" actId="1076"/>
          <ac:picMkLst>
            <pc:docMk/>
            <pc:sldMk cId="4139611164" sldId="2076137938"/>
            <ac:picMk id="3" creationId="{CAF32333-4295-8120-C3C9-88CB9285DF26}"/>
          </ac:picMkLst>
        </pc:picChg>
      </pc:sldChg>
      <pc:sldChg chg="addSp delSp modSp new mod">
        <pc:chgData name="Arthur Graus" userId="8eea4202-ed45-4e99-ae2f-24d5bb7f00de" providerId="ADAL" clId="{B3540721-D321-47E9-822B-AA5CD8AE2E1E}" dt="2025-03-08T13:35:42.185" v="6443" actId="1076"/>
        <pc:sldMkLst>
          <pc:docMk/>
          <pc:sldMk cId="3823050486" sldId="2076137939"/>
        </pc:sldMkLst>
        <pc:spChg chg="mod">
          <ac:chgData name="Arthur Graus" userId="8eea4202-ed45-4e99-ae2f-24d5bb7f00de" providerId="ADAL" clId="{B3540721-D321-47E9-822B-AA5CD8AE2E1E}" dt="2025-03-07T08:51:13.609" v="5338" actId="20577"/>
          <ac:spMkLst>
            <pc:docMk/>
            <pc:sldMk cId="3823050486" sldId="2076137939"/>
            <ac:spMk id="2" creationId="{B53082E2-6283-31AC-2B74-D64BE3DE3C9E}"/>
          </ac:spMkLst>
        </pc:spChg>
        <pc:graphicFrameChg chg="add del mod modGraphic">
          <ac:chgData name="Arthur Graus" userId="8eea4202-ed45-4e99-ae2f-24d5bb7f00de" providerId="ADAL" clId="{B3540721-D321-47E9-822B-AA5CD8AE2E1E}" dt="2025-03-07T08:58:29.377" v="5507" actId="478"/>
          <ac:graphicFrameMkLst>
            <pc:docMk/>
            <pc:sldMk cId="3823050486" sldId="2076137939"/>
            <ac:graphicFrameMk id="3" creationId="{4EA27B34-8F87-1D0C-290A-7AAADC2AC2BB}"/>
          </ac:graphicFrameMkLst>
        </pc:graphicFrameChg>
        <pc:graphicFrameChg chg="add mod modGraphic">
          <ac:chgData name="Arthur Graus" userId="8eea4202-ed45-4e99-ae2f-24d5bb7f00de" providerId="ADAL" clId="{B3540721-D321-47E9-822B-AA5CD8AE2E1E}" dt="2025-03-08T13:35:42.185" v="6443" actId="1076"/>
          <ac:graphicFrameMkLst>
            <pc:docMk/>
            <pc:sldMk cId="3823050486" sldId="2076137939"/>
            <ac:graphicFrameMk id="4" creationId="{F4FDBE1E-4601-1721-D09A-22209DFE76AE}"/>
          </ac:graphicFrameMkLst>
        </pc:graphicFrameChg>
      </pc:sldChg>
      <pc:sldChg chg="modSp new mod">
        <pc:chgData name="Arthur Graus" userId="8eea4202-ed45-4e99-ae2f-24d5bb7f00de" providerId="ADAL" clId="{B3540721-D321-47E9-822B-AA5CD8AE2E1E}" dt="2025-03-08T06:50:19.317" v="5639" actId="20577"/>
        <pc:sldMkLst>
          <pc:docMk/>
          <pc:sldMk cId="2512475659" sldId="2076137940"/>
        </pc:sldMkLst>
        <pc:spChg chg="mod">
          <ac:chgData name="Arthur Graus" userId="8eea4202-ed45-4e99-ae2f-24d5bb7f00de" providerId="ADAL" clId="{B3540721-D321-47E9-822B-AA5CD8AE2E1E}" dt="2025-03-08T06:50:19.317" v="5639" actId="20577"/>
          <ac:spMkLst>
            <pc:docMk/>
            <pc:sldMk cId="2512475659" sldId="2076137940"/>
            <ac:spMk id="2" creationId="{A03BADA9-6A91-82B6-9702-D5AAB5C557C8}"/>
          </ac:spMkLst>
        </pc:spChg>
      </pc:sldChg>
      <pc:sldChg chg="addSp delSp modSp add mod">
        <pc:chgData name="Arthur Graus" userId="8eea4202-ed45-4e99-ae2f-24d5bb7f00de" providerId="ADAL" clId="{B3540721-D321-47E9-822B-AA5CD8AE2E1E}" dt="2025-03-08T11:33:06.714" v="5932" actId="1076"/>
        <pc:sldMkLst>
          <pc:docMk/>
          <pc:sldMk cId="3427203857" sldId="2076137941"/>
        </pc:sldMkLst>
        <pc:spChg chg="mod">
          <ac:chgData name="Arthur Graus" userId="8eea4202-ed45-4e99-ae2f-24d5bb7f00de" providerId="ADAL" clId="{B3540721-D321-47E9-822B-AA5CD8AE2E1E}" dt="2025-03-08T11:31:42.281" v="5928" actId="20577"/>
          <ac:spMkLst>
            <pc:docMk/>
            <pc:sldMk cId="3427203857" sldId="2076137941"/>
            <ac:spMk id="2" creationId="{D4D0D3CC-9253-C3D9-348A-368DD0ADE2D4}"/>
          </ac:spMkLst>
        </pc:spChg>
        <pc:picChg chg="add mod">
          <ac:chgData name="Arthur Graus" userId="8eea4202-ed45-4e99-ae2f-24d5bb7f00de" providerId="ADAL" clId="{B3540721-D321-47E9-822B-AA5CD8AE2E1E}" dt="2025-03-08T11:33:06.714" v="5932" actId="1076"/>
          <ac:picMkLst>
            <pc:docMk/>
            <pc:sldMk cId="3427203857" sldId="2076137941"/>
            <ac:picMk id="4" creationId="{777EC816-DAA1-3C38-C61A-DBA62AE55196}"/>
          </ac:picMkLst>
        </pc:picChg>
        <pc:picChg chg="del">
          <ac:chgData name="Arthur Graus" userId="8eea4202-ed45-4e99-ae2f-24d5bb7f00de" providerId="ADAL" clId="{B3540721-D321-47E9-822B-AA5CD8AE2E1E}" dt="2025-03-08T11:31:49.658" v="5929" actId="478"/>
          <ac:picMkLst>
            <pc:docMk/>
            <pc:sldMk cId="3427203857" sldId="2076137941"/>
            <ac:picMk id="6" creationId="{36B05CEA-5953-5432-C862-6E1BD4BA4D67}"/>
          </ac:picMkLst>
        </pc:picChg>
      </pc:sldChg>
      <pc:sldMasterChg chg="delSp mod delSldLayout">
        <pc:chgData name="Arthur Graus" userId="8eea4202-ed45-4e99-ae2f-24d5bb7f00de" providerId="ADAL" clId="{B3540721-D321-47E9-822B-AA5CD8AE2E1E}" dt="2025-02-11T16:42:29.824" v="2562" actId="478"/>
        <pc:sldMasterMkLst>
          <pc:docMk/>
          <pc:sldMasterMk cId="1696092480" sldId="2147483712"/>
        </pc:sldMasterMkLst>
        <pc:sldLayoutChg chg="del">
          <pc:chgData name="Arthur Graus" userId="8eea4202-ed45-4e99-ae2f-24d5bb7f00de" providerId="ADAL" clId="{B3540721-D321-47E9-822B-AA5CD8AE2E1E}" dt="2025-02-06T13:03:49.830" v="69" actId="47"/>
          <pc:sldLayoutMkLst>
            <pc:docMk/>
            <pc:sldMasterMk cId="1696092480" sldId="2147483712"/>
            <pc:sldLayoutMk cId="1916097765" sldId="2147483726"/>
          </pc:sldLayoutMkLst>
        </pc:sldLayoutChg>
        <pc:sldLayoutChg chg="del">
          <pc:chgData name="Arthur Graus" userId="8eea4202-ed45-4e99-ae2f-24d5bb7f00de" providerId="ADAL" clId="{B3540721-D321-47E9-822B-AA5CD8AE2E1E}" dt="2025-02-06T13:03:49.830" v="69" actId="47"/>
          <pc:sldLayoutMkLst>
            <pc:docMk/>
            <pc:sldMasterMk cId="1696092480" sldId="2147483712"/>
            <pc:sldLayoutMk cId="2387067621" sldId="2147483727"/>
          </pc:sldLayoutMkLst>
        </pc:sldLayoutChg>
        <pc:sldLayoutChg chg="del">
          <pc:chgData name="Arthur Graus" userId="8eea4202-ed45-4e99-ae2f-24d5bb7f00de" providerId="ADAL" clId="{B3540721-D321-47E9-822B-AA5CD8AE2E1E}" dt="2025-02-06T13:03:49.830" v="69" actId="47"/>
          <pc:sldLayoutMkLst>
            <pc:docMk/>
            <pc:sldMasterMk cId="1696092480" sldId="2147483712"/>
            <pc:sldLayoutMk cId="1138263993" sldId="2147483728"/>
          </pc:sldLayoutMkLst>
        </pc:sldLayoutChg>
      </pc:sldMasterChg>
      <pc:sldMasterChg chg="addSp modSp">
        <pc:chgData name="Arthur Graus" userId="8eea4202-ed45-4e99-ae2f-24d5bb7f00de" providerId="ADAL" clId="{B3540721-D321-47E9-822B-AA5CD8AE2E1E}" dt="2025-02-11T16:33:10.566" v="2556" actId="14100"/>
        <pc:sldMasterMkLst>
          <pc:docMk/>
          <pc:sldMasterMk cId="4163909736" sldId="2147483751"/>
        </pc:sldMasterMkLst>
        <pc:picChg chg="add mod">
          <ac:chgData name="Arthur Graus" userId="8eea4202-ed45-4e99-ae2f-24d5bb7f00de" providerId="ADAL" clId="{B3540721-D321-47E9-822B-AA5CD8AE2E1E}" dt="2025-02-11T16:33:10.566" v="2556" actId="14100"/>
          <ac:picMkLst>
            <pc:docMk/>
            <pc:sldMasterMk cId="4163909736" sldId="2147483751"/>
            <ac:picMk id="4" creationId="{C0FEE235-35E5-6640-0D3E-37056A5D9EB7}"/>
          </ac:picMkLst>
        </pc:picChg>
      </pc:sldMasterChg>
    </pc:docChg>
  </pc:docChgLst>
  <pc:docChgLst>
    <pc:chgData name="Arthur Graus" userId="8eea4202-ed45-4e99-ae2f-24d5bb7f00de" providerId="ADAL" clId="{E7B7F4A2-E03C-4B11-87F9-85EE7FBBB912}"/>
    <pc:docChg chg="custSel addSld delSld modSld modMainMaster">
      <pc:chgData name="Arthur Graus" userId="8eea4202-ed45-4e99-ae2f-24d5bb7f00de" providerId="ADAL" clId="{E7B7F4A2-E03C-4B11-87F9-85EE7FBBB912}" dt="2025-02-05T13:47:50.017" v="95" actId="20577"/>
      <pc:docMkLst>
        <pc:docMk/>
      </pc:docMkLst>
      <pc:sldChg chg="modSp del">
        <pc:chgData name="Arthur Graus" userId="8eea4202-ed45-4e99-ae2f-24d5bb7f00de" providerId="ADAL" clId="{E7B7F4A2-E03C-4B11-87F9-85EE7FBBB912}" dt="2025-02-05T13:44:12.656" v="72" actId="47"/>
        <pc:sldMkLst>
          <pc:docMk/>
          <pc:sldMk cId="2261025992" sldId="267"/>
        </pc:sldMkLst>
      </pc:sldChg>
      <pc:sldChg chg="modSp mod">
        <pc:chgData name="Arthur Graus" userId="8eea4202-ed45-4e99-ae2f-24d5bb7f00de" providerId="ADAL" clId="{E7B7F4A2-E03C-4B11-87F9-85EE7FBBB912}" dt="2025-02-05T13:42:41.426" v="53" actId="27636"/>
        <pc:sldMkLst>
          <pc:docMk/>
          <pc:sldMk cId="2235619456" sldId="283"/>
        </pc:sldMkLst>
      </pc:sldChg>
      <pc:sldChg chg="modSp del">
        <pc:chgData name="Arthur Graus" userId="8eea4202-ed45-4e99-ae2f-24d5bb7f00de" providerId="ADAL" clId="{E7B7F4A2-E03C-4B11-87F9-85EE7FBBB912}" dt="2025-02-05T13:44:12.656" v="72" actId="47"/>
        <pc:sldMkLst>
          <pc:docMk/>
          <pc:sldMk cId="3585753931" sldId="288"/>
        </pc:sldMkLst>
      </pc:sldChg>
      <pc:sldChg chg="del">
        <pc:chgData name="Arthur Graus" userId="8eea4202-ed45-4e99-ae2f-24d5bb7f00de" providerId="ADAL" clId="{E7B7F4A2-E03C-4B11-87F9-85EE7FBBB912}" dt="2025-02-05T13:41:38.985" v="0" actId="47"/>
        <pc:sldMkLst>
          <pc:docMk/>
          <pc:sldMk cId="3820577604" sldId="293"/>
        </pc:sldMkLst>
      </pc:sldChg>
      <pc:sldChg chg="modSp mod">
        <pc:chgData name="Arthur Graus" userId="8eea4202-ed45-4e99-ae2f-24d5bb7f00de" providerId="ADAL" clId="{E7B7F4A2-E03C-4B11-87F9-85EE7FBBB912}" dt="2025-02-05T13:42:41.215" v="18" actId="27636"/>
        <pc:sldMkLst>
          <pc:docMk/>
          <pc:sldMk cId="96747940" sldId="302"/>
        </pc:sldMkLst>
      </pc:sldChg>
      <pc:sldChg chg="modSp mod">
        <pc:chgData name="Arthur Graus" userId="8eea4202-ed45-4e99-ae2f-24d5bb7f00de" providerId="ADAL" clId="{E7B7F4A2-E03C-4B11-87F9-85EE7FBBB912}" dt="2025-02-05T13:42:41.302" v="33" actId="27636"/>
        <pc:sldMkLst>
          <pc:docMk/>
          <pc:sldMk cId="3993586538" sldId="307"/>
        </pc:sldMkLst>
      </pc:sldChg>
      <pc:sldChg chg="del">
        <pc:chgData name="Arthur Graus" userId="8eea4202-ed45-4e99-ae2f-24d5bb7f00de" providerId="ADAL" clId="{E7B7F4A2-E03C-4B11-87F9-85EE7FBBB912}" dt="2025-02-05T13:44:12.656" v="72" actId="47"/>
        <pc:sldMkLst>
          <pc:docMk/>
          <pc:sldMk cId="3899294247" sldId="328"/>
        </pc:sldMkLst>
      </pc:sldChg>
      <pc:sldChg chg="del">
        <pc:chgData name="Arthur Graus" userId="8eea4202-ed45-4e99-ae2f-24d5bb7f00de" providerId="ADAL" clId="{E7B7F4A2-E03C-4B11-87F9-85EE7FBBB912}" dt="2025-02-05T13:44:12.656" v="72" actId="47"/>
        <pc:sldMkLst>
          <pc:docMk/>
          <pc:sldMk cId="4098196050" sldId="333"/>
        </pc:sldMkLst>
      </pc:sldChg>
      <pc:sldChg chg="modSp mod">
        <pc:chgData name="Arthur Graus" userId="8eea4202-ed45-4e99-ae2f-24d5bb7f00de" providerId="ADAL" clId="{E7B7F4A2-E03C-4B11-87F9-85EE7FBBB912}" dt="2025-02-05T13:42:41.245" v="23" actId="27636"/>
        <pc:sldMkLst>
          <pc:docMk/>
          <pc:sldMk cId="414242902" sldId="347"/>
        </pc:sldMkLst>
      </pc:sldChg>
      <pc:sldChg chg="modSp mod modClrScheme chgLayout">
        <pc:chgData name="Arthur Graus" userId="8eea4202-ed45-4e99-ae2f-24d5bb7f00de" providerId="ADAL" clId="{E7B7F4A2-E03C-4B11-87F9-85EE7FBBB912}" dt="2025-02-05T13:47:50.017" v="95" actId="20577"/>
        <pc:sldMkLst>
          <pc:docMk/>
          <pc:sldMk cId="3211430980" sldId="354"/>
        </pc:sldMkLst>
        <pc:spChg chg="mod ord">
          <ac:chgData name="Arthur Graus" userId="8eea4202-ed45-4e99-ae2f-24d5bb7f00de" providerId="ADAL" clId="{E7B7F4A2-E03C-4B11-87F9-85EE7FBBB912}" dt="2025-02-05T13:45:29.329" v="80" actId="27636"/>
          <ac:spMkLst>
            <pc:docMk/>
            <pc:sldMk cId="3211430980" sldId="354"/>
            <ac:spMk id="2" creationId="{9734B38B-187C-42C6-8707-4CBB87D0306A}"/>
          </ac:spMkLst>
        </pc:spChg>
        <pc:spChg chg="mod ord">
          <ac:chgData name="Arthur Graus" userId="8eea4202-ed45-4e99-ae2f-24d5bb7f00de" providerId="ADAL" clId="{E7B7F4A2-E03C-4B11-87F9-85EE7FBBB912}" dt="2025-02-05T13:47:50.017" v="95" actId="20577"/>
          <ac:spMkLst>
            <pc:docMk/>
            <pc:sldMk cId="3211430980" sldId="354"/>
            <ac:spMk id="3" creationId="{D31C6560-82DD-42A7-9AD2-3AF7596DA723}"/>
          </ac:spMkLst>
        </pc:spChg>
      </pc:sldChg>
      <pc:sldChg chg="modSp mod">
        <pc:chgData name="Arthur Graus" userId="8eea4202-ed45-4e99-ae2f-24d5bb7f00de" providerId="ADAL" clId="{E7B7F4A2-E03C-4B11-87F9-85EE7FBBB912}" dt="2025-02-05T13:42:41.221" v="19" actId="27636"/>
        <pc:sldMkLst>
          <pc:docMk/>
          <pc:sldMk cId="2547369434" sldId="364"/>
        </pc:sldMkLst>
      </pc:sldChg>
      <pc:sldChg chg="modSp del mod">
        <pc:chgData name="Arthur Graus" userId="8eea4202-ed45-4e99-ae2f-24d5bb7f00de" providerId="ADAL" clId="{E7B7F4A2-E03C-4B11-87F9-85EE7FBBB912}" dt="2025-02-05T13:44:12.656" v="72" actId="47"/>
        <pc:sldMkLst>
          <pc:docMk/>
          <pc:sldMk cId="163985497" sldId="367"/>
        </pc:sldMkLst>
      </pc:sldChg>
      <pc:sldChg chg="modSp del mod">
        <pc:chgData name="Arthur Graus" userId="8eea4202-ed45-4e99-ae2f-24d5bb7f00de" providerId="ADAL" clId="{E7B7F4A2-E03C-4B11-87F9-85EE7FBBB912}" dt="2025-02-05T13:44:12.656" v="72" actId="47"/>
        <pc:sldMkLst>
          <pc:docMk/>
          <pc:sldMk cId="1113430118" sldId="369"/>
        </pc:sldMkLst>
      </pc:sldChg>
      <pc:sldChg chg="del">
        <pc:chgData name="Arthur Graus" userId="8eea4202-ed45-4e99-ae2f-24d5bb7f00de" providerId="ADAL" clId="{E7B7F4A2-E03C-4B11-87F9-85EE7FBBB912}" dt="2025-02-05T13:44:12.656" v="72" actId="47"/>
        <pc:sldMkLst>
          <pc:docMk/>
          <pc:sldMk cId="2667381325" sldId="374"/>
        </pc:sldMkLst>
      </pc:sldChg>
      <pc:sldChg chg="del">
        <pc:chgData name="Arthur Graus" userId="8eea4202-ed45-4e99-ae2f-24d5bb7f00de" providerId="ADAL" clId="{E7B7F4A2-E03C-4B11-87F9-85EE7FBBB912}" dt="2025-02-05T13:44:12.656" v="72" actId="47"/>
        <pc:sldMkLst>
          <pc:docMk/>
          <pc:sldMk cId="1050853330" sldId="398"/>
        </pc:sldMkLst>
      </pc:sldChg>
      <pc:sldChg chg="modSp mod">
        <pc:chgData name="Arthur Graus" userId="8eea4202-ed45-4e99-ae2f-24d5bb7f00de" providerId="ADAL" clId="{E7B7F4A2-E03C-4B11-87F9-85EE7FBBB912}" dt="2025-02-05T13:42:41.409" v="50" actId="27636"/>
        <pc:sldMkLst>
          <pc:docMk/>
          <pc:sldMk cId="3896032243" sldId="402"/>
        </pc:sldMkLst>
      </pc:sldChg>
      <pc:sldChg chg="modSp mod">
        <pc:chgData name="Arthur Graus" userId="8eea4202-ed45-4e99-ae2f-24d5bb7f00de" providerId="ADAL" clId="{E7B7F4A2-E03C-4B11-87F9-85EE7FBBB912}" dt="2025-02-05T13:42:41.415" v="51" actId="27636"/>
        <pc:sldMkLst>
          <pc:docMk/>
          <pc:sldMk cId="4092705705" sldId="403"/>
        </pc:sldMkLst>
      </pc:sldChg>
      <pc:sldChg chg="modSp mod">
        <pc:chgData name="Arthur Graus" userId="8eea4202-ed45-4e99-ae2f-24d5bb7f00de" providerId="ADAL" clId="{E7B7F4A2-E03C-4B11-87F9-85EE7FBBB912}" dt="2025-02-05T13:42:41.436" v="55" actId="27636"/>
        <pc:sldMkLst>
          <pc:docMk/>
          <pc:sldMk cId="3707148565" sldId="415"/>
        </pc:sldMkLst>
      </pc:sldChg>
      <pc:sldChg chg="modSp">
        <pc:chgData name="Arthur Graus" userId="8eea4202-ed45-4e99-ae2f-24d5bb7f00de" providerId="ADAL" clId="{E7B7F4A2-E03C-4B11-87F9-85EE7FBBB912}" dt="2025-02-05T13:42:41.055" v="3"/>
        <pc:sldMkLst>
          <pc:docMk/>
          <pc:sldMk cId="3904496415" sldId="416"/>
        </pc:sldMkLst>
      </pc:sldChg>
      <pc:sldChg chg="modSp mod">
        <pc:chgData name="Arthur Graus" userId="8eea4202-ed45-4e99-ae2f-24d5bb7f00de" providerId="ADAL" clId="{E7B7F4A2-E03C-4B11-87F9-85EE7FBBB912}" dt="2025-02-05T13:42:41.462" v="59" actId="27636"/>
        <pc:sldMkLst>
          <pc:docMk/>
          <pc:sldMk cId="2910285808" sldId="417"/>
        </pc:sldMkLst>
      </pc:sldChg>
      <pc:sldChg chg="modSp mod">
        <pc:chgData name="Arthur Graus" userId="8eea4202-ed45-4e99-ae2f-24d5bb7f00de" providerId="ADAL" clId="{E7B7F4A2-E03C-4B11-87F9-85EE7FBBB912}" dt="2025-02-05T13:42:41.468" v="60" actId="27636"/>
        <pc:sldMkLst>
          <pc:docMk/>
          <pc:sldMk cId="3909935693" sldId="418"/>
        </pc:sldMkLst>
      </pc:sldChg>
      <pc:sldChg chg="modSp mod">
        <pc:chgData name="Arthur Graus" userId="8eea4202-ed45-4e99-ae2f-24d5bb7f00de" providerId="ADAL" clId="{E7B7F4A2-E03C-4B11-87F9-85EE7FBBB912}" dt="2025-02-05T13:42:41.477" v="61" actId="27636"/>
        <pc:sldMkLst>
          <pc:docMk/>
          <pc:sldMk cId="1573216606" sldId="419"/>
        </pc:sldMkLst>
      </pc:sldChg>
      <pc:sldChg chg="modSp del mod">
        <pc:chgData name="Arthur Graus" userId="8eea4202-ed45-4e99-ae2f-24d5bb7f00de" providerId="ADAL" clId="{E7B7F4A2-E03C-4B11-87F9-85EE7FBBB912}" dt="2025-02-05T13:44:12.656" v="72" actId="47"/>
        <pc:sldMkLst>
          <pc:docMk/>
          <pc:sldMk cId="229539938" sldId="420"/>
        </pc:sldMkLst>
      </pc:sldChg>
      <pc:sldChg chg="modSp del mod">
        <pc:chgData name="Arthur Graus" userId="8eea4202-ed45-4e99-ae2f-24d5bb7f00de" providerId="ADAL" clId="{E7B7F4A2-E03C-4B11-87F9-85EE7FBBB912}" dt="2025-02-05T13:44:12.656" v="72" actId="47"/>
        <pc:sldMkLst>
          <pc:docMk/>
          <pc:sldMk cId="1488519189" sldId="422"/>
        </pc:sldMkLst>
      </pc:sldChg>
      <pc:sldChg chg="del">
        <pc:chgData name="Arthur Graus" userId="8eea4202-ed45-4e99-ae2f-24d5bb7f00de" providerId="ADAL" clId="{E7B7F4A2-E03C-4B11-87F9-85EE7FBBB912}" dt="2025-02-05T13:44:12.656" v="72" actId="47"/>
        <pc:sldMkLst>
          <pc:docMk/>
          <pc:sldMk cId="1055975885" sldId="423"/>
        </pc:sldMkLst>
      </pc:sldChg>
      <pc:sldChg chg="del">
        <pc:chgData name="Arthur Graus" userId="8eea4202-ed45-4e99-ae2f-24d5bb7f00de" providerId="ADAL" clId="{E7B7F4A2-E03C-4B11-87F9-85EE7FBBB912}" dt="2025-02-05T13:44:12.656" v="72" actId="47"/>
        <pc:sldMkLst>
          <pc:docMk/>
          <pc:sldMk cId="804101392" sldId="424"/>
        </pc:sldMkLst>
      </pc:sldChg>
      <pc:sldChg chg="modSp del mod">
        <pc:chgData name="Arthur Graus" userId="8eea4202-ed45-4e99-ae2f-24d5bb7f00de" providerId="ADAL" clId="{E7B7F4A2-E03C-4B11-87F9-85EE7FBBB912}" dt="2025-02-05T13:44:12.656" v="72" actId="47"/>
        <pc:sldMkLst>
          <pc:docMk/>
          <pc:sldMk cId="324082872" sldId="428"/>
        </pc:sldMkLst>
      </pc:sldChg>
      <pc:sldChg chg="del">
        <pc:chgData name="Arthur Graus" userId="8eea4202-ed45-4e99-ae2f-24d5bb7f00de" providerId="ADAL" clId="{E7B7F4A2-E03C-4B11-87F9-85EE7FBBB912}" dt="2025-02-05T13:44:12.656" v="72" actId="47"/>
        <pc:sldMkLst>
          <pc:docMk/>
          <pc:sldMk cId="253969939" sldId="429"/>
        </pc:sldMkLst>
      </pc:sldChg>
      <pc:sldChg chg="modSp mod">
        <pc:chgData name="Arthur Graus" userId="8eea4202-ed45-4e99-ae2f-24d5bb7f00de" providerId="ADAL" clId="{E7B7F4A2-E03C-4B11-87F9-85EE7FBBB912}" dt="2025-02-05T13:42:41.420" v="52" actId="27636"/>
        <pc:sldMkLst>
          <pc:docMk/>
          <pc:sldMk cId="836719050" sldId="434"/>
        </pc:sldMkLst>
      </pc:sldChg>
      <pc:sldChg chg="modSp mod">
        <pc:chgData name="Arthur Graus" userId="8eea4202-ed45-4e99-ae2f-24d5bb7f00de" providerId="ADAL" clId="{E7B7F4A2-E03C-4B11-87F9-85EE7FBBB912}" dt="2025-02-05T13:42:41.287" v="31" actId="27636"/>
        <pc:sldMkLst>
          <pc:docMk/>
          <pc:sldMk cId="3256674373" sldId="439"/>
        </pc:sldMkLst>
      </pc:sldChg>
      <pc:sldChg chg="modSp">
        <pc:chgData name="Arthur Graus" userId="8eea4202-ed45-4e99-ae2f-24d5bb7f00de" providerId="ADAL" clId="{E7B7F4A2-E03C-4B11-87F9-85EE7FBBB912}" dt="2025-02-05T13:42:41.055" v="3"/>
        <pc:sldMkLst>
          <pc:docMk/>
          <pc:sldMk cId="1219097519" sldId="456"/>
        </pc:sldMkLst>
      </pc:sldChg>
      <pc:sldChg chg="modSp mod">
        <pc:chgData name="Arthur Graus" userId="8eea4202-ed45-4e99-ae2f-24d5bb7f00de" providerId="ADAL" clId="{E7B7F4A2-E03C-4B11-87F9-85EE7FBBB912}" dt="2025-02-05T13:42:41.292" v="32" actId="27636"/>
        <pc:sldMkLst>
          <pc:docMk/>
          <pc:sldMk cId="1803332568" sldId="458"/>
        </pc:sldMkLst>
      </pc:sldChg>
      <pc:sldChg chg="modSp mod modClrScheme chgLayout">
        <pc:chgData name="Arthur Graus" userId="8eea4202-ed45-4e99-ae2f-24d5bb7f00de" providerId="ADAL" clId="{E7B7F4A2-E03C-4B11-87F9-85EE7FBBB912}" dt="2025-02-05T13:47:21.694" v="89" actId="27636"/>
        <pc:sldMkLst>
          <pc:docMk/>
          <pc:sldMk cId="4237738268" sldId="480"/>
        </pc:sldMkLst>
      </pc:sldChg>
      <pc:sldChg chg="modSp del mod">
        <pc:chgData name="Arthur Graus" userId="8eea4202-ed45-4e99-ae2f-24d5bb7f00de" providerId="ADAL" clId="{E7B7F4A2-E03C-4B11-87F9-85EE7FBBB912}" dt="2025-02-05T13:44:12.656" v="72" actId="47"/>
        <pc:sldMkLst>
          <pc:docMk/>
          <pc:sldMk cId="3060566595" sldId="482"/>
        </pc:sldMkLst>
      </pc:sldChg>
      <pc:sldChg chg="modSp mod">
        <pc:chgData name="Arthur Graus" userId="8eea4202-ed45-4e99-ae2f-24d5bb7f00de" providerId="ADAL" clId="{E7B7F4A2-E03C-4B11-87F9-85EE7FBBB912}" dt="2025-02-05T13:42:41.273" v="28" actId="27636"/>
        <pc:sldMkLst>
          <pc:docMk/>
          <pc:sldMk cId="1896544121" sldId="486"/>
        </pc:sldMkLst>
      </pc:sldChg>
      <pc:sldChg chg="modSp mod">
        <pc:chgData name="Arthur Graus" userId="8eea4202-ed45-4e99-ae2f-24d5bb7f00de" providerId="ADAL" clId="{E7B7F4A2-E03C-4B11-87F9-85EE7FBBB912}" dt="2025-02-05T13:42:41.431" v="54" actId="27636"/>
        <pc:sldMkLst>
          <pc:docMk/>
          <pc:sldMk cId="1459342855" sldId="488"/>
        </pc:sldMkLst>
      </pc:sldChg>
      <pc:sldChg chg="modSp mod">
        <pc:chgData name="Arthur Graus" userId="8eea4202-ed45-4e99-ae2f-24d5bb7f00de" providerId="ADAL" clId="{E7B7F4A2-E03C-4B11-87F9-85EE7FBBB912}" dt="2025-02-05T13:42:41.456" v="58" actId="27636"/>
        <pc:sldMkLst>
          <pc:docMk/>
          <pc:sldMk cId="2524385108" sldId="490"/>
        </pc:sldMkLst>
      </pc:sldChg>
      <pc:sldChg chg="modSp del mod">
        <pc:chgData name="Arthur Graus" userId="8eea4202-ed45-4e99-ae2f-24d5bb7f00de" providerId="ADAL" clId="{E7B7F4A2-E03C-4B11-87F9-85EE7FBBB912}" dt="2025-02-05T13:44:12.656" v="72" actId="47"/>
        <pc:sldMkLst>
          <pc:docMk/>
          <pc:sldMk cId="3773944477" sldId="511"/>
        </pc:sldMkLst>
      </pc:sldChg>
      <pc:sldChg chg="modSp mod">
        <pc:chgData name="Arthur Graus" userId="8eea4202-ed45-4e99-ae2f-24d5bb7f00de" providerId="ADAL" clId="{E7B7F4A2-E03C-4B11-87F9-85EE7FBBB912}" dt="2025-02-05T13:42:41.378" v="45" actId="27636"/>
        <pc:sldMkLst>
          <pc:docMk/>
          <pc:sldMk cId="4073671633" sldId="517"/>
        </pc:sldMkLst>
      </pc:sldChg>
      <pc:sldChg chg="modSp mod">
        <pc:chgData name="Arthur Graus" userId="8eea4202-ed45-4e99-ae2f-24d5bb7f00de" providerId="ADAL" clId="{E7B7F4A2-E03C-4B11-87F9-85EE7FBBB912}" dt="2025-02-05T13:42:41.448" v="56" actId="27636"/>
        <pc:sldMkLst>
          <pc:docMk/>
          <pc:sldMk cId="1285093079" sldId="519"/>
        </pc:sldMkLst>
      </pc:sldChg>
      <pc:sldChg chg="modSp mod">
        <pc:chgData name="Arthur Graus" userId="8eea4202-ed45-4e99-ae2f-24d5bb7f00de" providerId="ADAL" clId="{E7B7F4A2-E03C-4B11-87F9-85EE7FBBB912}" dt="2025-02-05T13:42:41.385" v="46" actId="27636"/>
        <pc:sldMkLst>
          <pc:docMk/>
          <pc:sldMk cId="879688950" sldId="520"/>
        </pc:sldMkLst>
      </pc:sldChg>
      <pc:sldChg chg="modSp del mod">
        <pc:chgData name="Arthur Graus" userId="8eea4202-ed45-4e99-ae2f-24d5bb7f00de" providerId="ADAL" clId="{E7B7F4A2-E03C-4B11-87F9-85EE7FBBB912}" dt="2025-02-05T13:44:12.656" v="72" actId="47"/>
        <pc:sldMkLst>
          <pc:docMk/>
          <pc:sldMk cId="3345725742" sldId="524"/>
        </pc:sldMkLst>
      </pc:sldChg>
      <pc:sldChg chg="modSp mod">
        <pc:chgData name="Arthur Graus" userId="8eea4202-ed45-4e99-ae2f-24d5bb7f00de" providerId="ADAL" clId="{E7B7F4A2-E03C-4B11-87F9-85EE7FBBB912}" dt="2025-02-05T13:42:41.254" v="25" actId="27636"/>
        <pc:sldMkLst>
          <pc:docMk/>
          <pc:sldMk cId="4193251917" sldId="525"/>
        </pc:sldMkLst>
      </pc:sldChg>
      <pc:sldChg chg="modSp mod">
        <pc:chgData name="Arthur Graus" userId="8eea4202-ed45-4e99-ae2f-24d5bb7f00de" providerId="ADAL" clId="{E7B7F4A2-E03C-4B11-87F9-85EE7FBBB912}" dt="2025-02-05T13:42:41.390" v="47" actId="27636"/>
        <pc:sldMkLst>
          <pc:docMk/>
          <pc:sldMk cId="2701560587" sldId="527"/>
        </pc:sldMkLst>
      </pc:sldChg>
      <pc:sldChg chg="modSp mod">
        <pc:chgData name="Arthur Graus" userId="8eea4202-ed45-4e99-ae2f-24d5bb7f00de" providerId="ADAL" clId="{E7B7F4A2-E03C-4B11-87F9-85EE7FBBB912}" dt="2025-02-05T13:42:41.394" v="48" actId="27636"/>
        <pc:sldMkLst>
          <pc:docMk/>
          <pc:sldMk cId="3935344778" sldId="528"/>
        </pc:sldMkLst>
      </pc:sldChg>
      <pc:sldChg chg="modSp mod">
        <pc:chgData name="Arthur Graus" userId="8eea4202-ed45-4e99-ae2f-24d5bb7f00de" providerId="ADAL" clId="{E7B7F4A2-E03C-4B11-87F9-85EE7FBBB912}" dt="2025-02-05T13:42:41.399" v="49" actId="27636"/>
        <pc:sldMkLst>
          <pc:docMk/>
          <pc:sldMk cId="3076701985" sldId="530"/>
        </pc:sldMkLst>
      </pc:sldChg>
      <pc:sldChg chg="modSp mod">
        <pc:chgData name="Arthur Graus" userId="8eea4202-ed45-4e99-ae2f-24d5bb7f00de" providerId="ADAL" clId="{E7B7F4A2-E03C-4B11-87F9-85EE7FBBB912}" dt="2025-02-05T13:42:41.358" v="42" actId="27636"/>
        <pc:sldMkLst>
          <pc:docMk/>
          <pc:sldMk cId="3101307075" sldId="531"/>
        </pc:sldMkLst>
      </pc:sldChg>
      <pc:sldChg chg="modSp mod">
        <pc:chgData name="Arthur Graus" userId="8eea4202-ed45-4e99-ae2f-24d5bb7f00de" providerId="ADAL" clId="{E7B7F4A2-E03C-4B11-87F9-85EE7FBBB912}" dt="2025-02-05T13:42:41.308" v="34" actId="27636"/>
        <pc:sldMkLst>
          <pc:docMk/>
          <pc:sldMk cId="1866363959" sldId="533"/>
        </pc:sldMkLst>
      </pc:sldChg>
      <pc:sldChg chg="modSp mod">
        <pc:chgData name="Arthur Graus" userId="8eea4202-ed45-4e99-ae2f-24d5bb7f00de" providerId="ADAL" clId="{E7B7F4A2-E03C-4B11-87F9-85EE7FBBB912}" dt="2025-02-05T13:42:41.259" v="26" actId="27636"/>
        <pc:sldMkLst>
          <pc:docMk/>
          <pc:sldMk cId="612297357" sldId="535"/>
        </pc:sldMkLst>
      </pc:sldChg>
      <pc:sldChg chg="addSp modSp del mod modClrScheme chgLayout">
        <pc:chgData name="Arthur Graus" userId="8eea4202-ed45-4e99-ae2f-24d5bb7f00de" providerId="ADAL" clId="{E7B7F4A2-E03C-4B11-87F9-85EE7FBBB912}" dt="2025-02-05T13:44:12.656" v="72" actId="47"/>
        <pc:sldMkLst>
          <pc:docMk/>
          <pc:sldMk cId="4202759954" sldId="538"/>
        </pc:sldMkLst>
      </pc:sldChg>
      <pc:sldChg chg="addSp delSp modSp mod modClrScheme chgLayout">
        <pc:chgData name="Arthur Graus" userId="8eea4202-ed45-4e99-ae2f-24d5bb7f00de" providerId="ADAL" clId="{E7B7F4A2-E03C-4B11-87F9-85EE7FBBB912}" dt="2025-02-05T13:44:32.942" v="75" actId="478"/>
        <pc:sldMkLst>
          <pc:docMk/>
          <pc:sldMk cId="3828351149" sldId="539"/>
        </pc:sldMkLst>
      </pc:sldChg>
      <pc:sldChg chg="addSp modSp mod modClrScheme chgLayout">
        <pc:chgData name="Arthur Graus" userId="8eea4202-ed45-4e99-ae2f-24d5bb7f00de" providerId="ADAL" clId="{E7B7F4A2-E03C-4B11-87F9-85EE7FBBB912}" dt="2025-02-05T13:46:53.689" v="85" actId="700"/>
        <pc:sldMkLst>
          <pc:docMk/>
          <pc:sldMk cId="1949134632" sldId="540"/>
        </pc:sldMkLst>
      </pc:sldChg>
      <pc:sldChg chg="modSp">
        <pc:chgData name="Arthur Graus" userId="8eea4202-ed45-4e99-ae2f-24d5bb7f00de" providerId="ADAL" clId="{E7B7F4A2-E03C-4B11-87F9-85EE7FBBB912}" dt="2025-02-05T13:42:41.055" v="3"/>
        <pc:sldMkLst>
          <pc:docMk/>
          <pc:sldMk cId="3878598316" sldId="543"/>
        </pc:sldMkLst>
      </pc:sldChg>
      <pc:sldChg chg="modSp mod">
        <pc:chgData name="Arthur Graus" userId="8eea4202-ed45-4e99-ae2f-24d5bb7f00de" providerId="ADAL" clId="{E7B7F4A2-E03C-4B11-87F9-85EE7FBBB912}" dt="2025-02-05T13:42:41.315" v="35" actId="27636"/>
        <pc:sldMkLst>
          <pc:docMk/>
          <pc:sldMk cId="2420260546" sldId="546"/>
        </pc:sldMkLst>
      </pc:sldChg>
      <pc:sldChg chg="modSp del mod">
        <pc:chgData name="Arthur Graus" userId="8eea4202-ed45-4e99-ae2f-24d5bb7f00de" providerId="ADAL" clId="{E7B7F4A2-E03C-4B11-87F9-85EE7FBBB912}" dt="2025-02-05T13:44:12.656" v="72" actId="47"/>
        <pc:sldMkLst>
          <pc:docMk/>
          <pc:sldMk cId="4207144971" sldId="556"/>
        </pc:sldMkLst>
      </pc:sldChg>
      <pc:sldChg chg="modSp del mod">
        <pc:chgData name="Arthur Graus" userId="8eea4202-ed45-4e99-ae2f-24d5bb7f00de" providerId="ADAL" clId="{E7B7F4A2-E03C-4B11-87F9-85EE7FBBB912}" dt="2025-02-05T13:44:12.656" v="72" actId="47"/>
        <pc:sldMkLst>
          <pc:docMk/>
          <pc:sldMk cId="2303489433" sldId="558"/>
        </pc:sldMkLst>
      </pc:sldChg>
      <pc:sldChg chg="modSp mod">
        <pc:chgData name="Arthur Graus" userId="8eea4202-ed45-4e99-ae2f-24d5bb7f00de" providerId="ADAL" clId="{E7B7F4A2-E03C-4B11-87F9-85EE7FBBB912}" dt="2025-02-05T13:42:41.234" v="21" actId="27636"/>
        <pc:sldMkLst>
          <pc:docMk/>
          <pc:sldMk cId="3918490082" sldId="560"/>
        </pc:sldMkLst>
      </pc:sldChg>
      <pc:sldChg chg="modSp mod">
        <pc:chgData name="Arthur Graus" userId="8eea4202-ed45-4e99-ae2f-24d5bb7f00de" providerId="ADAL" clId="{E7B7F4A2-E03C-4B11-87F9-85EE7FBBB912}" dt="2025-02-05T13:42:41.282" v="30" actId="27636"/>
        <pc:sldMkLst>
          <pc:docMk/>
          <pc:sldMk cId="3828781885" sldId="564"/>
        </pc:sldMkLst>
      </pc:sldChg>
      <pc:sldChg chg="modSp mod">
        <pc:chgData name="Arthur Graus" userId="8eea4202-ed45-4e99-ae2f-24d5bb7f00de" providerId="ADAL" clId="{E7B7F4A2-E03C-4B11-87F9-85EE7FBBB912}" dt="2025-02-05T13:42:41.267" v="27" actId="27636"/>
        <pc:sldMkLst>
          <pc:docMk/>
          <pc:sldMk cId="2254065787" sldId="567"/>
        </pc:sldMkLst>
      </pc:sldChg>
      <pc:sldChg chg="modSp mod">
        <pc:chgData name="Arthur Graus" userId="8eea4202-ed45-4e99-ae2f-24d5bb7f00de" providerId="ADAL" clId="{E7B7F4A2-E03C-4B11-87F9-85EE7FBBB912}" dt="2025-02-05T13:42:41.229" v="20" actId="27636"/>
        <pc:sldMkLst>
          <pc:docMk/>
          <pc:sldMk cId="3476387291" sldId="575"/>
        </pc:sldMkLst>
      </pc:sldChg>
      <pc:sldChg chg="modSp mod">
        <pc:chgData name="Arthur Graus" userId="8eea4202-ed45-4e99-ae2f-24d5bb7f00de" providerId="ADAL" clId="{E7B7F4A2-E03C-4B11-87F9-85EE7FBBB912}" dt="2025-02-05T13:42:41.239" v="22" actId="27636"/>
        <pc:sldMkLst>
          <pc:docMk/>
          <pc:sldMk cId="3873075325" sldId="576"/>
        </pc:sldMkLst>
      </pc:sldChg>
      <pc:sldChg chg="modSp del mod">
        <pc:chgData name="Arthur Graus" userId="8eea4202-ed45-4e99-ae2f-24d5bb7f00de" providerId="ADAL" clId="{E7B7F4A2-E03C-4B11-87F9-85EE7FBBB912}" dt="2025-02-05T13:44:12.656" v="72" actId="47"/>
        <pc:sldMkLst>
          <pc:docMk/>
          <pc:sldMk cId="432672940" sldId="577"/>
        </pc:sldMkLst>
      </pc:sldChg>
      <pc:sldChg chg="modSp del mod">
        <pc:chgData name="Arthur Graus" userId="8eea4202-ed45-4e99-ae2f-24d5bb7f00de" providerId="ADAL" clId="{E7B7F4A2-E03C-4B11-87F9-85EE7FBBB912}" dt="2025-02-05T13:44:12.656" v="72" actId="47"/>
        <pc:sldMkLst>
          <pc:docMk/>
          <pc:sldMk cId="1439150283" sldId="578"/>
        </pc:sldMkLst>
      </pc:sldChg>
      <pc:sldChg chg="modSp mod">
        <pc:chgData name="Arthur Graus" userId="8eea4202-ed45-4e99-ae2f-24d5bb7f00de" providerId="ADAL" clId="{E7B7F4A2-E03C-4B11-87F9-85EE7FBBB912}" dt="2025-02-05T13:42:41.249" v="24" actId="27636"/>
        <pc:sldMkLst>
          <pc:docMk/>
          <pc:sldMk cId="2047589779" sldId="580"/>
        </pc:sldMkLst>
      </pc:sldChg>
      <pc:sldChg chg="modSp mod">
        <pc:chgData name="Arthur Graus" userId="8eea4202-ed45-4e99-ae2f-24d5bb7f00de" providerId="ADAL" clId="{E7B7F4A2-E03C-4B11-87F9-85EE7FBBB912}" dt="2025-02-05T13:42:41.278" v="29" actId="27636"/>
        <pc:sldMkLst>
          <pc:docMk/>
          <pc:sldMk cId="2055652491" sldId="583"/>
        </pc:sldMkLst>
      </pc:sldChg>
      <pc:sldChg chg="modSp mod">
        <pc:chgData name="Arthur Graus" userId="8eea4202-ed45-4e99-ae2f-24d5bb7f00de" providerId="ADAL" clId="{E7B7F4A2-E03C-4B11-87F9-85EE7FBBB912}" dt="2025-02-05T13:42:41.321" v="36" actId="27636"/>
        <pc:sldMkLst>
          <pc:docMk/>
          <pc:sldMk cId="2382329013" sldId="584"/>
        </pc:sldMkLst>
      </pc:sldChg>
      <pc:sldChg chg="modSp mod">
        <pc:chgData name="Arthur Graus" userId="8eea4202-ed45-4e99-ae2f-24d5bb7f00de" providerId="ADAL" clId="{E7B7F4A2-E03C-4B11-87F9-85EE7FBBB912}" dt="2025-02-05T13:42:41.330" v="38" actId="27636"/>
        <pc:sldMkLst>
          <pc:docMk/>
          <pc:sldMk cId="508440891" sldId="585"/>
        </pc:sldMkLst>
      </pc:sldChg>
      <pc:sldChg chg="modSp mod">
        <pc:chgData name="Arthur Graus" userId="8eea4202-ed45-4e99-ae2f-24d5bb7f00de" providerId="ADAL" clId="{E7B7F4A2-E03C-4B11-87F9-85EE7FBBB912}" dt="2025-02-05T13:42:41.326" v="37" actId="27636"/>
        <pc:sldMkLst>
          <pc:docMk/>
          <pc:sldMk cId="525373842" sldId="586"/>
        </pc:sldMkLst>
      </pc:sldChg>
      <pc:sldChg chg="modSp mod">
        <pc:chgData name="Arthur Graus" userId="8eea4202-ed45-4e99-ae2f-24d5bb7f00de" providerId="ADAL" clId="{E7B7F4A2-E03C-4B11-87F9-85EE7FBBB912}" dt="2025-02-05T13:42:41.336" v="39" actId="27636"/>
        <pc:sldMkLst>
          <pc:docMk/>
          <pc:sldMk cId="1132656378" sldId="587"/>
        </pc:sldMkLst>
      </pc:sldChg>
      <pc:sldChg chg="modSp mod">
        <pc:chgData name="Arthur Graus" userId="8eea4202-ed45-4e99-ae2f-24d5bb7f00de" providerId="ADAL" clId="{E7B7F4A2-E03C-4B11-87F9-85EE7FBBB912}" dt="2025-02-05T13:42:41.341" v="40" actId="27636"/>
        <pc:sldMkLst>
          <pc:docMk/>
          <pc:sldMk cId="1507684172" sldId="588"/>
        </pc:sldMkLst>
      </pc:sldChg>
      <pc:sldChg chg="modSp mod">
        <pc:chgData name="Arthur Graus" userId="8eea4202-ed45-4e99-ae2f-24d5bb7f00de" providerId="ADAL" clId="{E7B7F4A2-E03C-4B11-87F9-85EE7FBBB912}" dt="2025-02-05T13:42:41.352" v="41" actId="27636"/>
        <pc:sldMkLst>
          <pc:docMk/>
          <pc:sldMk cId="2052609907" sldId="589"/>
        </pc:sldMkLst>
      </pc:sldChg>
      <pc:sldChg chg="modSp mod modClrScheme chgLayout">
        <pc:chgData name="Arthur Graus" userId="8eea4202-ed45-4e99-ae2f-24d5bb7f00de" providerId="ADAL" clId="{E7B7F4A2-E03C-4B11-87F9-85EE7FBBB912}" dt="2025-02-05T13:47:09.078" v="87" actId="27636"/>
        <pc:sldMkLst>
          <pc:docMk/>
          <pc:sldMk cId="719184216" sldId="592"/>
        </pc:sldMkLst>
      </pc:sldChg>
      <pc:sldChg chg="modSp mod">
        <pc:chgData name="Arthur Graus" userId="8eea4202-ed45-4e99-ae2f-24d5bb7f00de" providerId="ADAL" clId="{E7B7F4A2-E03C-4B11-87F9-85EE7FBBB912}" dt="2025-02-05T13:42:41.482" v="62" actId="27636"/>
        <pc:sldMkLst>
          <pc:docMk/>
          <pc:sldMk cId="3865710830" sldId="602"/>
        </pc:sldMkLst>
      </pc:sldChg>
      <pc:sldChg chg="addSp delSp modSp new mod modClrScheme chgLayout">
        <pc:chgData name="Arthur Graus" userId="8eea4202-ed45-4e99-ae2f-24d5bb7f00de" providerId="ADAL" clId="{E7B7F4A2-E03C-4B11-87F9-85EE7FBBB912}" dt="2025-02-05T13:43:23.765" v="65" actId="700"/>
        <pc:sldMkLst>
          <pc:docMk/>
          <pc:sldMk cId="2182444572" sldId="603"/>
        </pc:sldMkLst>
      </pc:sldChg>
      <pc:sldChg chg="modSp add mod modClrScheme chgLayout">
        <pc:chgData name="Arthur Graus" userId="8eea4202-ed45-4e99-ae2f-24d5bb7f00de" providerId="ADAL" clId="{E7B7F4A2-E03C-4B11-87F9-85EE7FBBB912}" dt="2025-02-05T13:45:55.070" v="84" actId="700"/>
        <pc:sldMkLst>
          <pc:docMk/>
          <pc:sldMk cId="2106622225" sldId="2076137919"/>
        </pc:sldMkLst>
        <pc:spChg chg="mod ord">
          <ac:chgData name="Arthur Graus" userId="8eea4202-ed45-4e99-ae2f-24d5bb7f00de" providerId="ADAL" clId="{E7B7F4A2-E03C-4B11-87F9-85EE7FBBB912}" dt="2025-02-05T13:45:55.070" v="84" actId="700"/>
          <ac:spMkLst>
            <pc:docMk/>
            <pc:sldMk cId="2106622225" sldId="2076137919"/>
            <ac:spMk id="2" creationId="{5659EC77-5D47-9981-0E11-20C214B2DC6D}"/>
          </ac:spMkLst>
        </pc:spChg>
        <pc:spChg chg="mod ord">
          <ac:chgData name="Arthur Graus" userId="8eea4202-ed45-4e99-ae2f-24d5bb7f00de" providerId="ADAL" clId="{E7B7F4A2-E03C-4B11-87F9-85EE7FBBB912}" dt="2025-02-05T13:45:55.070" v="84" actId="700"/>
          <ac:spMkLst>
            <pc:docMk/>
            <pc:sldMk cId="2106622225" sldId="2076137919"/>
            <ac:spMk id="3" creationId="{DF9EC483-E14D-B5FA-DA6B-4E4F4F40B86A}"/>
          </ac:spMkLst>
        </pc:spChg>
      </pc:sldChg>
      <pc:sldMasterChg chg="delSp mod">
        <pc:chgData name="Arthur Graus" userId="8eea4202-ed45-4e99-ae2f-24d5bb7f00de" providerId="ADAL" clId="{E7B7F4A2-E03C-4B11-87F9-85EE7FBBB912}" dt="2025-02-05T13:41:46.764" v="1" actId="478"/>
        <pc:sldMasterMkLst>
          <pc:docMk/>
          <pc:sldMasterMk cId="3886296044" sldId="2147483684"/>
        </pc:sldMasterMkLst>
      </pc:sldMasterChg>
      <pc:sldMasterChg chg="delSp mod">
        <pc:chgData name="Arthur Graus" userId="8eea4202-ed45-4e99-ae2f-24d5bb7f00de" providerId="ADAL" clId="{E7B7F4A2-E03C-4B11-87F9-85EE7FBBB912}" dt="2025-02-05T13:41:49.820" v="2" actId="478"/>
        <pc:sldMasterMkLst>
          <pc:docMk/>
          <pc:sldMasterMk cId="781089922" sldId="2147483702"/>
        </pc:sldMasterMkLst>
      </pc:sldMasterChg>
      <pc:sldMasterChg chg="addSp">
        <pc:chgData name="Arthur Graus" userId="8eea4202-ed45-4e99-ae2f-24d5bb7f00de" providerId="ADAL" clId="{E7B7F4A2-E03C-4B11-87F9-85EE7FBBB912}" dt="2025-02-05T13:42:41.055" v="3"/>
        <pc:sldMasterMkLst>
          <pc:docMk/>
          <pc:sldMasterMk cId="1696092480" sldId="2147483712"/>
        </pc:sldMasterMkLst>
      </pc:sldMasterChg>
    </pc:docChg>
  </pc:docChgLst>
</pc:chgInfo>
</file>

<file path=ppt/comments/modernComment_211_8CC1020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F86C983-26B7-4D1E-B6F9-DD1C8E192E55}" authorId="{B3D1C11D-0611-E6D9-7024-9DFA488F8C64}" created="2025-02-07T14:07:16.734">
    <pc:sldMkLst xmlns:pc="http://schemas.microsoft.com/office/powerpoint/2013/main/command">
      <pc:docMk/>
      <pc:sldMk cId="2361459211" sldId="529"/>
    </pc:sldMkLst>
    <p188:txBody>
      <a:bodyPr/>
      <a:lstStyle/>
      <a:p>
        <a:r>
          <a:rPr lang="nl-NL"/>
          <a:t>Aanpassen URL + QR COde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BE355AFA-0949-4BAF-8974-180DDD3A26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81F25FD-2B1C-4B14-A417-0F535317D2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B0D82-BCEF-4F73-8EB1-0A615D994B62}" type="datetimeFigureOut">
              <a:rPr lang="nl-NL" smtClean="0"/>
              <a:t>8-3-2025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21219ED-2203-439A-A844-FCE26F88F2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F802980-E897-45A0-A182-347F516074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D7ADB-3C66-46F9-893A-20660E2D2B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2137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B0EDA-83B0-4B72-ACE6-69EA0271B011}" type="datetimeFigureOut">
              <a:rPr lang="nl-NL" smtClean="0"/>
              <a:t>8-3-2025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0712E-ACCA-4D83-9E47-0AD7DEACB4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2129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0712E-ACCA-4D83-9E47-0AD7DEACB4AE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8748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sv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EEE11E33-3F7B-4A88-A38E-9D71A7D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8" y="6362158"/>
            <a:ext cx="2743200" cy="365125"/>
          </a:xfrm>
          <a:prstGeom prst="rect">
            <a:avLst/>
          </a:prstGeom>
        </p:spPr>
        <p:txBody>
          <a:bodyPr/>
          <a:lstStyle/>
          <a:p>
            <a:fld id="{1991564F-ECF0-4951-A814-8EF654E9ACB8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C0D1945-6114-4266-A3A4-C7F6F29576A4}"/>
              </a:ext>
            </a:extLst>
          </p:cNvPr>
          <p:cNvSpPr/>
          <p:nvPr userDrawn="1"/>
        </p:nvSpPr>
        <p:spPr>
          <a:xfrm>
            <a:off x="0" y="2382944"/>
            <a:ext cx="12192001" cy="1591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AD154A-1704-4E8D-BE7B-73CFDE6BB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" y="2693118"/>
            <a:ext cx="12192000" cy="944304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pPr fontAlgn="ctr"/>
            <a:r>
              <a:rPr lang="nl-NL" dirty="0">
                <a:solidFill>
                  <a:schemeClr val="bg1"/>
                </a:solidFill>
              </a:rPr>
              <a:t>DAX</a:t>
            </a:r>
          </a:p>
        </p:txBody>
      </p:sp>
    </p:spTree>
    <p:extLst>
      <p:ext uri="{BB962C8B-B14F-4D97-AF65-F5344CB8AC3E}">
        <p14:creationId xmlns:p14="http://schemas.microsoft.com/office/powerpoint/2010/main" val="81134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404" y="100525"/>
            <a:ext cx="11117765" cy="89600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21964336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bg>
      <p:bgPr>
        <a:solidFill>
          <a:srgbClr val="122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1122363"/>
            <a:ext cx="9180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3602038"/>
            <a:ext cx="9180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65EE5FF1-D5D9-808C-5EFB-FA480108DF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10169524" y="136525"/>
            <a:ext cx="179387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5981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7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dia">
    <p:bg>
      <p:bgPr>
        <a:solidFill>
          <a:srgbClr val="B60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740"/>
            <a:ext cx="9180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80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52D2B4BC-274C-3954-EA12-F813B8ECED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10169524" y="136525"/>
            <a:ext cx="179387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3661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0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80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80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F1ADC3A0-064B-5682-B96A-A8FFC520A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10169524" y="136525"/>
            <a:ext cx="1793875" cy="68262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FE19B7B-AC41-07D1-09DE-8F89CFE71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82936" y="2673626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1880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0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dia">
    <p:bg>
      <p:bgPr>
        <a:solidFill>
          <a:srgbClr val="F2C8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80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80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4F82B8CE-9EC6-784E-6559-D4D6A5C10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10169524" y="136525"/>
            <a:ext cx="179387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233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0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eldi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80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80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DD3E4BC8-95F7-B5B2-FEA9-35FFD198BB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10169524" y="136525"/>
            <a:ext cx="179387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1737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0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eldia">
    <p:bg>
      <p:bgPr>
        <a:solidFill>
          <a:srgbClr val="C94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80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80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B867C4A2-4C1E-F3B1-E5BC-6D8870A4D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10169524" y="136525"/>
            <a:ext cx="179387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4504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0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ECEEFF-40FE-8920-2ED5-6F0E5B50A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1E6352-5E2F-ABEB-F331-8C49249DF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F133F1FE-08DD-E2F9-85C7-51E69B42D7A7}"/>
              </a:ext>
            </a:extLst>
          </p:cNvPr>
          <p:cNvGrpSpPr/>
          <p:nvPr/>
        </p:nvGrpSpPr>
        <p:grpSpPr>
          <a:xfrm>
            <a:off x="0" y="6533963"/>
            <a:ext cx="12192000" cy="271516"/>
            <a:chOff x="581161" y="1449420"/>
            <a:chExt cx="11103416" cy="177729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1D118310-8FB2-D493-7922-DDB85CD08992}"/>
                </a:ext>
              </a:extLst>
            </p:cNvPr>
            <p:cNvSpPr/>
            <p:nvPr/>
          </p:nvSpPr>
          <p:spPr>
            <a:xfrm>
              <a:off x="581161" y="1449420"/>
              <a:ext cx="1800000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F7F0B93-98B8-F896-61D4-13681D3C1D53}"/>
                </a:ext>
              </a:extLst>
            </p:cNvPr>
            <p:cNvSpPr/>
            <p:nvPr/>
          </p:nvSpPr>
          <p:spPr>
            <a:xfrm>
              <a:off x="2441844" y="1449420"/>
              <a:ext cx="1800000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200D68CD-FD30-7945-BCBA-A388734EE238}"/>
                </a:ext>
              </a:extLst>
            </p:cNvPr>
            <p:cNvSpPr/>
            <p:nvPr/>
          </p:nvSpPr>
          <p:spPr>
            <a:xfrm>
              <a:off x="4302527" y="1449420"/>
              <a:ext cx="1800000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D3C4999F-D885-A23E-CAF4-E5A098BC9C17}"/>
                </a:ext>
              </a:extLst>
            </p:cNvPr>
            <p:cNvSpPr/>
            <p:nvPr/>
          </p:nvSpPr>
          <p:spPr>
            <a:xfrm>
              <a:off x="6163210" y="1449420"/>
              <a:ext cx="1800000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4B4FA667-E9EE-0862-727B-65E7A7F98B6B}"/>
                </a:ext>
              </a:extLst>
            </p:cNvPr>
            <p:cNvSpPr/>
            <p:nvPr/>
          </p:nvSpPr>
          <p:spPr>
            <a:xfrm>
              <a:off x="8023893" y="1449420"/>
              <a:ext cx="1800000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11157D7C-AECF-1FDD-E114-67C53DB6CB2D}"/>
                </a:ext>
              </a:extLst>
            </p:cNvPr>
            <p:cNvSpPr/>
            <p:nvPr/>
          </p:nvSpPr>
          <p:spPr>
            <a:xfrm>
              <a:off x="9884577" y="1449420"/>
              <a:ext cx="1800000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47769232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C10AC7-87C4-2061-E688-6A650D392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94E05D-E781-D1CC-7B0D-B16BD241A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1DBC273-3286-8F11-A219-EBEC836B7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E088AD72-DFF4-7296-6D06-91449521F0BE}"/>
              </a:ext>
            </a:extLst>
          </p:cNvPr>
          <p:cNvGrpSpPr/>
          <p:nvPr/>
        </p:nvGrpSpPr>
        <p:grpSpPr>
          <a:xfrm>
            <a:off x="0" y="6533963"/>
            <a:ext cx="12192000" cy="271516"/>
            <a:chOff x="581161" y="1449420"/>
            <a:chExt cx="11103416" cy="177729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89F53865-7BB2-2FD5-EB91-011F842A5B44}"/>
                </a:ext>
              </a:extLst>
            </p:cNvPr>
            <p:cNvSpPr/>
            <p:nvPr/>
          </p:nvSpPr>
          <p:spPr>
            <a:xfrm>
              <a:off x="581161" y="1449420"/>
              <a:ext cx="1800000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3FFBD7EA-9BBA-83AF-7535-F7CE213D89E1}"/>
                </a:ext>
              </a:extLst>
            </p:cNvPr>
            <p:cNvSpPr/>
            <p:nvPr/>
          </p:nvSpPr>
          <p:spPr>
            <a:xfrm>
              <a:off x="2441844" y="1449420"/>
              <a:ext cx="1800000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3E3C1094-85A5-98B1-DD56-B629D67CFA93}"/>
                </a:ext>
              </a:extLst>
            </p:cNvPr>
            <p:cNvSpPr/>
            <p:nvPr/>
          </p:nvSpPr>
          <p:spPr>
            <a:xfrm>
              <a:off x="4302527" y="1449420"/>
              <a:ext cx="1800000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2C6A5D2-6A9F-7E19-0D2D-4A773D458221}"/>
                </a:ext>
              </a:extLst>
            </p:cNvPr>
            <p:cNvSpPr/>
            <p:nvPr/>
          </p:nvSpPr>
          <p:spPr>
            <a:xfrm>
              <a:off x="6163210" y="1449420"/>
              <a:ext cx="1800000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90F2FD0-3DB7-E5B7-73F0-E7B9547FF5A6}"/>
                </a:ext>
              </a:extLst>
            </p:cNvPr>
            <p:cNvSpPr/>
            <p:nvPr/>
          </p:nvSpPr>
          <p:spPr>
            <a:xfrm>
              <a:off x="8023893" y="1449420"/>
              <a:ext cx="1800000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FFF662A-9155-11EA-61C7-1341DB4BEFDC}"/>
                </a:ext>
              </a:extLst>
            </p:cNvPr>
            <p:cNvSpPr/>
            <p:nvPr/>
          </p:nvSpPr>
          <p:spPr>
            <a:xfrm>
              <a:off x="9884577" y="1449420"/>
              <a:ext cx="1800000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97171273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63AC42-3BFD-9A48-8DDC-EA7942C0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55C7B6-2D12-8F16-6EED-9FFC8CE9B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3A90214-2C55-53AC-6BBE-03A469FE4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E734613-6ECD-90D1-DC59-E411E7E06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BDCCA70-2A63-C7E8-5FDF-996FEB62D5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72E609B6-D04B-9CE0-D55E-81BFADCDFCA4}"/>
              </a:ext>
            </a:extLst>
          </p:cNvPr>
          <p:cNvGrpSpPr/>
          <p:nvPr/>
        </p:nvGrpSpPr>
        <p:grpSpPr>
          <a:xfrm>
            <a:off x="0" y="6533963"/>
            <a:ext cx="12192000" cy="271516"/>
            <a:chOff x="581161" y="1449420"/>
            <a:chExt cx="11103416" cy="17772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C0C1AF43-3F3B-89A7-55CD-AFB903B03EE9}"/>
                </a:ext>
              </a:extLst>
            </p:cNvPr>
            <p:cNvSpPr/>
            <p:nvPr/>
          </p:nvSpPr>
          <p:spPr>
            <a:xfrm>
              <a:off x="581161" y="1449420"/>
              <a:ext cx="1800000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E5CFD252-1A96-AB80-B6AD-1F7CE5C3A35E}"/>
                </a:ext>
              </a:extLst>
            </p:cNvPr>
            <p:cNvSpPr/>
            <p:nvPr/>
          </p:nvSpPr>
          <p:spPr>
            <a:xfrm>
              <a:off x="2441844" y="1449420"/>
              <a:ext cx="1800000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A627982A-3DED-AEAC-899A-80BB3655FE8E}"/>
                </a:ext>
              </a:extLst>
            </p:cNvPr>
            <p:cNvSpPr/>
            <p:nvPr/>
          </p:nvSpPr>
          <p:spPr>
            <a:xfrm>
              <a:off x="4302527" y="1449420"/>
              <a:ext cx="1800000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597E914-76B6-5755-8E93-FC7C544FAC7F}"/>
                </a:ext>
              </a:extLst>
            </p:cNvPr>
            <p:cNvSpPr/>
            <p:nvPr/>
          </p:nvSpPr>
          <p:spPr>
            <a:xfrm>
              <a:off x="6163210" y="1449420"/>
              <a:ext cx="1800000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A0C01C63-8452-F3CD-79D5-9628D0593A45}"/>
                </a:ext>
              </a:extLst>
            </p:cNvPr>
            <p:cNvSpPr/>
            <p:nvPr/>
          </p:nvSpPr>
          <p:spPr>
            <a:xfrm>
              <a:off x="8023893" y="1449420"/>
              <a:ext cx="1800000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5C4776A3-FA4E-9305-4CF3-1FCCE29F6574}"/>
                </a:ext>
              </a:extLst>
            </p:cNvPr>
            <p:cNvSpPr/>
            <p:nvPr/>
          </p:nvSpPr>
          <p:spPr>
            <a:xfrm>
              <a:off x="9884577" y="1449420"/>
              <a:ext cx="1800000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82238203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399" y="1214438"/>
            <a:ext cx="9483811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01270"/>
            <a:ext cx="9483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905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A5494-8524-2C93-48DA-E9BF05EC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683" y="275916"/>
            <a:ext cx="11307336" cy="716544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A0493113-551F-B653-AE90-35F7B8E62753}"/>
              </a:ext>
            </a:extLst>
          </p:cNvPr>
          <p:cNvGrpSpPr/>
          <p:nvPr/>
        </p:nvGrpSpPr>
        <p:grpSpPr>
          <a:xfrm>
            <a:off x="0" y="6533963"/>
            <a:ext cx="12192000" cy="271516"/>
            <a:chOff x="581161" y="1449420"/>
            <a:chExt cx="11103416" cy="177729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9F71244-8382-E55A-25D5-DAE85A8F2AEB}"/>
                </a:ext>
              </a:extLst>
            </p:cNvPr>
            <p:cNvSpPr/>
            <p:nvPr/>
          </p:nvSpPr>
          <p:spPr>
            <a:xfrm>
              <a:off x="581161" y="1449420"/>
              <a:ext cx="1800000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88F8C739-B777-5306-D065-60E0159B6D6F}"/>
                </a:ext>
              </a:extLst>
            </p:cNvPr>
            <p:cNvSpPr/>
            <p:nvPr/>
          </p:nvSpPr>
          <p:spPr>
            <a:xfrm>
              <a:off x="2441844" y="1449420"/>
              <a:ext cx="1800000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F0091DFB-DE96-4EE0-C678-6AF95280205F}"/>
                </a:ext>
              </a:extLst>
            </p:cNvPr>
            <p:cNvSpPr/>
            <p:nvPr/>
          </p:nvSpPr>
          <p:spPr>
            <a:xfrm>
              <a:off x="4302527" y="1449420"/>
              <a:ext cx="1800000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86BFB85-B945-F7F7-B4A4-FD7F9EC52078}"/>
                </a:ext>
              </a:extLst>
            </p:cNvPr>
            <p:cNvSpPr/>
            <p:nvPr/>
          </p:nvSpPr>
          <p:spPr>
            <a:xfrm>
              <a:off x="6163210" y="1449420"/>
              <a:ext cx="1800000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C401921-D1CB-AAA0-98A0-CC16DAB601B6}"/>
                </a:ext>
              </a:extLst>
            </p:cNvPr>
            <p:cNvSpPr/>
            <p:nvPr/>
          </p:nvSpPr>
          <p:spPr>
            <a:xfrm>
              <a:off x="8023893" y="1449420"/>
              <a:ext cx="1800000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5DC2F9BB-941F-46DF-5042-4FBF120EAC52}"/>
                </a:ext>
              </a:extLst>
            </p:cNvPr>
            <p:cNvSpPr/>
            <p:nvPr/>
          </p:nvSpPr>
          <p:spPr>
            <a:xfrm>
              <a:off x="9884577" y="1449420"/>
              <a:ext cx="1800000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483331491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EEE2D3F9-27EE-E741-3335-9227E3A71BCB}"/>
              </a:ext>
            </a:extLst>
          </p:cNvPr>
          <p:cNvGrpSpPr/>
          <p:nvPr/>
        </p:nvGrpSpPr>
        <p:grpSpPr>
          <a:xfrm>
            <a:off x="0" y="6533963"/>
            <a:ext cx="12192000" cy="271516"/>
            <a:chOff x="581161" y="1449420"/>
            <a:chExt cx="11103416" cy="177729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E286B344-CB4C-9AF5-8CA9-AD3DEDADDF52}"/>
                </a:ext>
              </a:extLst>
            </p:cNvPr>
            <p:cNvSpPr/>
            <p:nvPr/>
          </p:nvSpPr>
          <p:spPr>
            <a:xfrm>
              <a:off x="581161" y="1449420"/>
              <a:ext cx="1800000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9281D39A-F34B-2ECA-EB25-C739A5B9A2E1}"/>
                </a:ext>
              </a:extLst>
            </p:cNvPr>
            <p:cNvSpPr/>
            <p:nvPr/>
          </p:nvSpPr>
          <p:spPr>
            <a:xfrm>
              <a:off x="2441844" y="1449420"/>
              <a:ext cx="1800000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BC345351-4A34-A924-82BB-D2E41E4F22EA}"/>
                </a:ext>
              </a:extLst>
            </p:cNvPr>
            <p:cNvSpPr/>
            <p:nvPr/>
          </p:nvSpPr>
          <p:spPr>
            <a:xfrm>
              <a:off x="4302527" y="1449420"/>
              <a:ext cx="1800000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650A3AB1-2AF0-4403-B3D0-D010D30E71BD}"/>
                </a:ext>
              </a:extLst>
            </p:cNvPr>
            <p:cNvSpPr/>
            <p:nvPr/>
          </p:nvSpPr>
          <p:spPr>
            <a:xfrm>
              <a:off x="6163210" y="1449420"/>
              <a:ext cx="1800000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4F78753-41F1-754F-7261-5111E9425CCF}"/>
                </a:ext>
              </a:extLst>
            </p:cNvPr>
            <p:cNvSpPr/>
            <p:nvPr/>
          </p:nvSpPr>
          <p:spPr>
            <a:xfrm>
              <a:off x="8023893" y="1449420"/>
              <a:ext cx="1800000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17F4E5FB-6B18-6208-BC4D-27EC01F5B2AD}"/>
                </a:ext>
              </a:extLst>
            </p:cNvPr>
            <p:cNvSpPr/>
            <p:nvPr/>
          </p:nvSpPr>
          <p:spPr>
            <a:xfrm>
              <a:off x="9884577" y="1449420"/>
              <a:ext cx="1800000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261871636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192ACC-35C7-4C2C-9212-318EAAE1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/>
          <a:lstStyle>
            <a:lvl1pPr marL="446077" indent="0"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78817314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A5494-8524-2C93-48DA-E9BF05ECB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A0493113-551F-B653-AE90-35F7B8E62753}"/>
              </a:ext>
            </a:extLst>
          </p:cNvPr>
          <p:cNvGrpSpPr/>
          <p:nvPr userDrawn="1"/>
        </p:nvGrpSpPr>
        <p:grpSpPr>
          <a:xfrm>
            <a:off x="0" y="6533963"/>
            <a:ext cx="12192000" cy="271516"/>
            <a:chOff x="581161" y="1449420"/>
            <a:chExt cx="11103416" cy="177729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9F71244-8382-E55A-25D5-DAE85A8F2AEB}"/>
                </a:ext>
              </a:extLst>
            </p:cNvPr>
            <p:cNvSpPr/>
            <p:nvPr/>
          </p:nvSpPr>
          <p:spPr>
            <a:xfrm>
              <a:off x="581161" y="1449420"/>
              <a:ext cx="1800000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88F8C739-B777-5306-D065-60E0159B6D6F}"/>
                </a:ext>
              </a:extLst>
            </p:cNvPr>
            <p:cNvSpPr/>
            <p:nvPr/>
          </p:nvSpPr>
          <p:spPr>
            <a:xfrm>
              <a:off x="2441844" y="1449420"/>
              <a:ext cx="1800000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F0091DFB-DE96-4EE0-C678-6AF95280205F}"/>
                </a:ext>
              </a:extLst>
            </p:cNvPr>
            <p:cNvSpPr/>
            <p:nvPr/>
          </p:nvSpPr>
          <p:spPr>
            <a:xfrm>
              <a:off x="4302527" y="1449420"/>
              <a:ext cx="1800000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86BFB85-B945-F7F7-B4A4-FD7F9EC52078}"/>
                </a:ext>
              </a:extLst>
            </p:cNvPr>
            <p:cNvSpPr/>
            <p:nvPr/>
          </p:nvSpPr>
          <p:spPr>
            <a:xfrm>
              <a:off x="6163210" y="1449420"/>
              <a:ext cx="1800000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C401921-D1CB-AAA0-98A0-CC16DAB601B6}"/>
                </a:ext>
              </a:extLst>
            </p:cNvPr>
            <p:cNvSpPr/>
            <p:nvPr/>
          </p:nvSpPr>
          <p:spPr>
            <a:xfrm>
              <a:off x="8023893" y="1449420"/>
              <a:ext cx="1800000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5DC2F9BB-941F-46DF-5042-4FBF120EAC52}"/>
                </a:ext>
              </a:extLst>
            </p:cNvPr>
            <p:cNvSpPr/>
            <p:nvPr/>
          </p:nvSpPr>
          <p:spPr>
            <a:xfrm>
              <a:off x="9884577" y="1449420"/>
              <a:ext cx="1800000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E7E0BD7-0142-C8B6-4FD2-D07D40EE9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546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Hier kan je gewoon type</a:t>
            </a:r>
          </a:p>
        </p:txBody>
      </p:sp>
    </p:spTree>
    <p:extLst>
      <p:ext uri="{BB962C8B-B14F-4D97-AF65-F5344CB8AC3E}">
        <p14:creationId xmlns:p14="http://schemas.microsoft.com/office/powerpoint/2010/main" val="1108117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/>
          <a:lstStyle>
            <a:lvl1pPr marL="446088" indent="0"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10" y="808463"/>
            <a:ext cx="11574184" cy="52068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56" y="6306402"/>
            <a:ext cx="809911" cy="39211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1991564F-ECF0-4951-A814-8EF654E9ACB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1565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158" y="6362158"/>
            <a:ext cx="798242" cy="36293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1991564F-ECF0-4951-A814-8EF654E9ACB8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192ACC-35C7-4C2C-9212-318EAAE1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/>
          <a:lstStyle>
            <a:lvl1pPr marL="446088" indent="0"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0171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159" y="6362164"/>
            <a:ext cx="750394" cy="283185"/>
          </a:xfrm>
          <a:prstGeom prst="rect">
            <a:avLst/>
          </a:prstGeom>
        </p:spPr>
        <p:txBody>
          <a:bodyPr/>
          <a:lstStyle/>
          <a:p>
            <a:fld id="{1991564F-ECF0-4951-A814-8EF654E9ACB8}" type="slidenum">
              <a:rPr lang="nl-NL" smtClean="0"/>
              <a:t>‹nr.›</a:t>
            </a:fld>
            <a:endParaRPr lang="nl-NL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192ACC-35C7-4C2C-9212-318EAAE1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/>
          <a:lstStyle>
            <a:lvl1pPr marL="446077" indent="0"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2617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399" y="1214438"/>
            <a:ext cx="9483811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01270"/>
            <a:ext cx="9483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969958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81700" y="6289675"/>
            <a:ext cx="2743200" cy="365125"/>
          </a:xfrm>
          <a:prstGeom prst="rect">
            <a:avLst/>
          </a:prstGeom>
        </p:spPr>
        <p:txBody>
          <a:bodyPr/>
          <a:lstStyle/>
          <a:p>
            <a:fld id="{1991564F-ECF0-4951-A814-8EF654E9AC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79224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61" y="571500"/>
            <a:ext cx="9454635" cy="562335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794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/>
          <a:lstStyle>
            <a:lvl1pPr marL="446088" indent="0">
              <a:defRPr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10" y="726831"/>
            <a:ext cx="11574184" cy="52884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56" y="6306402"/>
            <a:ext cx="2743200" cy="365125"/>
          </a:xfrm>
          <a:prstGeom prst="rect">
            <a:avLst/>
          </a:prstGeom>
        </p:spPr>
        <p:txBody>
          <a:bodyPr/>
          <a:lstStyle/>
          <a:p>
            <a:fld id="{1991564F-ECF0-4951-A814-8EF654E9AC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91293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1163638"/>
            <a:ext cx="798195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092575"/>
            <a:ext cx="7981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24278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100" y="1852612"/>
            <a:ext cx="5181600" cy="36464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E721A7-FBE0-40D7-A6AC-D18078498052}" type="datetimeFigureOut">
              <a:rPr lang="nl-NL" smtClean="0"/>
              <a:t>8-3-2025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2801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981700" y="6289675"/>
            <a:ext cx="2743200" cy="365125"/>
          </a:xfrm>
          <a:prstGeom prst="rect">
            <a:avLst/>
          </a:prstGeom>
        </p:spPr>
        <p:txBody>
          <a:bodyPr/>
          <a:lstStyle/>
          <a:p>
            <a:fld id="{1991564F-ECF0-4951-A814-8EF654E9AC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148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E721A7-FBE0-40D7-A6AC-D18078498052}" type="datetimeFigureOut">
              <a:rPr lang="nl-NL" smtClean="0"/>
              <a:t>8-3-2025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2801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981700" y="6289675"/>
            <a:ext cx="2743200" cy="365125"/>
          </a:xfrm>
          <a:prstGeom prst="rect">
            <a:avLst/>
          </a:prstGeom>
        </p:spPr>
        <p:txBody>
          <a:bodyPr/>
          <a:lstStyle/>
          <a:p>
            <a:fld id="{1991564F-ECF0-4951-A814-8EF654E9AC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54532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E721A7-FBE0-40D7-A6AC-D18078498052}" type="datetimeFigureOut">
              <a:rPr lang="nl-NL" smtClean="0"/>
              <a:t>8-3-2025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0" y="62801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981700" y="6289675"/>
            <a:ext cx="2743200" cy="365125"/>
          </a:xfrm>
          <a:prstGeom prst="rect">
            <a:avLst/>
          </a:prstGeom>
        </p:spPr>
        <p:txBody>
          <a:bodyPr/>
          <a:lstStyle/>
          <a:p>
            <a:fld id="{1991564F-ECF0-4951-A814-8EF654E9AC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40112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954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E721A7-FBE0-40D7-A6AC-D18078498052}" type="datetimeFigureOut">
              <a:rPr lang="nl-NL" smtClean="0"/>
              <a:t>8-3-2025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2801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981700" y="6289675"/>
            <a:ext cx="2743200" cy="365125"/>
          </a:xfrm>
          <a:prstGeom prst="rect">
            <a:avLst/>
          </a:prstGeom>
        </p:spPr>
        <p:txBody>
          <a:bodyPr/>
          <a:lstStyle/>
          <a:p>
            <a:fld id="{1991564F-ECF0-4951-A814-8EF654E9AC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3667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E721A7-FBE0-40D7-A6AC-D18078498052}" type="datetimeFigureOut">
              <a:rPr lang="nl-NL" smtClean="0"/>
              <a:t>8-3-2025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2801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981700" y="6289675"/>
            <a:ext cx="2743200" cy="365125"/>
          </a:xfrm>
          <a:prstGeom prst="rect">
            <a:avLst/>
          </a:prstGeom>
        </p:spPr>
        <p:txBody>
          <a:bodyPr/>
          <a:lstStyle/>
          <a:p>
            <a:fld id="{1991564F-ECF0-4951-A814-8EF654E9AC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6100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E721A7-FBE0-40D7-A6AC-D18078498052}" type="datetimeFigureOut">
              <a:rPr lang="nl-NL" smtClean="0"/>
              <a:t>8-3-2025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2801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81700" y="6289675"/>
            <a:ext cx="2743200" cy="365125"/>
          </a:xfrm>
          <a:prstGeom prst="rect">
            <a:avLst/>
          </a:prstGeom>
        </p:spPr>
        <p:txBody>
          <a:bodyPr/>
          <a:lstStyle/>
          <a:p>
            <a:fld id="{1991564F-ECF0-4951-A814-8EF654E9AC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43245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E721A7-FBE0-40D7-A6AC-D18078498052}" type="datetimeFigureOut">
              <a:rPr lang="nl-NL" smtClean="0"/>
              <a:t>8-3-2025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2801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81700" y="6289675"/>
            <a:ext cx="2743200" cy="365125"/>
          </a:xfrm>
          <a:prstGeom prst="rect">
            <a:avLst/>
          </a:prstGeom>
        </p:spPr>
        <p:txBody>
          <a:bodyPr/>
          <a:lstStyle/>
          <a:p>
            <a:fld id="{1991564F-ECF0-4951-A814-8EF654E9AC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8313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/>
          <a:lstStyle>
            <a:lvl1pPr marL="446077" indent="0"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09" y="630044"/>
            <a:ext cx="11574184" cy="57763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88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158" y="6362158"/>
            <a:ext cx="2743200" cy="365125"/>
          </a:xfrm>
          <a:prstGeom prst="rect">
            <a:avLst/>
          </a:prstGeom>
        </p:spPr>
        <p:txBody>
          <a:bodyPr/>
          <a:lstStyle/>
          <a:p>
            <a:fld id="{1991564F-ECF0-4951-A814-8EF654E9ACB8}" type="slidenum">
              <a:rPr lang="nl-NL" smtClean="0"/>
              <a:t>‹nr.›</a:t>
            </a:fld>
            <a:endParaRPr lang="nl-NL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192ACC-35C7-4C2C-9212-318EAAE1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/>
          <a:lstStyle>
            <a:lvl1pPr marL="446088" indent="0">
              <a:defRPr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940893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192ACC-35C7-4C2C-9212-318EAAE1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/>
          <a:lstStyle>
            <a:lvl1pPr marL="446077" indent="0"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30024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986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192ACC-35C7-4C2C-9212-318EAAE1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/>
          <a:lstStyle>
            <a:lvl1pPr marL="446088" indent="0"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63723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/>
          <a:lstStyle>
            <a:lvl1pPr marL="446077" indent="0"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09" y="630044"/>
            <a:ext cx="11574184" cy="57763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48365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192ACC-35C7-4C2C-9212-318EAAE1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/>
          <a:lstStyle>
            <a:lvl1pPr marL="446077" indent="0"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3377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1466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192ACC-35C7-4C2C-9212-318EAAE1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/>
          <a:lstStyle>
            <a:lvl1pPr marL="446088" indent="0"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442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80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80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F1ADC3A0-064B-5682-B96A-A8FFC520A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10169524" y="136525"/>
            <a:ext cx="1793875" cy="68262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FE19B7B-AC41-07D1-09DE-8F89CFE71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82936" y="2673626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3787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0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/>
          <a:lstStyle>
            <a:lvl1pPr marL="446077" indent="0"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09" y="630044"/>
            <a:ext cx="11574184" cy="57763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5395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192ACC-35C7-4C2C-9212-318EAAE1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/>
          <a:lstStyle>
            <a:lvl1pPr marL="446077" indent="0"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948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EEE11E33-3F7B-4A88-A38E-9D71A7D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8" y="6362158"/>
            <a:ext cx="2743200" cy="365125"/>
          </a:xfrm>
          <a:prstGeom prst="rect">
            <a:avLst/>
          </a:prstGeom>
        </p:spPr>
        <p:txBody>
          <a:bodyPr/>
          <a:lstStyle/>
          <a:p>
            <a:fld id="{1991564F-ECF0-4951-A814-8EF654E9AC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02217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4447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192ACC-35C7-4C2C-9212-318EAAE1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/>
          <a:lstStyle>
            <a:lvl1pPr marL="446088" indent="0"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18200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/>
          <a:lstStyle>
            <a:lvl1pPr marL="446077" indent="0"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09" y="630044"/>
            <a:ext cx="11574184" cy="57763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42646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192ACC-35C7-4C2C-9212-318EAAE1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/>
          <a:lstStyle>
            <a:lvl1pPr marL="446077" indent="0"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12735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1039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192ACC-35C7-4C2C-9212-318EAAE1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/>
          <a:lstStyle>
            <a:lvl1pPr marL="446088" indent="0"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7944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EEE11E33-3F7B-4A88-A38E-9D71A7D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" y="6362164"/>
            <a:ext cx="2743200" cy="365125"/>
          </a:xfrm>
          <a:prstGeom prst="rect">
            <a:avLst/>
          </a:prstGeom>
        </p:spPr>
        <p:txBody>
          <a:bodyPr/>
          <a:lstStyle/>
          <a:p>
            <a:fld id="{1991564F-ECF0-4951-A814-8EF654E9ACB8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C0D1945-6114-4266-A3A4-C7F6F29576A4}"/>
              </a:ext>
            </a:extLst>
          </p:cNvPr>
          <p:cNvSpPr/>
          <p:nvPr userDrawn="1"/>
        </p:nvSpPr>
        <p:spPr>
          <a:xfrm>
            <a:off x="4" y="2382944"/>
            <a:ext cx="12192001" cy="1591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AD154A-1704-4E8D-BE7B-73CFDE6BB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" y="2693118"/>
            <a:ext cx="12192000" cy="944304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pPr fontAlgn="ctr"/>
            <a:r>
              <a:rPr lang="nl-NL" dirty="0">
                <a:solidFill>
                  <a:schemeClr val="bg1"/>
                </a:solidFill>
              </a:rPr>
              <a:t>DAX</a:t>
            </a:r>
          </a:p>
        </p:txBody>
      </p:sp>
    </p:spTree>
    <p:extLst>
      <p:ext uri="{BB962C8B-B14F-4D97-AF65-F5344CB8AC3E}">
        <p14:creationId xmlns:p14="http://schemas.microsoft.com/office/powerpoint/2010/main" val="4284767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404" y="100525"/>
            <a:ext cx="11117765" cy="89600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 userDrawn="1"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236392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785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/>
          <a:lstStyle>
            <a:lvl1pPr marL="446077" indent="0">
              <a:defRPr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09" y="624468"/>
            <a:ext cx="11574184" cy="539085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56" y="6306408"/>
            <a:ext cx="2743200" cy="365125"/>
          </a:xfrm>
          <a:prstGeom prst="rect">
            <a:avLst/>
          </a:prstGeom>
        </p:spPr>
        <p:txBody>
          <a:bodyPr/>
          <a:lstStyle/>
          <a:p>
            <a:fld id="{1991564F-ECF0-4951-A814-8EF654E9AC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896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5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77992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447675" lvl="0"/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2310" y="853068"/>
            <a:ext cx="11574184" cy="5162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71525" y="6305550"/>
            <a:ext cx="150495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8C49B-4183-45BE-B2B8-5BF2F158D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23102"/>
            <a:ext cx="973873" cy="347546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fld id="{1991564F-ECF0-4951-A814-8EF654E9ACB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108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10" r:id="rId6"/>
    <p:sldLayoutId id="2147483766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nl-NL" sz="3200" b="1" kern="1200" dirty="0">
          <a:solidFill>
            <a:schemeClr val="bg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24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11" r:id="rId2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05EAE9A-804E-34D7-4C5B-C7A082CE1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1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0B0F71-BC42-56D2-E4AA-F0A450A8C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26995"/>
            <a:ext cx="10515600" cy="5165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9609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68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574159"/>
          </a:xfrm>
          <a:prstGeom prst="rect">
            <a:avLst/>
          </a:prstGeom>
          <a:solidFill>
            <a:srgbClr val="C94F0F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447675" lv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2310" y="691710"/>
            <a:ext cx="11574184" cy="5545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Rectangle 3"/>
          <p:cNvSpPr/>
          <p:nvPr/>
        </p:nvSpPr>
        <p:spPr>
          <a:xfrm>
            <a:off x="771525" y="6305550"/>
            <a:ext cx="150495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8C49B-4183-45BE-B2B8-5BF2F158D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23102"/>
            <a:ext cx="973873" cy="347546"/>
          </a:xfrm>
          <a:prstGeom prst="rect">
            <a:avLst/>
          </a:prstGeom>
        </p:spPr>
        <p:txBody>
          <a:bodyPr/>
          <a:lstStyle>
            <a:lvl1pPr algn="l">
              <a:defRPr sz="1800" b="1"/>
            </a:lvl1pPr>
          </a:lstStyle>
          <a:p>
            <a:fld id="{1991564F-ECF0-4951-A814-8EF654E9ACB8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5" name="Afbeelding 16">
            <a:extLst>
              <a:ext uri="{FF2B5EF4-FFF2-40B4-BE49-F238E27FC236}">
                <a16:creationId xmlns:a16="http://schemas.microsoft.com/office/drawing/2014/main" id="{9EE90A40-0CEE-23B1-9703-542E6782EC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648" y="6469043"/>
            <a:ext cx="778081" cy="34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1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nl-NL" sz="3200" b="1" kern="1200" dirty="0">
          <a:solidFill>
            <a:schemeClr val="bg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6099" y="641350"/>
            <a:ext cx="11183785" cy="622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6098" y="1418966"/>
            <a:ext cx="11183786" cy="5060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62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02167"/>
          </a:xfrm>
          <a:prstGeom prst="rect">
            <a:avLst/>
          </a:prstGeom>
          <a:solidFill>
            <a:srgbClr val="B60064">
              <a:alpha val="98824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447663" lv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8171" y="657919"/>
            <a:ext cx="11648322" cy="6166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D3A78446-CF53-05CB-A092-25D936445D4F}"/>
              </a:ext>
            </a:extLst>
          </p:cNvPr>
          <p:cNvGrpSpPr/>
          <p:nvPr/>
        </p:nvGrpSpPr>
        <p:grpSpPr>
          <a:xfrm rot="5400000">
            <a:off x="-2902105" y="3626929"/>
            <a:ext cx="6166624" cy="228605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C304D7C-EE37-2AF0-C890-F04E9D446D2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D67A6130-6A6A-0CBB-2906-67AD24EF0EE4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C8532308-055A-9342-7DD3-7F2921BD6C26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6DAEE8FC-B776-DDD6-9EA2-56983E740D6C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CF8B29A5-E44E-CAD6-B3FA-4A3EEDCA1C39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AE4A0B2A-83C0-F4AB-700C-340F8029A924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83784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nl-NL" sz="3200" b="1" kern="1200" dirty="0">
          <a:solidFill>
            <a:schemeClr val="bg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02167"/>
          </a:xfrm>
          <a:prstGeom prst="rect">
            <a:avLst/>
          </a:prstGeom>
          <a:solidFill>
            <a:srgbClr val="C94F0F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447663" lv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8171" y="657919"/>
            <a:ext cx="11648322" cy="6166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D3A78446-CF53-05CB-A092-25D936445D4F}"/>
              </a:ext>
            </a:extLst>
          </p:cNvPr>
          <p:cNvGrpSpPr/>
          <p:nvPr/>
        </p:nvGrpSpPr>
        <p:grpSpPr>
          <a:xfrm rot="5400000">
            <a:off x="-2902105" y="3626929"/>
            <a:ext cx="6166624" cy="228605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C304D7C-EE37-2AF0-C890-F04E9D446D2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D67A6130-6A6A-0CBB-2906-67AD24EF0EE4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C8532308-055A-9342-7DD3-7F2921BD6C26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6DAEE8FC-B776-DDD6-9EA2-56983E740D6C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CF8B29A5-E44E-CAD6-B3FA-4A3EEDCA1C39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AE4A0B2A-83C0-F4AB-700C-340F8029A924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C0FEE235-35E5-6640-0D3E-37056A5D9EB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4"/>
          <a:stretch/>
        </p:blipFill>
        <p:spPr bwMode="auto">
          <a:xfrm>
            <a:off x="11782586" y="6571622"/>
            <a:ext cx="409414" cy="28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90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67" r:id="rId5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nl-NL" sz="3200" b="1" kern="1200" dirty="0">
          <a:solidFill>
            <a:schemeClr val="bg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02167"/>
          </a:xfrm>
          <a:prstGeom prst="rect">
            <a:avLst/>
          </a:prstGeom>
          <a:solidFill>
            <a:srgbClr val="F2C81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447663" lv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8171" y="657919"/>
            <a:ext cx="11648322" cy="6166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D3A78446-CF53-05CB-A092-25D936445D4F}"/>
              </a:ext>
            </a:extLst>
          </p:cNvPr>
          <p:cNvGrpSpPr/>
          <p:nvPr/>
        </p:nvGrpSpPr>
        <p:grpSpPr>
          <a:xfrm rot="5400000">
            <a:off x="-2902105" y="3626929"/>
            <a:ext cx="6166624" cy="228605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C304D7C-EE37-2AF0-C890-F04E9D446D2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D67A6130-6A6A-0CBB-2906-67AD24EF0EE4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C8532308-055A-9342-7DD3-7F2921BD6C26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6DAEE8FC-B776-DDD6-9EA2-56983E740D6C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CF8B29A5-E44E-CAD6-B3FA-4A3EEDCA1C39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AE4A0B2A-83C0-F4AB-700C-340F8029A924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40423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nl-NL" sz="3200" b="1" kern="1200" dirty="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02167"/>
          </a:xfrm>
          <a:prstGeom prst="rect">
            <a:avLst/>
          </a:prstGeom>
          <a:solidFill>
            <a:srgbClr val="4668C5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447663" lv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8171" y="657919"/>
            <a:ext cx="11648322" cy="6166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D3A78446-CF53-05CB-A092-25D936445D4F}"/>
              </a:ext>
            </a:extLst>
          </p:cNvPr>
          <p:cNvGrpSpPr/>
          <p:nvPr/>
        </p:nvGrpSpPr>
        <p:grpSpPr>
          <a:xfrm rot="5400000">
            <a:off x="-2902105" y="3626929"/>
            <a:ext cx="6166624" cy="228605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C304D7C-EE37-2AF0-C890-F04E9D446D2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D67A6130-6A6A-0CBB-2906-67AD24EF0EE4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C8532308-055A-9342-7DD3-7F2921BD6C26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6DAEE8FC-B776-DDD6-9EA2-56983E740D6C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CF8B29A5-E44E-CAD6-B3FA-4A3EEDCA1C39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AE4A0B2A-83C0-F4AB-700C-340F8029A924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0852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nl-NL" sz="3200" b="1" kern="1200" dirty="0">
          <a:solidFill>
            <a:schemeClr val="bg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pbig-dataflows" TargetMode="External"/><Relationship Id="rId2" Type="http://schemas.microsoft.com/office/2018/10/relationships/comments" Target="../comments/modernComment_211_8CC1020B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emf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jpeg"/><Relationship Id="rId4" Type="http://schemas.openxmlformats.org/officeDocument/2006/relationships/image" Target="../media/image38.png"/><Relationship Id="rId9" Type="http://schemas.openxmlformats.org/officeDocument/2006/relationships/hyperlink" Target="https://pages.databricks.com/rs/094-YMS-629/images/Delta%20Lake%20Cheat%20Sheet.pdf" TargetMode="External"/><Relationship Id="rId14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5.png"/><Relationship Id="rId3" Type="http://schemas.openxmlformats.org/officeDocument/2006/relationships/hyperlink" Target="https://learn.microsoft.com/en-us/fabric/data-factory/dataflows-gen2-overview" TargetMode="External"/><Relationship Id="rId7" Type="http://schemas.openxmlformats.org/officeDocument/2006/relationships/image" Target="../media/image9.svg"/><Relationship Id="rId12" Type="http://schemas.openxmlformats.org/officeDocument/2006/relationships/image" Target="../media/image54.svg"/><Relationship Id="rId17" Type="http://schemas.openxmlformats.org/officeDocument/2006/relationships/image" Target="../media/image59.png"/><Relationship Id="rId2" Type="http://schemas.openxmlformats.org/officeDocument/2006/relationships/hyperlink" Target="https://tinyurl.com/pbig-dataflows" TargetMode="Externa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3.png"/><Relationship Id="rId5" Type="http://schemas.openxmlformats.org/officeDocument/2006/relationships/hyperlink" Target="https://www.linkedin.com/in/arthurgraus" TargetMode="External"/><Relationship Id="rId15" Type="http://schemas.openxmlformats.org/officeDocument/2006/relationships/image" Target="../media/image57.png"/><Relationship Id="rId10" Type="http://schemas.openxmlformats.org/officeDocument/2006/relationships/image" Target="../media/image52.svg"/><Relationship Id="rId4" Type="http://schemas.openxmlformats.org/officeDocument/2006/relationships/hyperlink" Target="mailto:info@arthurgraus.nl" TargetMode="External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.png"/><Relationship Id="rId3" Type="http://schemas.openxmlformats.org/officeDocument/2006/relationships/hyperlink" Target="https://www.linkedin.com/in/arthurgraus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6.jpg"/><Relationship Id="rId2" Type="http://schemas.openxmlformats.org/officeDocument/2006/relationships/hyperlink" Target="mailto:info@arthurgraus.nl" TargetMode="Externa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6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learn.microsoft.com/en-us/common-data-model/#whats-in-common-data-model" TargetMode="Externa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Relationship Id="rId4" Type="http://schemas.openxmlformats.org/officeDocument/2006/relationships/hyperlink" Target="https://learn.microsoft.com/en-us/common-data-model/#whats-in-common-data-mode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power-bi/transform-model/dataflows/dataflows-introduction-self-service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27B0D-3A39-9D59-922B-245A551B1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1999" cy="2387600"/>
          </a:xfrm>
        </p:spPr>
        <p:txBody>
          <a:bodyPr/>
          <a:lstStyle/>
          <a:p>
            <a:r>
              <a:rPr lang="en-US"/>
              <a:t> Power BI + Fabric Dataflows introductie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2C9313-42A7-D62E-71C1-4A8D39228E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Arthur Graus</a:t>
            </a:r>
            <a:br>
              <a:rPr lang="nl-NL" sz="2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b="1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CA252F-7521-5E88-37FE-30EC2C1AFEDF}"/>
              </a:ext>
            </a:extLst>
          </p:cNvPr>
          <p:cNvSpPr txBox="1"/>
          <p:nvPr/>
        </p:nvSpPr>
        <p:spPr>
          <a:xfrm>
            <a:off x="-90832" y="4375292"/>
            <a:ext cx="121919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>
                <a:solidFill>
                  <a:schemeClr val="bg1"/>
                </a:solidFill>
              </a:rPr>
              <a:t>Download slides + demo code</a:t>
            </a:r>
            <a:br>
              <a:rPr lang="nl-NL" sz="2800" b="1">
                <a:solidFill>
                  <a:schemeClr val="bg1"/>
                </a:solidFill>
              </a:rPr>
            </a:b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B9C8736-967C-7769-7E35-0DAED6EF2137}"/>
              </a:ext>
            </a:extLst>
          </p:cNvPr>
          <p:cNvSpPr txBox="1"/>
          <p:nvPr/>
        </p:nvSpPr>
        <p:spPr>
          <a:xfrm>
            <a:off x="2934422" y="4870338"/>
            <a:ext cx="6141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b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https://tinyurl.com/pbig-dataflows</a:t>
            </a:r>
            <a:endParaRPr lang="nl-NL" b="1">
              <a:solidFill>
                <a:schemeClr val="bg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94E9317-31CF-B485-2FA6-888323E85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84" y="4516900"/>
            <a:ext cx="2250813" cy="228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5921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F4959-8A52-8445-10BD-BB2F7C9E9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D0D3CC-9253-C3D9-348A-368DD0ADE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Power Query Online: editor in the browser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77EC816-DAA1-3C38-C61A-DBA62AE55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59" y="641023"/>
            <a:ext cx="11240475" cy="598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03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CD24B-779B-11ED-E0EB-3E356933C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Power Query Online: Diagram view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5B6A1B3-C971-2537-D2C3-D7F275FCC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30" y="916492"/>
            <a:ext cx="11157740" cy="541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83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5E06E-B399-C305-0861-200C9BA40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541C15-0E38-712C-6D13-880F3CB95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Power Query Online: Schema view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3EACD3-E29B-D0D6-44D5-2D908F18B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Do schema operations without having to wait for the preview to update.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1CBF849-9318-CD82-6474-D01A11392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77" y="1193695"/>
            <a:ext cx="11076214" cy="537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69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FC1B8A-1911-D8DE-8F5C-8A3F47B1B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Power Query Online: Query Folding indicator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041374-1BFC-D782-3620-7586D535D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Indicator turns red if M code cannot be translated into native language:</a:t>
            </a:r>
            <a:br>
              <a:rPr lang="nl-NL"/>
            </a:br>
            <a:r>
              <a:rPr lang="nl-NL"/>
              <a:t>T-SQL, PL/SQL, Snowflake SQL etc.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033307C-22D8-4B5F-26A3-A34F8FB93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57" y="1458272"/>
            <a:ext cx="11028904" cy="53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60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F58D2EF5-8F93-B478-742B-7504C31E7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668" y="686810"/>
            <a:ext cx="10209926" cy="626132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A77989B-91C6-6388-6C96-FA67F674B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Power BI Dataflows (Gen1): usage scenario's 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01D9E-8858-E60A-E110-B5D7BD509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56" y="630640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91564F-ECF0-4951-A814-8EF654E9ACB8}" type="slidenum">
              <a:rPr lang="nl-NL" smtClean="0"/>
              <a:pPr/>
              <a:t>14</a:t>
            </a:fld>
            <a:endParaRPr lang="nl-NL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A38BCC2-7BD7-8899-53C3-075B0D34FFBD}"/>
              </a:ext>
            </a:extLst>
          </p:cNvPr>
          <p:cNvGrpSpPr/>
          <p:nvPr/>
        </p:nvGrpSpPr>
        <p:grpSpPr>
          <a:xfrm>
            <a:off x="1602317" y="4887383"/>
            <a:ext cx="5427133" cy="1909234"/>
            <a:chOff x="1602317" y="4887383"/>
            <a:chExt cx="5427133" cy="190923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97E4FE9-5D6C-9F43-DA2F-EE4B86383573}"/>
                </a:ext>
              </a:extLst>
            </p:cNvPr>
            <p:cNvSpPr/>
            <p:nvPr/>
          </p:nvSpPr>
          <p:spPr>
            <a:xfrm>
              <a:off x="5956300" y="4887383"/>
              <a:ext cx="1073150" cy="1909234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dash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68EBF4B-F4DD-CF86-EE2D-A4BD911D922A}"/>
                </a:ext>
              </a:extLst>
            </p:cNvPr>
            <p:cNvSpPr/>
            <p:nvPr/>
          </p:nvSpPr>
          <p:spPr>
            <a:xfrm>
              <a:off x="1602317" y="4887383"/>
              <a:ext cx="1073150" cy="1909234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dash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77732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38AE0B-D7AE-1AE0-9D64-1FB66CA2B2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/>
              <a:t>Demo Power Query Online / Dataflows Gen1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59FDDE6-D128-0D2A-ADFA-C287D94D2E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0869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E3346-98DA-72D6-BACF-19E0E5DDE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C91BFC6-BF27-3B87-97FC-5938BEC78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80000" cy="2387600"/>
          </a:xfrm>
        </p:spPr>
        <p:txBody>
          <a:bodyPr>
            <a:normAutofit/>
          </a:bodyPr>
          <a:lstStyle/>
          <a:p>
            <a:r>
              <a:rPr lang="nl-NL"/>
              <a:t>Fabric Dataflows (Gen2)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196DE346-9535-0717-F8A1-C9450459C0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1023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7301D8-38B1-D363-ECA3-9FF631005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Fabric Dataflow Gen2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07D752-5005-A907-A08C-D7FD77E1D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09" y="630044"/>
            <a:ext cx="8151177" cy="5776332"/>
          </a:xfrm>
        </p:spPr>
        <p:txBody>
          <a:bodyPr/>
          <a:lstStyle/>
          <a:p>
            <a:r>
              <a:rPr lang="nl-NL"/>
              <a:t>2023 introduced as part of Microsoft Fabric</a:t>
            </a:r>
          </a:p>
          <a:p>
            <a:r>
              <a:rPr lang="nl-NL"/>
              <a:t>Storage Destinations:</a:t>
            </a:r>
          </a:p>
          <a:p>
            <a:pPr lvl="1"/>
            <a:r>
              <a:rPr lang="nl-NL"/>
              <a:t>SQL Server database (Azure + OnPremises)</a:t>
            </a:r>
          </a:p>
          <a:p>
            <a:pPr lvl="1"/>
            <a:r>
              <a:rPr lang="nl-NL"/>
              <a:t>Fabric Lakehouse</a:t>
            </a:r>
          </a:p>
          <a:p>
            <a:pPr lvl="1"/>
            <a:r>
              <a:rPr lang="nl-NL"/>
              <a:t>Fabric Warehouse</a:t>
            </a:r>
          </a:p>
          <a:p>
            <a:r>
              <a:rPr lang="nl-NL"/>
              <a:t>Better performance for large datasets</a:t>
            </a:r>
          </a:p>
          <a:p>
            <a:r>
              <a:rPr lang="nl-NL"/>
              <a:t>Uses a Staging Lakehouse </a:t>
            </a:r>
          </a:p>
          <a:p>
            <a:pPr lvl="1"/>
            <a:r>
              <a:rPr lang="nl-NL"/>
              <a:t>better performance for complex operations like Merge</a:t>
            </a:r>
          </a:p>
          <a:p>
            <a:pPr lvl="1"/>
            <a:r>
              <a:rPr lang="nl-NL"/>
              <a:t>M code is Query Folded into SQL</a:t>
            </a:r>
          </a:p>
          <a:p>
            <a:r>
              <a:rPr lang="nl-NL"/>
              <a:t>Support for Replace or Append</a:t>
            </a:r>
          </a:p>
          <a:p>
            <a:pPr lvl="1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E003006-AC2B-F0CF-8E82-9417D53F7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605" y="1220800"/>
            <a:ext cx="2583457" cy="270029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C08CA2D-F23F-83C6-A296-F83F1690A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276" y="4573184"/>
            <a:ext cx="7640116" cy="2029108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E687F92-F9AB-FF8D-9229-11F66F2DF547}"/>
              </a:ext>
            </a:extLst>
          </p:cNvPr>
          <p:cNvSpPr/>
          <p:nvPr/>
        </p:nvSpPr>
        <p:spPr>
          <a:xfrm>
            <a:off x="11076972" y="2570948"/>
            <a:ext cx="312517" cy="3342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857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2702E84E-2885-F2F6-4178-893713832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850" y="1070625"/>
            <a:ext cx="9968977" cy="5735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00052F-28D3-2BEA-BA0A-870D0F789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Microsoft Fabric + Dataflows</a:t>
            </a:r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8E280D4-5838-E5F2-0A31-D503E71E5659}"/>
              </a:ext>
            </a:extLst>
          </p:cNvPr>
          <p:cNvSpPr/>
          <p:nvPr/>
        </p:nvSpPr>
        <p:spPr>
          <a:xfrm>
            <a:off x="2984987" y="962759"/>
            <a:ext cx="1642919" cy="5343648"/>
          </a:xfrm>
          <a:prstGeom prst="rect">
            <a:avLst/>
          </a:prstGeom>
          <a:noFill/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3D75227-507F-3351-AD37-7C9F63BF9C8C}"/>
              </a:ext>
            </a:extLst>
          </p:cNvPr>
          <p:cNvSpPr/>
          <p:nvPr/>
        </p:nvSpPr>
        <p:spPr>
          <a:xfrm>
            <a:off x="9494192" y="1008937"/>
            <a:ext cx="1703222" cy="5306675"/>
          </a:xfrm>
          <a:prstGeom prst="rect">
            <a:avLst/>
          </a:prstGeom>
          <a:noFill/>
          <a:ln w="38100">
            <a:solidFill>
              <a:srgbClr val="FFCC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E3B76C8-E463-1D93-9460-EF7B184A8782}"/>
              </a:ext>
            </a:extLst>
          </p:cNvPr>
          <p:cNvSpPr txBox="1"/>
          <p:nvPr/>
        </p:nvSpPr>
        <p:spPr>
          <a:xfrm>
            <a:off x="9389238" y="637372"/>
            <a:ext cx="170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solidFill>
                  <a:srgbClr val="FEC200"/>
                </a:solidFill>
              </a:rPr>
              <a:t>Dataflows Gen1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2B85441-BA61-F839-5095-268B967D9AFF}"/>
              </a:ext>
            </a:extLst>
          </p:cNvPr>
          <p:cNvSpPr txBox="1"/>
          <p:nvPr/>
        </p:nvSpPr>
        <p:spPr>
          <a:xfrm>
            <a:off x="2924683" y="582956"/>
            <a:ext cx="170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solidFill>
                  <a:srgbClr val="0070C0"/>
                </a:solidFill>
              </a:rPr>
              <a:t>Dataflows Gen2</a:t>
            </a:r>
          </a:p>
        </p:txBody>
      </p:sp>
    </p:spTree>
    <p:extLst>
      <p:ext uri="{BB962C8B-B14F-4D97-AF65-F5344CB8AC3E}">
        <p14:creationId xmlns:p14="http://schemas.microsoft.com/office/powerpoint/2010/main" val="60493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AD54C7-10BB-CC95-7280-74006FBB2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Traditional Data Warehouse / Data Mart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683549B-AEC9-1C9D-DA24-660E880A7946}"/>
              </a:ext>
            </a:extLst>
          </p:cNvPr>
          <p:cNvSpPr txBox="1"/>
          <p:nvPr/>
        </p:nvSpPr>
        <p:spPr>
          <a:xfrm>
            <a:off x="8062496" y="888052"/>
            <a:ext cx="40229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2000" b="1" i="0">
                <a:solidFill>
                  <a:srgbClr val="24292E"/>
                </a:solidFill>
                <a:effectLst/>
                <a:latin typeface="-apple-system"/>
              </a:rPr>
              <a:t>Pros</a:t>
            </a:r>
          </a:p>
          <a:p>
            <a:pPr marL="715963" lvl="1" indent="-258763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4292E"/>
                </a:solidFill>
                <a:latin typeface="-apple-system"/>
              </a:rPr>
              <a:t>Well known architecture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24292E"/>
                </a:solidFill>
                <a:effectLst/>
                <a:latin typeface="-apple-system"/>
              </a:rPr>
              <a:t>Works well for structured enterprise data like Sales, Finance, HR, Production</a:t>
            </a:r>
          </a:p>
          <a:p>
            <a:pPr lvl="1"/>
            <a:endParaRPr lang="en-US" sz="2000" b="0" i="0">
              <a:solidFill>
                <a:srgbClr val="24292E"/>
              </a:solidFill>
              <a:effectLst/>
              <a:latin typeface="-apple-system"/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2000" b="1" i="0">
                <a:solidFill>
                  <a:srgbClr val="24292E"/>
                </a:solidFill>
                <a:effectLst/>
                <a:latin typeface="-apple-system"/>
              </a:rPr>
              <a:t>Cons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24292E"/>
                </a:solidFill>
                <a:effectLst/>
                <a:latin typeface="-apple-system"/>
              </a:rPr>
              <a:t>scale-out extension is poor.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4292E"/>
                </a:solidFill>
                <a:latin typeface="-apple-system"/>
              </a:rPr>
              <a:t>Expensive for large data volumes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24292E"/>
                </a:solidFill>
                <a:effectLst/>
                <a:latin typeface="-apple-system"/>
              </a:rPr>
              <a:t>Only structured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24292E"/>
                </a:solidFill>
                <a:effectLst/>
                <a:latin typeface="-apple-system"/>
              </a:rPr>
              <a:t>Not suitable for data science and ML scenarios.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532C63E-4A96-E2EA-3396-416545E82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02" y="612844"/>
            <a:ext cx="7743426" cy="623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1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791851-D514-5F78-1A2E-DB9695D295EF}"/>
              </a:ext>
            </a:extLst>
          </p:cNvPr>
          <p:cNvSpPr txBox="1">
            <a:spLocks/>
          </p:cNvSpPr>
          <p:nvPr/>
        </p:nvSpPr>
        <p:spPr>
          <a:xfrm>
            <a:off x="1506000" y="1947863"/>
            <a:ext cx="9180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endParaRPr lang="nl-NL" sz="4100" dirty="0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F593518-A357-B94D-7C3B-578CB4585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32" y="223935"/>
            <a:ext cx="9197727" cy="597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66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E18ABA04-F62E-B7DB-25D6-5B27A13D3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506" y="1187841"/>
            <a:ext cx="8439150" cy="4210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54AFD9-015C-111D-AB5F-1C1CA4075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549"/>
            <a:ext cx="12192000" cy="404884"/>
          </a:xfrm>
        </p:spPr>
        <p:txBody>
          <a:bodyPr>
            <a:normAutofit fontScale="90000"/>
          </a:bodyPr>
          <a:lstStyle/>
          <a:p>
            <a:r>
              <a:rPr lang="en-GB"/>
              <a:t>Big Data: Data Lake</a:t>
            </a:r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72174D4-5DF4-509B-F312-FDCE07D782F7}"/>
              </a:ext>
            </a:extLst>
          </p:cNvPr>
          <p:cNvSpPr txBox="1"/>
          <p:nvPr/>
        </p:nvSpPr>
        <p:spPr>
          <a:xfrm>
            <a:off x="8118932" y="961178"/>
            <a:ext cx="40229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2000" b="1">
                <a:solidFill>
                  <a:srgbClr val="24292E"/>
                </a:solidFill>
                <a:latin typeface="-apple-system"/>
              </a:rPr>
              <a:t>Pros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4292E"/>
                </a:solidFill>
                <a:latin typeface="-apple-system"/>
              </a:rPr>
              <a:t>Good for storing (semi) unstructured data, highly scalable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4292E"/>
                </a:solidFill>
                <a:latin typeface="-apple-system"/>
              </a:rPr>
              <a:t>Low-cost storage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4292E"/>
                </a:solidFill>
                <a:latin typeface="-apple-system"/>
              </a:rPr>
              <a:t>Query lots of files using SQL language (Serverless)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4292E"/>
                </a:solidFill>
                <a:latin typeface="-apple-system"/>
              </a:rPr>
              <a:t>Suitable for data science and ML scenarios</a:t>
            </a:r>
          </a:p>
          <a:p>
            <a:pPr lvl="1"/>
            <a:endParaRPr lang="en-US" sz="2000">
              <a:solidFill>
                <a:srgbClr val="24292E"/>
              </a:solidFill>
              <a:latin typeface="-apple-system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>
                <a:solidFill>
                  <a:srgbClr val="24292E"/>
                </a:solidFill>
                <a:latin typeface="-apple-system"/>
              </a:rPr>
              <a:t>Cons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24292E"/>
                </a:solidFill>
                <a:effectLst/>
                <a:latin typeface="-apple-system"/>
              </a:rPr>
              <a:t>Data redundancy brings greater storage overhead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4292E"/>
                </a:solidFill>
                <a:latin typeface="-apple-system"/>
              </a:rPr>
              <a:t>More complex ETL, extra layers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>
              <a:solidFill>
                <a:srgbClr val="24292E"/>
              </a:solidFill>
              <a:latin typeface="-apple-system"/>
            </a:endParaRPr>
          </a:p>
        </p:txBody>
      </p:sp>
      <p:pic>
        <p:nvPicPr>
          <p:cNvPr id="4" name="Picture 34" descr="Understanding the Parquet file format | R-bloggers">
            <a:extLst>
              <a:ext uri="{FF2B5EF4-FFF2-40B4-BE49-F238E27FC236}">
                <a16:creationId xmlns:a16="http://schemas.microsoft.com/office/drawing/2014/main" id="{3F0CB934-547E-B6DA-1EDE-BAB647018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539" y="3206475"/>
            <a:ext cx="775571" cy="51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SV File Format Icon PNG vector in SVG, PDF, AI, CDR format">
            <a:extLst>
              <a:ext uri="{FF2B5EF4-FFF2-40B4-BE49-F238E27FC236}">
                <a16:creationId xmlns:a16="http://schemas.microsoft.com/office/drawing/2014/main" id="{D52952E3-CDC4-EAC3-034E-4D12822F0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5" t="14705" r="15566" b="14705"/>
          <a:stretch/>
        </p:blipFill>
        <p:spPr bwMode="auto">
          <a:xfrm>
            <a:off x="3702754" y="3402366"/>
            <a:ext cx="640437" cy="51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18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E4A7BE-E030-4829-2EA3-E0497BE5E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Parquet files: Columnar Storage (like Power BI Vertipaq)</a:t>
            </a:r>
            <a:endParaRPr lang="nl-NL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9EED88F-1AE4-EF3C-493E-C332A28F4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30" y="4509302"/>
            <a:ext cx="377190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23185A0-C37F-5C5F-A85E-BE4D401C31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471" y="4364284"/>
            <a:ext cx="3667125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491FE4-83B7-6EDD-C0C6-066D8A0F2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890" y="1123278"/>
            <a:ext cx="6418220" cy="2230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B7BCC-8226-6EF3-D805-BDCB2F927708}"/>
              </a:ext>
            </a:extLst>
          </p:cNvPr>
          <p:cNvSpPr txBox="1"/>
          <p:nvPr/>
        </p:nvSpPr>
        <p:spPr>
          <a:xfrm>
            <a:off x="1182030" y="3994952"/>
            <a:ext cx="209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Dictionary Encoding</a:t>
            </a:r>
            <a:endParaRPr lang="nl-NL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5B7924-EAF1-3BDE-D669-2AF62AB68D6E}"/>
              </a:ext>
            </a:extLst>
          </p:cNvPr>
          <p:cNvSpPr txBox="1"/>
          <p:nvPr/>
        </p:nvSpPr>
        <p:spPr>
          <a:xfrm>
            <a:off x="8214733" y="3904115"/>
            <a:ext cx="2180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Run Length Encoding</a:t>
            </a:r>
            <a:endParaRPr lang="nl-NL" b="1"/>
          </a:p>
        </p:txBody>
      </p:sp>
      <p:pic>
        <p:nvPicPr>
          <p:cNvPr id="7" name="Picture 34" descr="Understanding the Parquet file format | R-bloggers">
            <a:extLst>
              <a:ext uri="{FF2B5EF4-FFF2-40B4-BE49-F238E27FC236}">
                <a16:creationId xmlns:a16="http://schemas.microsoft.com/office/drawing/2014/main" id="{6088BE1B-3AED-408B-1CEB-C8AA978EB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652" y="3724346"/>
            <a:ext cx="1654343" cy="109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862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CCFCE5-F4E3-7084-B4D1-C164B1025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484" y="5734721"/>
            <a:ext cx="2075351" cy="109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A3EFA879-8D38-9701-03FC-E2EB67F5A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7" t="71111" b="7965"/>
          <a:stretch/>
        </p:blipFill>
        <p:spPr bwMode="auto">
          <a:xfrm>
            <a:off x="4092770" y="5601795"/>
            <a:ext cx="5254487" cy="76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F56E08-9D87-5AE8-6121-829ACBA14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Lakehouse = Delta Lake + Medallion Architecture</a:t>
            </a:r>
            <a:endParaRPr lang="nl-NL"/>
          </a:p>
        </p:txBody>
      </p:sp>
      <p:sp>
        <p:nvSpPr>
          <p:cNvPr id="26" name="Tijdelijke aanduiding voor inhoud 25">
            <a:extLst>
              <a:ext uri="{FF2B5EF4-FFF2-40B4-BE49-F238E27FC236}">
                <a16:creationId xmlns:a16="http://schemas.microsoft.com/office/drawing/2014/main" id="{8C3FB5F0-7408-452D-9A71-8DF0471FB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/>
              <a:t>Developed by Databricks in 2017, Delta Lake 2.0 open sourced in 2022</a:t>
            </a:r>
          </a:p>
          <a:p>
            <a:r>
              <a:rPr lang="nl-NL" sz="2400"/>
              <a:t>Uses Delta Tables to store data with update + transaction support.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5525C2-2DBC-F82F-145F-224C62CA3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959" y="1563474"/>
            <a:ext cx="9249258" cy="4121457"/>
          </a:xfrm>
          <a:prstGeom prst="rect">
            <a:avLst/>
          </a:prstGeom>
        </p:spPr>
      </p:pic>
      <p:pic>
        <p:nvPicPr>
          <p:cNvPr id="1026" name="Picture 2" descr="GitHub - delta-io/delta: An open-source storage framework ...">
            <a:extLst>
              <a:ext uri="{FF2B5EF4-FFF2-40B4-BE49-F238E27FC236}">
                <a16:creationId xmlns:a16="http://schemas.microsoft.com/office/drawing/2014/main" id="{402D9B1D-8EAC-E965-602B-3B0335443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98" y="5848127"/>
            <a:ext cx="1122161" cy="91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e | Delta Lake">
            <a:extLst>
              <a:ext uri="{FF2B5EF4-FFF2-40B4-BE49-F238E27FC236}">
                <a16:creationId xmlns:a16="http://schemas.microsoft.com/office/drawing/2014/main" id="{972B7F37-BF64-5DFB-064C-53C6C5848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224" y="1917102"/>
            <a:ext cx="490365" cy="47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ome | Delta Lake">
            <a:extLst>
              <a:ext uri="{FF2B5EF4-FFF2-40B4-BE49-F238E27FC236}">
                <a16:creationId xmlns:a16="http://schemas.microsoft.com/office/drawing/2014/main" id="{BCCA7B09-8AB1-3D5F-4E26-3BB03475A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631" y="1925036"/>
            <a:ext cx="490365" cy="47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DCED01-E054-376D-9138-82791EDC78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4121"/>
          <a:stretch/>
        </p:blipFill>
        <p:spPr>
          <a:xfrm>
            <a:off x="3637564" y="1937524"/>
            <a:ext cx="940200" cy="475614"/>
          </a:xfrm>
          <a:prstGeom prst="rect">
            <a:avLst/>
          </a:prstGeom>
        </p:spPr>
      </p:pic>
      <p:pic>
        <p:nvPicPr>
          <p:cNvPr id="16" name="Picture 4" descr="Home | Delta Lake">
            <a:extLst>
              <a:ext uri="{FF2B5EF4-FFF2-40B4-BE49-F238E27FC236}">
                <a16:creationId xmlns:a16="http://schemas.microsoft.com/office/drawing/2014/main" id="{74C45CB3-AB32-7460-C09D-86DB95087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199" y="5802348"/>
            <a:ext cx="490365" cy="47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4BB9632-1784-7B78-A0F2-002D40446253}"/>
              </a:ext>
            </a:extLst>
          </p:cNvPr>
          <p:cNvSpPr txBox="1"/>
          <p:nvPr/>
        </p:nvSpPr>
        <p:spPr>
          <a:xfrm>
            <a:off x="3734730" y="572863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=</a:t>
            </a:r>
            <a:endParaRPr lang="nl-NL" sz="320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3B8E88-EB63-59C4-175B-CCE4EB5D9ACB}"/>
              </a:ext>
            </a:extLst>
          </p:cNvPr>
          <p:cNvSpPr txBox="1"/>
          <p:nvPr/>
        </p:nvSpPr>
        <p:spPr>
          <a:xfrm>
            <a:off x="4378829" y="640290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>
                <a:hlinkClick r:id="rId9"/>
              </a:rPr>
              <a:t>Delta Lake Cheatsheet (databricks.com)</a:t>
            </a:r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A0FC95-739D-B691-AF8D-FF7CFA620F67}"/>
              </a:ext>
            </a:extLst>
          </p:cNvPr>
          <p:cNvSpPr/>
          <p:nvPr/>
        </p:nvSpPr>
        <p:spPr>
          <a:xfrm>
            <a:off x="3392382" y="4743938"/>
            <a:ext cx="5254487" cy="673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AAD53AD-5FFC-C267-C106-8DD76E156F0E}"/>
              </a:ext>
            </a:extLst>
          </p:cNvPr>
          <p:cNvSpPr txBox="1"/>
          <p:nvPr/>
        </p:nvSpPr>
        <p:spPr>
          <a:xfrm>
            <a:off x="3720655" y="2413195"/>
            <a:ext cx="807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b="1"/>
              <a:t>Staging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33EE929-7340-B53C-EFE4-B159F783E465}"/>
              </a:ext>
            </a:extLst>
          </p:cNvPr>
          <p:cNvSpPr txBox="1"/>
          <p:nvPr/>
        </p:nvSpPr>
        <p:spPr>
          <a:xfrm>
            <a:off x="5017959" y="2445987"/>
            <a:ext cx="2003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/>
              <a:t>Data Warehouse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40E35434-3FE6-B3AF-44B0-D5E3C3C7AFA6}"/>
              </a:ext>
            </a:extLst>
          </p:cNvPr>
          <p:cNvSpPr txBox="1"/>
          <p:nvPr/>
        </p:nvSpPr>
        <p:spPr>
          <a:xfrm>
            <a:off x="7220093" y="2430423"/>
            <a:ext cx="1347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/>
              <a:t>Data  Mart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AEECB87D-4FF1-D3AF-F2AE-CEB8F385E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002" y="4550647"/>
            <a:ext cx="806533" cy="80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41A592E5-A40B-8560-0099-E83947F62C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4730" y="4506528"/>
            <a:ext cx="885867" cy="934313"/>
          </a:xfrm>
          <a:prstGeom prst="rect">
            <a:avLst/>
          </a:prstGeom>
        </p:spPr>
      </p:pic>
      <p:sp>
        <p:nvSpPr>
          <p:cNvPr id="23" name="Rectangle 8">
            <a:extLst>
              <a:ext uri="{FF2B5EF4-FFF2-40B4-BE49-F238E27FC236}">
                <a16:creationId xmlns:a16="http://schemas.microsoft.com/office/drawing/2014/main" id="{B86291A4-42EA-F684-95DF-5F5BC15E0D43}"/>
              </a:ext>
            </a:extLst>
          </p:cNvPr>
          <p:cNvSpPr/>
          <p:nvPr/>
        </p:nvSpPr>
        <p:spPr>
          <a:xfrm>
            <a:off x="9856576" y="5585272"/>
            <a:ext cx="2140227" cy="1186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ECAD20DE-96C5-9F8D-9D11-4EE6DD836DA3}"/>
              </a:ext>
            </a:extLst>
          </p:cNvPr>
          <p:cNvSpPr/>
          <p:nvPr/>
        </p:nvSpPr>
        <p:spPr>
          <a:xfrm>
            <a:off x="404798" y="5671208"/>
            <a:ext cx="2140227" cy="1186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5" name="Picture 16">
            <a:extLst>
              <a:ext uri="{FF2B5EF4-FFF2-40B4-BE49-F238E27FC236}">
                <a16:creationId xmlns:a16="http://schemas.microsoft.com/office/drawing/2014/main" id="{8B524FE7-C011-CAC4-866A-FF5CADA11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012" y="4703022"/>
            <a:ext cx="1359840" cy="70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FDF1D48-CB1B-6FDD-B3A9-377F8A6ADBA8}"/>
              </a:ext>
            </a:extLst>
          </p:cNvPr>
          <p:cNvSpPr txBox="1"/>
          <p:nvPr/>
        </p:nvSpPr>
        <p:spPr>
          <a:xfrm>
            <a:off x="5094770" y="1352446"/>
            <a:ext cx="1535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/>
              <a:t>Lakehouse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8425D0B-91E6-8060-FE6C-5F4BB5B51A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67535" y="3917439"/>
            <a:ext cx="520700" cy="5461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279D09B-B37B-8132-A701-A78F37D6660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23897" t="24837" r="7846" b="6507"/>
          <a:stretch/>
        </p:blipFill>
        <p:spPr>
          <a:xfrm>
            <a:off x="5627972" y="1847871"/>
            <a:ext cx="591171" cy="66008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0450981-00D6-ACDD-6871-2CF1277D0C2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23897" t="24837" r="7846" b="6507"/>
          <a:stretch/>
        </p:blipFill>
        <p:spPr>
          <a:xfrm>
            <a:off x="7575830" y="1848203"/>
            <a:ext cx="591171" cy="66009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84A2654C-D473-BD36-6C9E-6CED7A28401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23897" t="24837" r="7846" b="6507"/>
          <a:stretch/>
        </p:blipFill>
        <p:spPr>
          <a:xfrm>
            <a:off x="3100500" y="5679550"/>
            <a:ext cx="572788" cy="63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5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4" grpId="0"/>
      <p:bldP spid="18" grpId="0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AFD9-015C-111D-AB5F-1C1CA4075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Lakehouse in Fabric + Power BI</a:t>
            </a:r>
            <a:endParaRPr lang="nl-NL"/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7A9622E7-1179-A98B-25A8-8909F0D37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7369" y="744718"/>
            <a:ext cx="4129123" cy="5661658"/>
          </a:xfrm>
        </p:spPr>
        <p:txBody>
          <a:bodyPr/>
          <a:lstStyle/>
          <a:p>
            <a:pPr marL="0" indent="0" algn="l">
              <a:buNone/>
            </a:pPr>
            <a:r>
              <a:rPr lang="en-US" sz="2800" b="1">
                <a:solidFill>
                  <a:srgbClr val="24292E"/>
                </a:solidFill>
                <a:latin typeface="-apple-system"/>
              </a:rPr>
              <a:t>ETL options in Fabric: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24292E"/>
                </a:solidFill>
                <a:latin typeface="-apple-system"/>
              </a:rPr>
              <a:t>Pipelines:</a:t>
            </a:r>
            <a:br>
              <a:rPr lang="en-US" sz="2800">
                <a:solidFill>
                  <a:srgbClr val="24292E"/>
                </a:solidFill>
                <a:latin typeface="-apple-system"/>
              </a:rPr>
            </a:br>
            <a:r>
              <a:rPr lang="en-US" sz="2800">
                <a:solidFill>
                  <a:srgbClr val="24292E"/>
                </a:solidFill>
                <a:latin typeface="-apple-system"/>
              </a:rPr>
              <a:t>Azure Data Factory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24292E"/>
                </a:solidFill>
                <a:latin typeface="-apple-system"/>
              </a:rPr>
              <a:t>Notebooks:</a:t>
            </a:r>
            <a:br>
              <a:rPr lang="en-US" sz="2800">
                <a:solidFill>
                  <a:srgbClr val="24292E"/>
                </a:solidFill>
                <a:latin typeface="-apple-system"/>
              </a:rPr>
            </a:br>
            <a:r>
              <a:rPr lang="en-US" sz="2800">
                <a:solidFill>
                  <a:srgbClr val="24292E"/>
                </a:solidFill>
                <a:latin typeface="-apple-system"/>
              </a:rPr>
              <a:t>Spark / Python / SQL</a:t>
            </a:r>
          </a:p>
          <a:p>
            <a:pPr marL="342900" indent="-342900"/>
            <a:r>
              <a:rPr lang="en-US" sz="2800">
                <a:latin typeface="-apple-system"/>
              </a:rPr>
              <a:t>Dataflows Gen 2:</a:t>
            </a:r>
            <a:br>
              <a:rPr lang="en-US" sz="2800">
                <a:latin typeface="-apple-system"/>
              </a:rPr>
            </a:br>
            <a:r>
              <a:rPr lang="en-US" sz="2800">
                <a:latin typeface="-apple-system"/>
              </a:rPr>
              <a:t>Power Query Online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>
              <a:solidFill>
                <a:srgbClr val="24292E"/>
              </a:solidFill>
              <a:latin typeface="-apple-system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800"/>
          </a:p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B9AA638-0DD3-9E2F-D56A-8B276D56D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26" y="630044"/>
            <a:ext cx="7328505" cy="620755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B753E030-9006-7F51-00E8-D87AAB46077D}"/>
              </a:ext>
            </a:extLst>
          </p:cNvPr>
          <p:cNvSpPr/>
          <p:nvPr/>
        </p:nvSpPr>
        <p:spPr>
          <a:xfrm>
            <a:off x="7927942" y="3035431"/>
            <a:ext cx="3940404" cy="89554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519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77989B-91C6-6388-6C96-FA67F674B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"Self-Service" Lakehouse using Dataflows Gen 2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14A09EA-C302-1D23-FDB3-717535A0B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652" y="705834"/>
            <a:ext cx="9014100" cy="6253766"/>
          </a:xfrm>
          <a:prstGeom prst="rect">
            <a:avLst/>
          </a:prstGeom>
          <a:noFill/>
          <a:ln w="28575">
            <a:noFill/>
            <a:prstDash val="dash"/>
          </a:ln>
          <a:effectLst/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91573FB2-0D2D-E896-EC5B-78C5910E7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169" y="4645206"/>
            <a:ext cx="408620" cy="40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562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9275AE-FCFA-9058-A894-DF990EC67A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/>
              <a:t>Demo Dataflows Gen 2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3A334EE-D1AE-D2C8-33FD-35A7C56BCA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8256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37C176-4903-14F8-DADF-8DF114171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Use cases Power Query v.s. Dataflows Gen 1 v.s. Gen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A3648C-FB11-4353-8FBD-866DFF63F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b="1"/>
              <a:t>Power Query</a:t>
            </a:r>
          </a:p>
          <a:p>
            <a:pPr lvl="1"/>
            <a:r>
              <a:rPr lang="nl-NL"/>
              <a:t>Self-service no-code ETL in Power BI Desktop + Excel: small files</a:t>
            </a:r>
          </a:p>
          <a:p>
            <a:pPr lvl="1"/>
            <a:r>
              <a:rPr lang="nl-NL"/>
              <a:t>Database queries: SQL Server </a:t>
            </a:r>
          </a:p>
          <a:p>
            <a:r>
              <a:rPr lang="nl-NL" b="1"/>
              <a:t>Power BI Dataflows Gen 1</a:t>
            </a:r>
          </a:p>
          <a:p>
            <a:pPr lvl="1"/>
            <a:r>
              <a:rPr lang="nl-NL"/>
              <a:t>Reusable unrelated Entities accross multiple Reports/Models like reference tables: </a:t>
            </a:r>
            <a:br>
              <a:rPr lang="nl-NL"/>
            </a:br>
            <a:r>
              <a:rPr lang="nl-NL"/>
              <a:t>Customers, Products, Business Units, Costcenters </a:t>
            </a:r>
          </a:p>
          <a:p>
            <a:pPr lvl="1"/>
            <a:r>
              <a:rPr lang="nl-NL"/>
              <a:t>Different refresh schedules: </a:t>
            </a:r>
          </a:p>
          <a:p>
            <a:pPr lvl="2"/>
            <a:r>
              <a:rPr lang="nl-NL"/>
              <a:t>f.e. refresh DWH data once a day and operational data every hour</a:t>
            </a:r>
          </a:p>
          <a:p>
            <a:pPr lvl="1"/>
            <a:r>
              <a:rPr lang="nl-NL"/>
              <a:t>Slow ETL processes:</a:t>
            </a:r>
          </a:p>
          <a:p>
            <a:pPr lvl="2"/>
            <a:r>
              <a:rPr lang="nl-NL"/>
              <a:t>Webservices / REST API calls</a:t>
            </a:r>
          </a:p>
          <a:p>
            <a:pPr lvl="2"/>
            <a:r>
              <a:rPr lang="nl-NL"/>
              <a:t>SharePoint Folders + Files: XLSX, CSV, JSON + XML</a:t>
            </a:r>
          </a:p>
          <a:p>
            <a:r>
              <a:rPr lang="nl-NL" b="1"/>
              <a:t>Fabric Dataflows Gen 2</a:t>
            </a:r>
          </a:p>
          <a:p>
            <a:pPr lvl="1"/>
            <a:r>
              <a:rPr lang="nl-NL"/>
              <a:t>Enterprise like level ETL but still easy to use (no-code)</a:t>
            </a:r>
          </a:p>
          <a:p>
            <a:pPr lvl="1"/>
            <a:r>
              <a:rPr lang="nl-NL"/>
              <a:t>Self-Service Lakehouse setup in Workspace</a:t>
            </a:r>
          </a:p>
          <a:p>
            <a:pPr lvl="1"/>
            <a:r>
              <a:rPr lang="nl-NL"/>
              <a:t>Big Data? No!</a:t>
            </a:r>
          </a:p>
          <a:p>
            <a:pPr lvl="1"/>
            <a:endParaRPr lang="nl-NL" b="1"/>
          </a:p>
        </p:txBody>
      </p:sp>
    </p:spTree>
    <p:extLst>
      <p:ext uri="{BB962C8B-B14F-4D97-AF65-F5344CB8AC3E}">
        <p14:creationId xmlns:p14="http://schemas.microsoft.com/office/powerpoint/2010/main" val="397082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296EAC-7DE3-FD06-3718-9F73650B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Alternatives in Fabric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6CE5C4-5816-7027-C0C4-F524B5A79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08" y="630044"/>
            <a:ext cx="11575761" cy="5776332"/>
          </a:xfrm>
        </p:spPr>
        <p:txBody>
          <a:bodyPr/>
          <a:lstStyle/>
          <a:p>
            <a:r>
              <a:rPr lang="nl-NL" b="1"/>
              <a:t>Fabric Pipelines</a:t>
            </a:r>
            <a:endParaRPr lang="nl-NL"/>
          </a:p>
          <a:p>
            <a:pPr lvl="1"/>
            <a:r>
              <a:rPr lang="nl-NL"/>
              <a:t>Low code ETL engine b</a:t>
            </a:r>
            <a:r>
              <a:rPr lang="en-US"/>
              <a:t>uilt on </a:t>
            </a:r>
            <a:r>
              <a:rPr lang="en-US" b="1"/>
              <a:t>Azure Data Factory</a:t>
            </a:r>
            <a:r>
              <a:rPr lang="en-US"/>
              <a:t> (ADF)</a:t>
            </a:r>
            <a:endParaRPr lang="nl-NL"/>
          </a:p>
          <a:p>
            <a:pPr lvl="1"/>
            <a:r>
              <a:rPr lang="en-US" b="1"/>
              <a:t>100+ data sources </a:t>
            </a:r>
            <a:r>
              <a:rPr lang="en-US"/>
              <a:t>and destinations</a:t>
            </a:r>
            <a:endParaRPr lang="en-US" b="1"/>
          </a:p>
          <a:p>
            <a:pPr lvl="1"/>
            <a:r>
              <a:rPr lang="nl-NL"/>
              <a:t>Supports </a:t>
            </a:r>
            <a:r>
              <a:rPr lang="nl-NL" b="1"/>
              <a:t>for each iterators</a:t>
            </a:r>
            <a:r>
              <a:rPr lang="nl-NL"/>
              <a:t>: f.e. loop through all tables in database</a:t>
            </a:r>
          </a:p>
          <a:p>
            <a:pPr lvl="1"/>
            <a:r>
              <a:rPr lang="nl-NL"/>
              <a:t>Very </a:t>
            </a:r>
            <a:r>
              <a:rPr lang="nl-NL" b="1"/>
              <a:t>fast </a:t>
            </a:r>
            <a:r>
              <a:rPr lang="nl-NL"/>
              <a:t>and scalable</a:t>
            </a:r>
          </a:p>
          <a:p>
            <a:pPr lvl="1"/>
            <a:r>
              <a:rPr lang="en-US"/>
              <a:t>More </a:t>
            </a:r>
            <a:r>
              <a:rPr lang="en-US" b="1"/>
              <a:t>expensive </a:t>
            </a:r>
            <a:r>
              <a:rPr lang="en-US"/>
              <a:t>for large-scale orchestration (charges per run)</a:t>
            </a:r>
            <a:endParaRPr lang="en-US" b="1"/>
          </a:p>
          <a:p>
            <a:pPr lvl="1"/>
            <a:r>
              <a:rPr lang="nl-NL"/>
              <a:t>Best for </a:t>
            </a:r>
            <a:r>
              <a:rPr lang="nl-NL" b="1"/>
              <a:t>Enterprise Data Engineering</a:t>
            </a:r>
          </a:p>
          <a:p>
            <a:pPr marL="457189" lvl="1" indent="0">
              <a:buNone/>
            </a:pPr>
            <a:endParaRPr lang="nl-NL" b="1"/>
          </a:p>
          <a:p>
            <a:r>
              <a:rPr lang="nl-NL" b="1"/>
              <a:t>Fabric Notebooks</a:t>
            </a:r>
          </a:p>
          <a:p>
            <a:pPr lvl="1"/>
            <a:r>
              <a:rPr lang="nl-NL" b="1"/>
              <a:t>Code-based ETL</a:t>
            </a:r>
            <a:r>
              <a:rPr lang="nl-NL"/>
              <a:t> for large-scale processing (Big Data, AI) using Python or Spark SQL</a:t>
            </a:r>
          </a:p>
          <a:p>
            <a:pPr lvl="1"/>
            <a:r>
              <a:rPr lang="en-US"/>
              <a:t>Runs on </a:t>
            </a:r>
            <a:r>
              <a:rPr lang="en-US" b="1"/>
              <a:t>Spark clusters (Apache PySpark)</a:t>
            </a:r>
            <a:endParaRPr lang="nl-NL" b="1"/>
          </a:p>
          <a:p>
            <a:pPr lvl="1"/>
            <a:r>
              <a:rPr lang="en-US"/>
              <a:t>Best for </a:t>
            </a:r>
            <a:r>
              <a:rPr lang="en-US" b="1"/>
              <a:t>massive data processing </a:t>
            </a:r>
            <a:r>
              <a:rPr lang="en-US"/>
              <a:t>(parallel execution on Spark) </a:t>
            </a:r>
          </a:p>
          <a:p>
            <a:pPr lvl="1"/>
            <a:r>
              <a:rPr lang="en-US" b="1"/>
              <a:t>Big data</a:t>
            </a:r>
            <a:r>
              <a:rPr lang="en-US"/>
              <a:t>? Yes!</a:t>
            </a:r>
            <a:endParaRPr lang="nl-NL"/>
          </a:p>
          <a:p>
            <a:pPr lvl="1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DF33BF5-D5A9-213E-0F7E-E1A6D21C0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01" y="2332920"/>
            <a:ext cx="9094752" cy="47506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78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3082E2-6283-31AC-2B74-D64BE3DE3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Summary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F4FDBE1E-4601-1721-D09A-22209DFE76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405732"/>
              </p:ext>
            </p:extLst>
          </p:nvPr>
        </p:nvGraphicFramePr>
        <p:xfrm>
          <a:off x="504449" y="1393598"/>
          <a:ext cx="11405330" cy="4070804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945330">
                  <a:extLst>
                    <a:ext uri="{9D8B030D-6E8A-4147-A177-3AD203B41FA5}">
                      <a16:colId xmlns:a16="http://schemas.microsoft.com/office/drawing/2014/main" val="3616762386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2620175515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165782078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528151518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1251096300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3357730728"/>
                    </a:ext>
                  </a:extLst>
                </a:gridCol>
              </a:tblGrid>
              <a:tr h="536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Feature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Power Query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Dataflows Gen1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Dataflows Gen2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Pipelines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Notebooks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8364820"/>
                  </a:ext>
                </a:extLst>
              </a:tr>
              <a:tr h="259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Ease of Use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★★★★★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★★★★☆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★★★★☆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★★★☆☆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★☆☆☆☆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5997452"/>
                  </a:ext>
                </a:extLst>
              </a:tr>
              <a:tr h="536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Flexibility / reuseability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★★☆☆☆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★★★☆☆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★★★☆☆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★★★★★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★★★★★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4897150"/>
                  </a:ext>
                </a:extLst>
              </a:tr>
              <a:tr h="536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For Business Users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★★★★★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★★★★☆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★★★★☆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★★☆☆☆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★☆☆☆☆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1442676"/>
                  </a:ext>
                </a:extLst>
              </a:tr>
              <a:tr h="536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For Data Engineers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★★☆☆☆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★★★☆☆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★★★☆☆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★★★★★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★★★★★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7508664"/>
                  </a:ext>
                </a:extLst>
              </a:tr>
              <a:tr h="814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Performance / Scalability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★☆☆☆☆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★★☆☆☆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effectLst/>
                        </a:rPr>
                        <a:t>★★★☆☆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★★★★★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★★★★★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8957504"/>
                  </a:ext>
                </a:extLst>
              </a:tr>
              <a:tr h="814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Cost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★★★★★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★★★★☆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effectLst/>
                        </a:rPr>
                        <a:t>★★★☆☆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effectLst/>
                        </a:rPr>
                        <a:t>★★☆☆☆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effectLst/>
                        </a:rPr>
                        <a:t>★★★☆☆</a:t>
                      </a:r>
                      <a:endParaRPr lang="nl-NL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2135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3050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57DC7-83D0-3B11-060E-7EE0A9905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2">
              <a:lumMod val="75000"/>
            </a:schemeClr>
          </a:solidFill>
        </p:spPr>
        <p:txBody>
          <a:bodyPr anchor="b">
            <a:normAutofit/>
          </a:bodyPr>
          <a:lstStyle/>
          <a:p>
            <a:r>
              <a:rPr lang="en-US" sz="5400"/>
              <a:t>Thank you!</a:t>
            </a:r>
            <a:endParaRPr lang="nl-NL" sz="5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CD836-7E79-9EDE-6C22-ADC3878B082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12631" y="1238295"/>
            <a:ext cx="7954459" cy="46613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/>
              <a:t>Download slides, code samples + video:</a:t>
            </a:r>
            <a:br>
              <a:rPr lang="en-US" sz="2800"/>
            </a:br>
            <a:r>
              <a:rPr lang="en-US" sz="2800">
                <a:hlinkClick r:id="rId2"/>
              </a:rPr>
              <a:t>https://tinyurl.com/pbig-dataflows</a:t>
            </a:r>
            <a:endParaRPr lang="en-US" sz="2800"/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/>
              <a:t>Usefull links:</a:t>
            </a:r>
            <a:br>
              <a:rPr lang="en-US" sz="2800"/>
            </a:br>
            <a:r>
              <a:rPr lang="en-US" sz="2800">
                <a:hlinkClick r:id="rId3"/>
              </a:rPr>
              <a:t>Differences between Dataflow Gen1 and Dataflow Gen2 - Microsoft Fabric | Microsoft Learn</a:t>
            </a:r>
            <a:endParaRPr lang="en-US" sz="2800"/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/>
              <a:t>Questions</a:t>
            </a:r>
            <a:r>
              <a:rPr lang="en-US" sz="2800" dirty="0"/>
              <a:t>, reach out </a:t>
            </a:r>
            <a:r>
              <a:rPr lang="en-US" sz="2800"/>
              <a:t>to me:</a:t>
            </a:r>
            <a:endParaRPr lang="en-US" sz="2800" dirty="0"/>
          </a:p>
          <a:p>
            <a:pPr marL="0" indent="0">
              <a:buNone/>
            </a:pPr>
            <a:r>
              <a:rPr lang="en-US" sz="2800">
                <a:hlinkClick r:id="rId4"/>
              </a:rPr>
              <a:t>info</a:t>
            </a:r>
            <a:r>
              <a:rPr lang="en-US" sz="2800" dirty="0">
                <a:hlinkClick r:id="rId4"/>
              </a:rPr>
              <a:t>@arthurgraus.nl</a:t>
            </a:r>
            <a:endParaRPr lang="en-US" sz="2800" dirty="0"/>
          </a:p>
          <a:p>
            <a:pPr marL="0" indent="0">
              <a:buNone/>
            </a:pPr>
            <a:r>
              <a:rPr lang="nl-NL" sz="2800">
                <a:hlinkClick r:id="rId5"/>
              </a:rPr>
              <a:t>https</a:t>
            </a:r>
            <a:r>
              <a:rPr lang="nl-NL" sz="2800" dirty="0">
                <a:hlinkClick r:id="rId5"/>
              </a:rPr>
              <a:t>://www.linkedin.com/in/arthurgraus</a:t>
            </a:r>
            <a:r>
              <a:rPr lang="nl-NL" sz="2800" dirty="0"/>
              <a:t> </a:t>
            </a:r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endParaRPr lang="nl-NL" sz="2800" dirty="0"/>
          </a:p>
        </p:txBody>
      </p:sp>
      <p:pic>
        <p:nvPicPr>
          <p:cNvPr id="7" name="Graphic 6" descr="Envelope with solid fill">
            <a:extLst>
              <a:ext uri="{FF2B5EF4-FFF2-40B4-BE49-F238E27FC236}">
                <a16:creationId xmlns:a16="http://schemas.microsoft.com/office/drawing/2014/main" id="{5D37AB39-CB45-29FE-E3EC-11D0C28EC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1329" y="5416130"/>
            <a:ext cx="511047" cy="51104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7C3DB02-E4CE-0357-D131-860FC4763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t="27091" r="82001" b="41491"/>
          <a:stretch/>
        </p:blipFill>
        <p:spPr bwMode="auto">
          <a:xfrm>
            <a:off x="756854" y="5908930"/>
            <a:ext cx="553635" cy="51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 descr="Download from cloud with solid fill">
            <a:extLst>
              <a:ext uri="{FF2B5EF4-FFF2-40B4-BE49-F238E27FC236}">
                <a16:creationId xmlns:a16="http://schemas.microsoft.com/office/drawing/2014/main" id="{47D7E1C5-852F-0FF9-80BB-E9CB226476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2786" y="1165019"/>
            <a:ext cx="553635" cy="553635"/>
          </a:xfrm>
          <a:prstGeom prst="rect">
            <a:avLst/>
          </a:prstGeom>
        </p:spPr>
      </p:pic>
      <p:pic>
        <p:nvPicPr>
          <p:cNvPr id="12" name="Graphic 11" descr="Question Mark with solid fill">
            <a:extLst>
              <a:ext uri="{FF2B5EF4-FFF2-40B4-BE49-F238E27FC236}">
                <a16:creationId xmlns:a16="http://schemas.microsoft.com/office/drawing/2014/main" id="{54008EC3-2473-6B18-5D0C-62553C2C4C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1001" y="4969284"/>
            <a:ext cx="423399" cy="423399"/>
          </a:xfrm>
          <a:prstGeom prst="rect">
            <a:avLst/>
          </a:prstGeom>
        </p:spPr>
      </p:pic>
      <p:pic>
        <p:nvPicPr>
          <p:cNvPr id="5" name="Graphic 4" descr="Koppeling met effen opvulling">
            <a:extLst>
              <a:ext uri="{FF2B5EF4-FFF2-40B4-BE49-F238E27FC236}">
                <a16:creationId xmlns:a16="http://schemas.microsoft.com/office/drawing/2014/main" id="{D31182FE-948A-7368-D573-129E119B57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8996" y="2591317"/>
            <a:ext cx="553635" cy="55363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AB31018-F51B-6989-67F9-6F3F523486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36721" y="6310365"/>
            <a:ext cx="1130483" cy="45762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57DE6D3-0851-F2E3-C76D-E9FE5C97EE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2895" y="1085199"/>
            <a:ext cx="3347386" cy="254179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C88F1E9-E873-54E9-C36F-BBED440205E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28034" y="3896075"/>
            <a:ext cx="3339170" cy="296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54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517F4-0A4C-9600-4300-A60F82B89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EC77-5D47-9981-0E11-20C214B2D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/>
              <a:t>Bio: Arthur Graus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EC483-E14D-B5FA-DA6B-4E4F4F40B86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38238" y="1023938"/>
            <a:ext cx="11053762" cy="56832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/>
              <a:t>Power BI + MS Fabric Trainer |  Developer / ML Enthusiast</a:t>
            </a:r>
            <a:endParaRPr lang="nl-NL" b="1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br>
              <a:rPr lang="en-US"/>
            </a:br>
            <a:endParaRPr lang="en-US"/>
          </a:p>
          <a:p>
            <a:pPr marL="0" indent="0">
              <a:buNone/>
            </a:pPr>
            <a:r>
              <a:rPr lang="en-US"/>
              <a:t>Questions, re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3000">
                <a:hlinkClick r:id="rId2"/>
              </a:rPr>
              <a:t>info@arthurgraus.nl</a:t>
            </a:r>
            <a:endParaRPr lang="en-US" sz="3000"/>
          </a:p>
          <a:p>
            <a:pPr marL="0" indent="0">
              <a:buNone/>
            </a:pPr>
            <a:r>
              <a:rPr lang="nl-NL" sz="3000">
                <a:hlinkClick r:id="rId3"/>
              </a:rPr>
              <a:t>https://www.linkedin.com/in/arthurgraus</a:t>
            </a:r>
            <a:endParaRPr lang="nl-NL" sz="3000" dirty="0"/>
          </a:p>
        </p:txBody>
      </p:sp>
      <p:pic>
        <p:nvPicPr>
          <p:cNvPr id="7" name="Graphic 6" descr="Envelope with solid fill">
            <a:extLst>
              <a:ext uri="{FF2B5EF4-FFF2-40B4-BE49-F238E27FC236}">
                <a16:creationId xmlns:a16="http://schemas.microsoft.com/office/drawing/2014/main" id="{8690AFAB-5B4B-706D-299C-BCAA151F2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2232" y="5519129"/>
            <a:ext cx="511047" cy="51104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024DD2E-579C-07E2-0532-77D2C6BCB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t="27091" r="82001" b="41491"/>
          <a:stretch/>
        </p:blipFill>
        <p:spPr bwMode="auto">
          <a:xfrm>
            <a:off x="492232" y="6039761"/>
            <a:ext cx="553635" cy="51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374394-CE4C-1213-FC4B-9DFE6B8FB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289" y="1468018"/>
            <a:ext cx="9019532" cy="3784913"/>
          </a:xfrm>
          <a:prstGeom prst="rect">
            <a:avLst/>
          </a:prstGeom>
        </p:spPr>
      </p:pic>
      <p:pic>
        <p:nvPicPr>
          <p:cNvPr id="9" name="Graphic 8" descr="Teacher with solid fill">
            <a:extLst>
              <a:ext uri="{FF2B5EF4-FFF2-40B4-BE49-F238E27FC236}">
                <a16:creationId xmlns:a16="http://schemas.microsoft.com/office/drawing/2014/main" id="{AEE6F9D9-8837-E349-43F6-75C5DB832F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0773" y="1534595"/>
            <a:ext cx="639812" cy="639812"/>
          </a:xfrm>
          <a:prstGeom prst="rect">
            <a:avLst/>
          </a:prstGeom>
        </p:spPr>
      </p:pic>
      <p:pic>
        <p:nvPicPr>
          <p:cNvPr id="6" name="Graphic 5" descr="Address Book with solid fill">
            <a:extLst>
              <a:ext uri="{FF2B5EF4-FFF2-40B4-BE49-F238E27FC236}">
                <a16:creationId xmlns:a16="http://schemas.microsoft.com/office/drawing/2014/main" id="{34BC7A5F-A626-6055-76BA-2074CDC85D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9622" y="949611"/>
            <a:ext cx="666642" cy="666642"/>
          </a:xfrm>
          <a:prstGeom prst="rect">
            <a:avLst/>
          </a:prstGeom>
        </p:spPr>
      </p:pic>
      <p:pic>
        <p:nvPicPr>
          <p:cNvPr id="13" name="Picture Placeholder 17" descr="A person with glasses and a blue shirt&#10;&#10;Description automatically generated">
            <a:extLst>
              <a:ext uri="{FF2B5EF4-FFF2-40B4-BE49-F238E27FC236}">
                <a16:creationId xmlns:a16="http://schemas.microsoft.com/office/drawing/2014/main" id="{59F2AD76-CA50-F136-5C59-63D3AAB239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" b="407"/>
          <a:stretch>
            <a:fillRect/>
          </a:stretch>
        </p:blipFill>
        <p:spPr>
          <a:xfrm>
            <a:off x="10025855" y="1554622"/>
            <a:ext cx="1957754" cy="1957754"/>
          </a:xfrm>
          <a:prstGeom prst="ellipse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148A969-3927-270B-BBFF-6A55B6CF76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48"/>
          <a:stretch/>
        </p:blipFill>
        <p:spPr bwMode="auto">
          <a:xfrm>
            <a:off x="5751591" y="4899737"/>
            <a:ext cx="3568447" cy="75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9B1EFA6-E65C-9C2D-FACB-D5506202790A}"/>
              </a:ext>
            </a:extLst>
          </p:cNvPr>
          <p:cNvSpPr txBox="1"/>
          <p:nvPr/>
        </p:nvSpPr>
        <p:spPr>
          <a:xfrm>
            <a:off x="9197166" y="5297133"/>
            <a:ext cx="651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solidFill>
                  <a:srgbClr val="818285"/>
                </a:solidFill>
              </a:rPr>
              <a:t>.com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C0D1168-3023-C9D8-D651-D29F4C210C57}"/>
              </a:ext>
            </a:extLst>
          </p:cNvPr>
          <p:cNvSpPr txBox="1"/>
          <p:nvPr/>
        </p:nvSpPr>
        <p:spPr>
          <a:xfrm>
            <a:off x="5710302" y="5559719"/>
            <a:ext cx="3779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i="1">
                <a:solidFill>
                  <a:srgbClr val="00AEEF"/>
                </a:solidFill>
              </a:rPr>
              <a:t>Get started coding in Fabric!</a:t>
            </a:r>
          </a:p>
        </p:txBody>
      </p:sp>
    </p:spTree>
    <p:extLst>
      <p:ext uri="{BB962C8B-B14F-4D97-AF65-F5344CB8AC3E}">
        <p14:creationId xmlns:p14="http://schemas.microsoft.com/office/powerpoint/2010/main" val="2106622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34B38B-187C-42C6-8707-4CBB87D03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Agenda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1C6560-82DD-42A7-9AD2-3AF7596DA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marL="361950" lvl="1" indent="-227013">
              <a:tabLst>
                <a:tab pos="11034713" algn="r"/>
              </a:tabLst>
            </a:pPr>
            <a:r>
              <a:rPr lang="nl-NL" b="1"/>
              <a:t>Power Query</a:t>
            </a:r>
          </a:p>
          <a:p>
            <a:pPr marL="361950" lvl="1" indent="-227013">
              <a:tabLst>
                <a:tab pos="11034713" algn="r"/>
              </a:tabLst>
            </a:pPr>
            <a:endParaRPr lang="nl-NL" b="1"/>
          </a:p>
          <a:p>
            <a:pPr marL="361950" lvl="1" indent="-227013">
              <a:tabLst>
                <a:tab pos="11034713" algn="r"/>
              </a:tabLst>
            </a:pPr>
            <a:r>
              <a:rPr lang="nl-NL" b="1"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Power BI Dataflows (Gen 1)</a:t>
            </a:r>
            <a:endParaRPr lang="nl-NL" b="1"/>
          </a:p>
          <a:p>
            <a:pPr marL="819138" lvl="2" indent="-227013">
              <a:tabLst>
                <a:tab pos="11034713" algn="r"/>
              </a:tabLst>
            </a:pPr>
            <a:r>
              <a:rPr lang="nl-NL"/>
              <a:t>Common Data Model</a:t>
            </a:r>
          </a:p>
          <a:p>
            <a:pPr marL="819138" lvl="2" indent="-227013">
              <a:tabLst>
                <a:tab pos="11034713" algn="r"/>
              </a:tabLst>
            </a:pPr>
            <a:r>
              <a:rPr lang="nl-NL"/>
              <a:t>Power Query Online</a:t>
            </a:r>
          </a:p>
          <a:p>
            <a:pPr marL="819138" lvl="2" indent="-227013">
              <a:tabLst>
                <a:tab pos="11034713" algn="r"/>
              </a:tabLst>
            </a:pPr>
            <a:r>
              <a:rPr lang="nl-NL"/>
              <a:t>Demo</a:t>
            </a:r>
          </a:p>
          <a:p>
            <a:pPr marL="819138" lvl="2" indent="-227013">
              <a:tabLst>
                <a:tab pos="11034713" algn="r"/>
              </a:tabLst>
            </a:pPr>
            <a:r>
              <a:rPr lang="nl-NL"/>
              <a:t>Use cases</a:t>
            </a:r>
          </a:p>
          <a:p>
            <a:pPr marL="819138" lvl="2" indent="-227013">
              <a:tabLst>
                <a:tab pos="11034713" algn="r"/>
              </a:tabLst>
            </a:pPr>
            <a:endParaRPr lang="nl-NL"/>
          </a:p>
          <a:p>
            <a:pPr marL="361950" lvl="1" indent="-227013">
              <a:tabLst>
                <a:tab pos="11034713" algn="r"/>
              </a:tabLst>
            </a:pPr>
            <a:r>
              <a:rPr lang="nl-NL" b="1"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Fabric Dataflows (Gen 2)</a:t>
            </a:r>
            <a:endParaRPr lang="nl-NL" b="1"/>
          </a:p>
          <a:p>
            <a:pPr marL="819138" lvl="2" indent="-227013">
              <a:tabLst>
                <a:tab pos="11034713" algn="r"/>
              </a:tabLst>
            </a:pPr>
            <a:r>
              <a:rPr lang="nl-NL"/>
              <a:t>Fabric Lakehouse</a:t>
            </a:r>
          </a:p>
          <a:p>
            <a:pPr marL="819138" lvl="2" indent="-227013">
              <a:tabLst>
                <a:tab pos="11034713" algn="r"/>
              </a:tabLst>
            </a:pPr>
            <a:r>
              <a:rPr lang="nl-NL"/>
              <a:t>Features</a:t>
            </a:r>
          </a:p>
          <a:p>
            <a:pPr marL="819138" lvl="2" indent="-227013">
              <a:tabLst>
                <a:tab pos="11034713" algn="r"/>
              </a:tabLst>
            </a:pPr>
            <a:r>
              <a:rPr lang="nl-NL"/>
              <a:t>Demo</a:t>
            </a:r>
          </a:p>
          <a:p>
            <a:pPr marL="819138" lvl="2" indent="-227013">
              <a:tabLst>
                <a:tab pos="11034713" algn="r"/>
              </a:tabLst>
            </a:pPr>
            <a:r>
              <a:rPr lang="nl-NL"/>
              <a:t>Use cases</a:t>
            </a:r>
          </a:p>
          <a:p>
            <a:pPr marL="819138" lvl="2" indent="-227013">
              <a:tabLst>
                <a:tab pos="11034713" algn="r"/>
              </a:tabLst>
            </a:pPr>
            <a:r>
              <a:rPr lang="nl-NL"/>
              <a:t>Alternatives</a:t>
            </a:r>
          </a:p>
          <a:p>
            <a:pPr>
              <a:tabLst>
                <a:tab pos="11034713" algn="r"/>
              </a:tabLst>
            </a:pPr>
            <a:endParaRPr lang="nl-NL" sz="1600" dirty="0"/>
          </a:p>
          <a:p>
            <a:pPr>
              <a:tabLst>
                <a:tab pos="11034713" algn="r"/>
              </a:tabLst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21143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4596C65F-E5E0-976A-363F-B607C2329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1" y="568119"/>
            <a:ext cx="8523318" cy="6149204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1935014-2CF8-31D5-8030-DACE64F8A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Power Query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4D7524A-31FA-9E22-EAC9-F30419EE2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08" y="630044"/>
            <a:ext cx="5897605" cy="5776332"/>
          </a:xfrm>
        </p:spPr>
        <p:txBody>
          <a:bodyPr/>
          <a:lstStyle/>
          <a:p>
            <a:r>
              <a:rPr lang="nl-NL" sz="2400"/>
              <a:t>In 2013 First released as an </a:t>
            </a:r>
            <a:r>
              <a:rPr lang="en-US" sz="2400" b="1"/>
              <a:t>Excel add-in </a:t>
            </a:r>
          </a:p>
          <a:p>
            <a:r>
              <a:rPr lang="nl-NL" sz="2400"/>
              <a:t>Self Service ETL Engine </a:t>
            </a:r>
            <a:r>
              <a:rPr lang="nl-NL" sz="2400" b="1"/>
              <a:t>inside </a:t>
            </a:r>
            <a:r>
              <a:rPr lang="nl-NL" sz="2400"/>
              <a:t>of </a:t>
            </a:r>
            <a:r>
              <a:rPr lang="nl-NL" sz="2400" b="1"/>
              <a:t>Power BI Desktop (2015)</a:t>
            </a:r>
          </a:p>
          <a:p>
            <a:r>
              <a:rPr lang="nl-NL" sz="2400"/>
              <a:t>Uses </a:t>
            </a:r>
            <a:r>
              <a:rPr lang="nl-NL" sz="2400" b="1"/>
              <a:t>M</a:t>
            </a:r>
            <a:r>
              <a:rPr lang="nl-NL" sz="2400"/>
              <a:t> Language to transform data</a:t>
            </a:r>
          </a:p>
          <a:p>
            <a:r>
              <a:rPr lang="nl-NL" sz="2400"/>
              <a:t>Storage: </a:t>
            </a:r>
            <a:r>
              <a:rPr lang="nl-NL" sz="2400" b="1"/>
              <a:t>Semantic Model</a:t>
            </a:r>
          </a:p>
          <a:p>
            <a:pPr marL="0" indent="0">
              <a:buNone/>
            </a:pPr>
            <a:endParaRPr lang="nl-NL"/>
          </a:p>
          <a:p>
            <a:endParaRPr lang="nl-NL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58E3AAB-D706-D4BD-E7C0-CAA7E632DEAB}"/>
              </a:ext>
            </a:extLst>
          </p:cNvPr>
          <p:cNvSpPr/>
          <p:nvPr/>
        </p:nvSpPr>
        <p:spPr>
          <a:xfrm>
            <a:off x="4314824" y="3762374"/>
            <a:ext cx="3581401" cy="3016279"/>
          </a:xfrm>
          <a:prstGeom prst="rect">
            <a:avLst/>
          </a:prstGeom>
          <a:noFill/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7597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AEA4013-4CF4-7195-D1EA-40D9E0BD16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/>
              <a:t>Power BI Dataflows (Gen1)</a:t>
            </a:r>
            <a:endParaRPr lang="nl-NL"/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EA739753-BDAA-D82F-0A38-638099291B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6368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3840C-37F6-16B2-8C53-9BCB78814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A32C1BB-32EF-38FC-9D76-F46DE4996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Common Data Model (CDM)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9C50A55F-0F90-883C-1C4C-F9CCAD914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419" y="509310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C511DD7-3093-D8AD-E7F6-C6AFD067D141}"/>
              </a:ext>
            </a:extLst>
          </p:cNvPr>
          <p:cNvSpPr txBox="1"/>
          <p:nvPr/>
        </p:nvSpPr>
        <p:spPr>
          <a:xfrm>
            <a:off x="3986032" y="6381073"/>
            <a:ext cx="6305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>
                <a:hlinkClick r:id="rId2"/>
              </a:rPr>
              <a:t>Common Data Model - Common Data Model | Microsoft Learn</a:t>
            </a:r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31DCBBE-636D-07AE-752F-158F84E30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15"/>
          <a:stretch/>
        </p:blipFill>
        <p:spPr>
          <a:xfrm>
            <a:off x="563438" y="694956"/>
            <a:ext cx="11314236" cy="450207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E7CB604-D68B-BD38-67DF-2B0A7E6B80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5" r="913"/>
          <a:stretch/>
        </p:blipFill>
        <p:spPr>
          <a:xfrm>
            <a:off x="560293" y="5015113"/>
            <a:ext cx="11317381" cy="407651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DC5AD0F-3EB9-28D7-B2C8-F0B15295B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293" y="8437010"/>
            <a:ext cx="11317381" cy="291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81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5FE28-74EF-3D4D-B232-00405C9A2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07FB7E0E-B843-B85B-20E9-D5B85D9140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" r="913"/>
          <a:stretch/>
        </p:blipFill>
        <p:spPr>
          <a:xfrm>
            <a:off x="560292" y="0"/>
            <a:ext cx="11317381" cy="407651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FA04E90-DA52-6B16-B854-D317179DC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93" y="3452508"/>
            <a:ext cx="11317381" cy="2915653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FE18FB03-E820-E3EE-D502-ABE60C26B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419" y="509310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2EF53D7-ACDF-0F96-38FF-199D276B365B}"/>
              </a:ext>
            </a:extLst>
          </p:cNvPr>
          <p:cNvSpPr txBox="1"/>
          <p:nvPr/>
        </p:nvSpPr>
        <p:spPr>
          <a:xfrm>
            <a:off x="3262132" y="6466798"/>
            <a:ext cx="6305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>
                <a:hlinkClick r:id="rId4"/>
              </a:rPr>
              <a:t>Common Data Model - Common Data Model | Microsoft Learn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7032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agram of the flow of data in the Microsoft Common Data Model.">
            <a:extLst>
              <a:ext uri="{FF2B5EF4-FFF2-40B4-BE49-F238E27FC236}">
                <a16:creationId xmlns:a16="http://schemas.microsoft.com/office/drawing/2014/main" id="{F395BC1D-479C-058D-C96F-756E6DDE5A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9952" r="28392" b="7967"/>
          <a:stretch/>
        </p:blipFill>
        <p:spPr bwMode="auto">
          <a:xfrm>
            <a:off x="5995517" y="1743391"/>
            <a:ext cx="6076865" cy="451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F48F04C0-CE25-8A29-7931-081D56573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957" y="621446"/>
            <a:ext cx="11699875" cy="5776912"/>
          </a:xfrm>
        </p:spPr>
        <p:txBody>
          <a:bodyPr>
            <a:normAutofit/>
          </a:bodyPr>
          <a:lstStyle/>
          <a:p>
            <a:r>
              <a:rPr lang="en-US" sz="2400"/>
              <a:t>2018 released as </a:t>
            </a:r>
            <a:r>
              <a:rPr lang="nl-NL" sz="2400" b="1"/>
              <a:t>Self Service ETL </a:t>
            </a:r>
            <a:r>
              <a:rPr lang="nl-NL" sz="2400"/>
              <a:t>engine to load data into </a:t>
            </a:r>
            <a:r>
              <a:rPr lang="nl-NL" sz="2400" b="1"/>
              <a:t>Common Data Model </a:t>
            </a:r>
            <a:r>
              <a:rPr lang="nl-NL" sz="2400"/>
              <a:t>compliant applications</a:t>
            </a:r>
            <a:r>
              <a:rPr lang="nl-NL" sz="2400" b="1"/>
              <a:t>: </a:t>
            </a:r>
          </a:p>
          <a:p>
            <a:pPr lvl="1"/>
            <a:r>
              <a:rPr lang="nl-NL" sz="2000" b="1"/>
              <a:t>Dataverse (Common Data Service) / Model Driven Apps / Dynamics 365</a:t>
            </a:r>
          </a:p>
          <a:p>
            <a:pPr lvl="1"/>
            <a:r>
              <a:rPr lang="nl-NL" sz="2000" b="1"/>
              <a:t>Azure Synapse</a:t>
            </a:r>
            <a:endParaRPr lang="en-US" sz="2000"/>
          </a:p>
          <a:p>
            <a:pPr lvl="1"/>
            <a:r>
              <a:rPr lang="nl-NL" sz="2000" b="1"/>
              <a:t>Power BI Model</a:t>
            </a:r>
          </a:p>
          <a:p>
            <a:r>
              <a:rPr lang="nl-NL" sz="2400"/>
              <a:t>Online editor: </a:t>
            </a:r>
            <a:r>
              <a:rPr lang="nl-NL" sz="2400" b="1"/>
              <a:t>Power Query Online</a:t>
            </a:r>
          </a:p>
          <a:p>
            <a:r>
              <a:rPr lang="en-US" sz="2400"/>
              <a:t>Storage: </a:t>
            </a:r>
          </a:p>
          <a:p>
            <a:pPr lvl="1"/>
            <a:r>
              <a:rPr lang="en-US" sz="2000" b="1"/>
              <a:t>CDM folders</a:t>
            </a:r>
            <a:r>
              <a:rPr lang="en-US" sz="2000"/>
              <a:t> (model.json + </a:t>
            </a:r>
            <a:r>
              <a:rPr lang="en-US" sz="2000" b="1"/>
              <a:t>CSV / Parquet files</a:t>
            </a:r>
            <a:r>
              <a:rPr lang="en-US" sz="2000"/>
              <a:t>)</a:t>
            </a:r>
          </a:p>
          <a:p>
            <a:pPr lvl="1"/>
            <a:r>
              <a:rPr lang="en-US" sz="2000"/>
              <a:t>Azure Data Lake Storage Gen 2 (</a:t>
            </a:r>
            <a:r>
              <a:rPr lang="en-US" sz="2000" b="1"/>
              <a:t>ADLS</a:t>
            </a:r>
            <a:r>
              <a:rPr lang="en-US" sz="2000"/>
              <a:t>).</a:t>
            </a:r>
          </a:p>
          <a:p>
            <a:r>
              <a:rPr lang="en-US" sz="2400"/>
              <a:t>2 types:</a:t>
            </a:r>
          </a:p>
          <a:p>
            <a:pPr lvl="1"/>
            <a:r>
              <a:rPr lang="en-US" sz="2000"/>
              <a:t>Power BI Dataflows</a:t>
            </a:r>
          </a:p>
          <a:p>
            <a:pPr lvl="1"/>
            <a:r>
              <a:rPr lang="en-US" sz="2000"/>
              <a:t>Power Apps Dataflows</a:t>
            </a:r>
            <a:endParaRPr lang="nl-NL" sz="2000"/>
          </a:p>
          <a:p>
            <a:endParaRPr lang="nl-NL"/>
          </a:p>
          <a:p>
            <a:endParaRPr lang="nl-NL"/>
          </a:p>
          <a:p>
            <a:pPr lvl="1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3C69A9-32A8-4F3B-0931-BCB072F1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Dataflows Gen1</a:t>
            </a:r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BF28A37-CA05-D518-154A-0186D556EEEF}"/>
              </a:ext>
            </a:extLst>
          </p:cNvPr>
          <p:cNvSpPr txBox="1"/>
          <p:nvPr/>
        </p:nvSpPr>
        <p:spPr>
          <a:xfrm>
            <a:off x="2492690" y="6456792"/>
            <a:ext cx="959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Introduction to dataflows and self-service data prep - Power BI | Microsoft Learn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614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Empty Theme 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BIG - Nieuw in DAX - Power BI Desktop">
  <a:themeElements>
    <a:clrScheme name="PBIG">
      <a:dk1>
        <a:sysClr val="windowText" lastClr="000000"/>
      </a:dk1>
      <a:lt1>
        <a:sysClr val="window" lastClr="FFFFFF"/>
      </a:lt1>
      <a:dk2>
        <a:srgbClr val="44546A"/>
      </a:dk2>
      <a:lt2>
        <a:srgbClr val="F3F2F1"/>
      </a:lt2>
      <a:accent1>
        <a:srgbClr val="12239E"/>
      </a:accent1>
      <a:accent2>
        <a:srgbClr val="B60064"/>
      </a:accent2>
      <a:accent3>
        <a:srgbClr val="C94F0F"/>
      </a:accent3>
      <a:accent4>
        <a:srgbClr val="F2C811"/>
      </a:accent4>
      <a:accent5>
        <a:srgbClr val="4668C5"/>
      </a:accent5>
      <a:accent6>
        <a:srgbClr val="197278"/>
      </a:accent6>
      <a:hlink>
        <a:srgbClr val="0563C1"/>
      </a:hlink>
      <a:folHlink>
        <a:srgbClr val="954F72"/>
      </a:folHlink>
    </a:clrScheme>
    <a:fontScheme name="pbig">
      <a:majorFont>
        <a:latin typeface="Viga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Empty Theme 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ull Scree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Empty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mpty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Empty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Empty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944</Words>
  <Application>Microsoft Office PowerPoint</Application>
  <PresentationFormat>Breedbeeld</PresentationFormat>
  <Paragraphs>200</Paragraphs>
  <Slides>29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9</vt:i4>
      </vt:variant>
      <vt:variant>
        <vt:lpstr>Diatitels</vt:lpstr>
      </vt:variant>
      <vt:variant>
        <vt:i4>29</vt:i4>
      </vt:variant>
    </vt:vector>
  </HeadingPairs>
  <TitlesOfParts>
    <vt:vector size="46" baseType="lpstr">
      <vt:lpstr>-apple-system</vt:lpstr>
      <vt:lpstr>Arial</vt:lpstr>
      <vt:lpstr>Calibri</vt:lpstr>
      <vt:lpstr>Cambria</vt:lpstr>
      <vt:lpstr>Courier New</vt:lpstr>
      <vt:lpstr>Segoe UI</vt:lpstr>
      <vt:lpstr>Segoe UI Light</vt:lpstr>
      <vt:lpstr>Viga</vt:lpstr>
      <vt:lpstr>Empty Theme Green</vt:lpstr>
      <vt:lpstr>Aangepast ontwerp</vt:lpstr>
      <vt:lpstr>PBIG - Nieuw in DAX - Power BI Desktop</vt:lpstr>
      <vt:lpstr>1_Empty Theme Green</vt:lpstr>
      <vt:lpstr>Full Screen Theme</vt:lpstr>
      <vt:lpstr>1_Empty Theme</vt:lpstr>
      <vt:lpstr>Empty Theme</vt:lpstr>
      <vt:lpstr>2_Empty Theme</vt:lpstr>
      <vt:lpstr>3_Empty Theme</vt:lpstr>
      <vt:lpstr> Power BI + Fabric Dataflows introductie</vt:lpstr>
      <vt:lpstr>PowerPoint-presentatie</vt:lpstr>
      <vt:lpstr>Bio: Arthur Graus</vt:lpstr>
      <vt:lpstr>Agenda</vt:lpstr>
      <vt:lpstr>Power Query</vt:lpstr>
      <vt:lpstr>Power BI Dataflows (Gen1)</vt:lpstr>
      <vt:lpstr>Common Data Model (CDM)</vt:lpstr>
      <vt:lpstr>PowerPoint-presentatie</vt:lpstr>
      <vt:lpstr>Dataflows Gen1</vt:lpstr>
      <vt:lpstr>Power Query Online: editor in the browser</vt:lpstr>
      <vt:lpstr>Power Query Online: Diagram view</vt:lpstr>
      <vt:lpstr>Power Query Online: Schema view</vt:lpstr>
      <vt:lpstr>Power Query Online: Query Folding indicator</vt:lpstr>
      <vt:lpstr>Power BI Dataflows (Gen1): usage scenario's </vt:lpstr>
      <vt:lpstr>Demo Power Query Online / Dataflows Gen1</vt:lpstr>
      <vt:lpstr>Fabric Dataflows (Gen2)</vt:lpstr>
      <vt:lpstr>Fabric Dataflow Gen2</vt:lpstr>
      <vt:lpstr>Microsoft Fabric + Dataflows</vt:lpstr>
      <vt:lpstr>Traditional Data Warehouse / Data Mart</vt:lpstr>
      <vt:lpstr>Big Data: Data Lake</vt:lpstr>
      <vt:lpstr>Parquet files: Columnar Storage (like Power BI Vertipaq)</vt:lpstr>
      <vt:lpstr>Lakehouse = Delta Lake + Medallion Architecture</vt:lpstr>
      <vt:lpstr>Lakehouse in Fabric + Power BI</vt:lpstr>
      <vt:lpstr>"Self-Service" Lakehouse using Dataflows Gen 2</vt:lpstr>
      <vt:lpstr>Demo Dataflows Gen 2</vt:lpstr>
      <vt:lpstr>Use cases Power Query v.s. Dataflows Gen 1 v.s. Gen 2</vt:lpstr>
      <vt:lpstr>Alternatives in Fabric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Arthur Graus</dc:creator>
  <cp:lastModifiedBy>Arthur Graus</cp:lastModifiedBy>
  <cp:revision>550</cp:revision>
  <cp:lastPrinted>2020-12-29T08:40:19Z</cp:lastPrinted>
  <dcterms:created xsi:type="dcterms:W3CDTF">2017-01-07T12:02:19Z</dcterms:created>
  <dcterms:modified xsi:type="dcterms:W3CDTF">2025-03-08T13:44:04Z</dcterms:modified>
</cp:coreProperties>
</file>