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F8F8_2CADC62F.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6" r:id="rId3"/>
  </p:sldMasterIdLst>
  <p:notesMasterIdLst>
    <p:notesMasterId r:id="rId32"/>
  </p:notesMasterIdLst>
  <p:sldIdLst>
    <p:sldId id="2147481854" r:id="rId4"/>
    <p:sldId id="269" r:id="rId5"/>
    <p:sldId id="2147481855" r:id="rId6"/>
    <p:sldId id="2147481856" r:id="rId7"/>
    <p:sldId id="2147481857" r:id="rId8"/>
    <p:sldId id="2147481858" r:id="rId9"/>
    <p:sldId id="2147481859" r:id="rId10"/>
    <p:sldId id="2147481860" r:id="rId11"/>
    <p:sldId id="2147481871" r:id="rId12"/>
    <p:sldId id="2147481872" r:id="rId13"/>
    <p:sldId id="2147481873" r:id="rId14"/>
    <p:sldId id="2147481861" r:id="rId15"/>
    <p:sldId id="2147481862" r:id="rId16"/>
    <p:sldId id="2147481863" r:id="rId17"/>
    <p:sldId id="2147481875" r:id="rId18"/>
    <p:sldId id="2147481874" r:id="rId19"/>
    <p:sldId id="2147481864" r:id="rId20"/>
    <p:sldId id="2147481865" r:id="rId21"/>
    <p:sldId id="2147481866" r:id="rId22"/>
    <p:sldId id="2147481867" r:id="rId23"/>
    <p:sldId id="2147481868" r:id="rId24"/>
    <p:sldId id="2147481853" r:id="rId25"/>
    <p:sldId id="2147481869" r:id="rId26"/>
    <p:sldId id="2147481848" r:id="rId27"/>
    <p:sldId id="2147481870" r:id="rId28"/>
    <p:sldId id="2147481876" r:id="rId29"/>
    <p:sldId id="270" r:id="rId30"/>
    <p:sldId id="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82EB03-407E-01D1-7CBB-F45B950A7ECF}" name="Maria Barrios Fernandez (CELA)" initials="M(" userId="S::mariabar@microsoft.com::dc305456-2c7f-4936-9e2b-7984bbfa73b9" providerId="AD"/>
  <p188:author id="{59ED624B-6AE4-DEA9-AE68-BE4D162A8720}" name="Emily Lisa" initials="EL" userId="S::emlisa@microsoft.com::d5dd4cca-287a-4751-b8a2-8db4ab9aeb03" providerId="AD"/>
  <p188:author id="{A4472454-0112-0824-B4A8-2AB93B215692}" name="Patrick Baumgartner" initials="PB" userId="S::patb@microsoft.com::56308d29-2ee6-4a8a-b6fa-6c13b5eb68a2" providerId="AD"/>
  <p188:author id="{52D90AAC-296A-1BBD-5367-C112474401A1}" name="Michelle Abrahams" initials="MA" userId="S::miabrah@microsoft.com::bd33303a-9ccd-447e-a6c4-a9c787838b39" providerId="AD"/>
  <p188:author id="{AE2D90C4-A33F-DCB9-5411-8B2FC20203B8}" name="Neeta Saran (CELA)" initials="N(" userId="S::neetas@microsoft.com::99c0a4ab-1af5-4b14-b79f-44d6ac9cfd7e" providerId="AD"/>
  <p188:author id="{53EA0BDC-B52F-A3D6-6B68-A7D3F578968E}" name="Eric McChesney" initials="" userId="S::ermcches@microsoft.com::c636dba5-5adb-4bce-b05d-5a84b5e5940a" providerId="AD"/>
  <p188:author id="{DFD81CED-99D3-A863-8492-4FA45E13AA5C}" name="Sujata Narayana" initials="SN" userId="S::sunaraya@microsoft.com::85c07fd3-2808-4a4a-82f3-4e340c6991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446F"/>
    <a:srgbClr val="92DCD0"/>
    <a:srgbClr val="117865"/>
    <a:srgbClr val="C6EA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FFC44-C4C5-4A38-BDF7-70017F8763BE}" v="799" dt="2024-03-06T00:27:18.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8/10/relationships/authors" Target="authors.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jata Narayana" userId="S::sunaraya@microsoft.com::85c07fd3-2808-4a4a-82f3-4e340c6991eb" providerId="AD" clId="Web-{9D1DBE27-4267-995C-6A30-DB5AF790EFE7}"/>
    <pc:docChg chg="mod modSld">
      <pc:chgData name="Sujata Narayana" userId="S::sunaraya@microsoft.com::85c07fd3-2808-4a4a-82f3-4e340c6991eb" providerId="AD" clId="Web-{9D1DBE27-4267-995C-6A30-DB5AF790EFE7}" dt="2024-02-23T03:44:27.781" v="9"/>
      <pc:docMkLst>
        <pc:docMk/>
      </pc:docMkLst>
      <pc:sldChg chg="addCm">
        <pc:chgData name="Sujata Narayana" userId="S::sunaraya@microsoft.com::85c07fd3-2808-4a4a-82f3-4e340c6991eb" providerId="AD" clId="Web-{9D1DBE27-4267-995C-6A30-DB5AF790EFE7}" dt="2024-02-23T01:38:50.168" v="5"/>
        <pc:sldMkLst>
          <pc:docMk/>
          <pc:sldMk cId="69216307" sldId="2466"/>
        </pc:sldMkLst>
        <pc:extLst>
          <p:ext xmlns:p="http://schemas.openxmlformats.org/presentationml/2006/main" uri="{D6D511B9-2390-475A-947B-AFAB55BFBCF1}">
            <pc226:cmChg xmlns:pc226="http://schemas.microsoft.com/office/powerpoint/2022/06/main/command" chg="add">
              <pc226:chgData name="Sujata Narayana" userId="S::sunaraya@microsoft.com::85c07fd3-2808-4a4a-82f3-4e340c6991eb" providerId="AD" clId="Web-{9D1DBE27-4267-995C-6A30-DB5AF790EFE7}" dt="2024-02-23T01:37:36.398" v="4"/>
              <pc2:cmMkLst xmlns:pc2="http://schemas.microsoft.com/office/powerpoint/2019/9/main/command">
                <pc:docMk/>
                <pc:sldMk cId="69216307" sldId="2466"/>
                <pc2:cmMk id="{70CFB208-1B1B-4F68-93C3-042807F0FEAD}"/>
              </pc2:cmMkLst>
            </pc226:cmChg>
            <pc226:cmChg xmlns:pc226="http://schemas.microsoft.com/office/powerpoint/2022/06/main/command" chg="add">
              <pc226:chgData name="Sujata Narayana" userId="S::sunaraya@microsoft.com::85c07fd3-2808-4a4a-82f3-4e340c6991eb" providerId="AD" clId="Web-{9D1DBE27-4267-995C-6A30-DB5AF790EFE7}" dt="2024-02-23T01:35:00.811" v="1"/>
              <pc2:cmMkLst xmlns:pc2="http://schemas.microsoft.com/office/powerpoint/2019/9/main/command">
                <pc:docMk/>
                <pc:sldMk cId="69216307" sldId="2466"/>
                <pc2:cmMk id="{38194C18-AE1B-4289-B04D-A10607648C74}"/>
              </pc2:cmMkLst>
            </pc226:cmChg>
            <pc226:cmChg xmlns:pc226="http://schemas.microsoft.com/office/powerpoint/2022/06/main/command" chg="add">
              <pc226:chgData name="Sujata Narayana" userId="S::sunaraya@microsoft.com::85c07fd3-2808-4a4a-82f3-4e340c6991eb" providerId="AD" clId="Web-{9D1DBE27-4267-995C-6A30-DB5AF790EFE7}" dt="2024-02-23T01:36:36.582" v="3"/>
              <pc2:cmMkLst xmlns:pc2="http://schemas.microsoft.com/office/powerpoint/2019/9/main/command">
                <pc:docMk/>
                <pc:sldMk cId="69216307" sldId="2466"/>
                <pc2:cmMk id="{93844D3F-B701-4918-B702-149D81517E39}"/>
              </pc2:cmMkLst>
            </pc226:cmChg>
            <pc226:cmChg xmlns:pc226="http://schemas.microsoft.com/office/powerpoint/2022/06/main/command" chg="add">
              <pc226:chgData name="Sujata Narayana" userId="S::sunaraya@microsoft.com::85c07fd3-2808-4a4a-82f3-4e340c6991eb" providerId="AD" clId="Web-{9D1DBE27-4267-995C-6A30-DB5AF790EFE7}" dt="2024-02-23T01:35:20.843" v="2"/>
              <pc2:cmMkLst xmlns:pc2="http://schemas.microsoft.com/office/powerpoint/2019/9/main/command">
                <pc:docMk/>
                <pc:sldMk cId="69216307" sldId="2466"/>
                <pc2:cmMk id="{94CE1468-4284-4F3C-B0E9-B1CDE29DFBD1}"/>
              </pc2:cmMkLst>
            </pc226:cmChg>
            <pc226:cmChg xmlns:pc226="http://schemas.microsoft.com/office/powerpoint/2022/06/main/command" chg="add">
              <pc226:chgData name="Sujata Narayana" userId="S::sunaraya@microsoft.com::85c07fd3-2808-4a4a-82f3-4e340c6991eb" providerId="AD" clId="Web-{9D1DBE27-4267-995C-6A30-DB5AF790EFE7}" dt="2024-02-23T01:38:50.168" v="5"/>
              <pc2:cmMkLst xmlns:pc2="http://schemas.microsoft.com/office/powerpoint/2019/9/main/command">
                <pc:docMk/>
                <pc:sldMk cId="69216307" sldId="2466"/>
                <pc2:cmMk id="{AD08ECFB-9C5E-424E-99D4-642D2FCE774F}"/>
              </pc2:cmMkLst>
            </pc226:cmChg>
          </p:ext>
        </pc:extLst>
      </pc:sldChg>
      <pc:sldChg chg="modSp addCm">
        <pc:chgData name="Sujata Narayana" userId="S::sunaraya@microsoft.com::85c07fd3-2808-4a4a-82f3-4e340c6991eb" providerId="AD" clId="Web-{9D1DBE27-4267-995C-6A30-DB5AF790EFE7}" dt="2024-02-23T03:41:31.742" v="8"/>
        <pc:sldMkLst>
          <pc:docMk/>
          <pc:sldMk cId="2971846542" sldId="2467"/>
        </pc:sldMkLst>
        <pc:spChg chg="mod">
          <ac:chgData name="Sujata Narayana" userId="S::sunaraya@microsoft.com::85c07fd3-2808-4a4a-82f3-4e340c6991eb" providerId="AD" clId="Web-{9D1DBE27-4267-995C-6A30-DB5AF790EFE7}" dt="2024-02-23T03:37:05.128" v="7" actId="1076"/>
          <ac:spMkLst>
            <pc:docMk/>
            <pc:sldMk cId="2971846542" sldId="2467"/>
            <ac:spMk id="4" creationId="{FF0E0486-C1D9-4AF9-901A-0CD1FA4A8999}"/>
          </ac:spMkLst>
        </pc:spChg>
        <pc:extLst>
          <p:ext xmlns:p="http://schemas.openxmlformats.org/presentationml/2006/main" uri="{D6D511B9-2390-475A-947B-AFAB55BFBCF1}">
            <pc226:cmChg xmlns:pc226="http://schemas.microsoft.com/office/powerpoint/2022/06/main/command" chg="add">
              <pc226:chgData name="Sujata Narayana" userId="S::sunaraya@microsoft.com::85c07fd3-2808-4a4a-82f3-4e340c6991eb" providerId="AD" clId="Web-{9D1DBE27-4267-995C-6A30-DB5AF790EFE7}" dt="2024-02-23T03:41:31.742" v="8"/>
              <pc2:cmMkLst xmlns:pc2="http://schemas.microsoft.com/office/powerpoint/2019/9/main/command">
                <pc:docMk/>
                <pc:sldMk cId="2971846542" sldId="2467"/>
                <pc2:cmMk id="{34FAF13F-4A44-45D5-A419-50EEDAEF3317}"/>
              </pc2:cmMkLst>
            </pc226:cmChg>
          </p:ext>
        </pc:extLst>
      </pc:sldChg>
      <pc:sldChg chg="addCm">
        <pc:chgData name="Sujata Narayana" userId="S::sunaraya@microsoft.com::85c07fd3-2808-4a4a-82f3-4e340c6991eb" providerId="AD" clId="Web-{9D1DBE27-4267-995C-6A30-DB5AF790EFE7}" dt="2024-02-23T03:44:27.781" v="9"/>
        <pc:sldMkLst>
          <pc:docMk/>
          <pc:sldMk cId="3920570296" sldId="2484"/>
        </pc:sldMkLst>
        <pc:extLst>
          <p:ext xmlns:p="http://schemas.openxmlformats.org/presentationml/2006/main" uri="{D6D511B9-2390-475A-947B-AFAB55BFBCF1}">
            <pc226:cmChg xmlns:pc226="http://schemas.microsoft.com/office/powerpoint/2022/06/main/command" chg="add">
              <pc226:chgData name="Sujata Narayana" userId="S::sunaraya@microsoft.com::85c07fd3-2808-4a4a-82f3-4e340c6991eb" providerId="AD" clId="Web-{9D1DBE27-4267-995C-6A30-DB5AF790EFE7}" dt="2024-02-23T03:44:27.781" v="9"/>
              <pc2:cmMkLst xmlns:pc2="http://schemas.microsoft.com/office/powerpoint/2019/9/main/command">
                <pc:docMk/>
                <pc:sldMk cId="3920570296" sldId="2484"/>
                <pc2:cmMk id="{3F0AC639-83E8-4EE9-A2CC-FEFE25164A60}"/>
              </pc2:cmMkLst>
            </pc226:cmChg>
          </p:ext>
        </pc:extLst>
      </pc:sldChg>
    </pc:docChg>
  </pc:docChgLst>
  <pc:docChgLst>
    <pc:chgData name="Emily Lisa" userId="d5dd4cca-287a-4751-b8a2-8db4ab9aeb03" providerId="ADAL" clId="{7E9FFC44-C4C5-4A38-BDF7-70017F8763BE}"/>
    <pc:docChg chg="undo redo custSel addSld delSld modSld sldOrd">
      <pc:chgData name="Emily Lisa" userId="d5dd4cca-287a-4751-b8a2-8db4ab9aeb03" providerId="ADAL" clId="{7E9FFC44-C4C5-4A38-BDF7-70017F8763BE}" dt="2024-03-06T00:48:36.856" v="4674" actId="20577"/>
      <pc:docMkLst>
        <pc:docMk/>
      </pc:docMkLst>
      <pc:sldChg chg="del">
        <pc:chgData name="Emily Lisa" userId="d5dd4cca-287a-4751-b8a2-8db4ab9aeb03" providerId="ADAL" clId="{7E9FFC44-C4C5-4A38-BDF7-70017F8763BE}" dt="2024-02-22T08:22:59.727" v="1" actId="2696"/>
        <pc:sldMkLst>
          <pc:docMk/>
          <pc:sldMk cId="286449309" sldId="256"/>
        </pc:sldMkLst>
      </pc:sldChg>
      <pc:sldChg chg="add del">
        <pc:chgData name="Emily Lisa" userId="d5dd4cca-287a-4751-b8a2-8db4ab9aeb03" providerId="ADAL" clId="{7E9FFC44-C4C5-4A38-BDF7-70017F8763BE}" dt="2024-02-29T00:26:06.368" v="1793" actId="2696"/>
        <pc:sldMkLst>
          <pc:docMk/>
          <pc:sldMk cId="2174704069" sldId="264"/>
        </pc:sldMkLst>
      </pc:sldChg>
      <pc:sldChg chg="addSp delSp modSp mod modNotesTx">
        <pc:chgData name="Emily Lisa" userId="d5dd4cca-287a-4751-b8a2-8db4ab9aeb03" providerId="ADAL" clId="{7E9FFC44-C4C5-4A38-BDF7-70017F8763BE}" dt="2024-02-29T22:15:34.429" v="2821" actId="20577"/>
        <pc:sldMkLst>
          <pc:docMk/>
          <pc:sldMk cId="3644016809" sldId="269"/>
        </pc:sldMkLst>
        <pc:spChg chg="add mod">
          <ac:chgData name="Emily Lisa" userId="d5dd4cca-287a-4751-b8a2-8db4ab9aeb03" providerId="ADAL" clId="{7E9FFC44-C4C5-4A38-BDF7-70017F8763BE}" dt="2024-02-29T20:37:08.797" v="2601" actId="255"/>
          <ac:spMkLst>
            <pc:docMk/>
            <pc:sldMk cId="3644016809" sldId="269"/>
            <ac:spMk id="3" creationId="{7B3367A8-2794-EF6B-E518-75DE341DC7F3}"/>
          </ac:spMkLst>
        </pc:spChg>
        <pc:spChg chg="del">
          <ac:chgData name="Emily Lisa" userId="d5dd4cca-287a-4751-b8a2-8db4ab9aeb03" providerId="ADAL" clId="{7E9FFC44-C4C5-4A38-BDF7-70017F8763BE}" dt="2024-02-29T00:28:17.653" v="1835" actId="478"/>
          <ac:spMkLst>
            <pc:docMk/>
            <pc:sldMk cId="3644016809" sldId="269"/>
            <ac:spMk id="4" creationId="{A0121CE1-AE8A-C285-EB49-0DF4545AADEB}"/>
          </ac:spMkLst>
        </pc:spChg>
        <pc:spChg chg="del">
          <ac:chgData name="Emily Lisa" userId="d5dd4cca-287a-4751-b8a2-8db4ab9aeb03" providerId="ADAL" clId="{7E9FFC44-C4C5-4A38-BDF7-70017F8763BE}" dt="2024-02-29T00:28:19.164" v="1836" actId="478"/>
          <ac:spMkLst>
            <pc:docMk/>
            <pc:sldMk cId="3644016809" sldId="269"/>
            <ac:spMk id="5" creationId="{16F62582-09FB-82DE-EE84-0E928DE92042}"/>
          </ac:spMkLst>
        </pc:spChg>
        <pc:picChg chg="add mod">
          <ac:chgData name="Emily Lisa" userId="d5dd4cca-287a-4751-b8a2-8db4ab9aeb03" providerId="ADAL" clId="{7E9FFC44-C4C5-4A38-BDF7-70017F8763BE}" dt="2024-02-29T00:28:37.968" v="1837"/>
          <ac:picMkLst>
            <pc:docMk/>
            <pc:sldMk cId="3644016809" sldId="269"/>
            <ac:picMk id="2" creationId="{EE76FADE-A10D-86BF-8470-2DA18B3D655B}"/>
          </ac:picMkLst>
        </pc:picChg>
      </pc:sldChg>
      <pc:sldChg chg="add">
        <pc:chgData name="Emily Lisa" userId="d5dd4cca-287a-4751-b8a2-8db4ab9aeb03" providerId="ADAL" clId="{7E9FFC44-C4C5-4A38-BDF7-70017F8763BE}" dt="2024-02-29T00:27:24.352" v="1833"/>
        <pc:sldMkLst>
          <pc:docMk/>
          <pc:sldMk cId="1679404494" sldId="270"/>
        </pc:sldMkLst>
      </pc:sldChg>
      <pc:sldChg chg="add">
        <pc:chgData name="Emily Lisa" userId="d5dd4cca-287a-4751-b8a2-8db4ab9aeb03" providerId="ADAL" clId="{7E9FFC44-C4C5-4A38-BDF7-70017F8763BE}" dt="2024-02-29T00:27:24.352" v="1833"/>
        <pc:sldMkLst>
          <pc:docMk/>
          <pc:sldMk cId="4164166654" sldId="271"/>
        </pc:sldMkLst>
      </pc:sldChg>
      <pc:sldChg chg="modSp add del mod modNotesTx">
        <pc:chgData name="Emily Lisa" userId="d5dd4cca-287a-4751-b8a2-8db4ab9aeb03" providerId="ADAL" clId="{7E9FFC44-C4C5-4A38-BDF7-70017F8763BE}" dt="2024-02-29T00:26:34.987" v="1832" actId="2696"/>
        <pc:sldMkLst>
          <pc:docMk/>
          <pc:sldMk cId="2971817089" sldId="284"/>
        </pc:sldMkLst>
        <pc:spChg chg="mod">
          <ac:chgData name="Emily Lisa" userId="d5dd4cca-287a-4751-b8a2-8db4ab9aeb03" providerId="ADAL" clId="{7E9FFC44-C4C5-4A38-BDF7-70017F8763BE}" dt="2024-02-22T09:18:12.601" v="1203" actId="20577"/>
          <ac:spMkLst>
            <pc:docMk/>
            <pc:sldMk cId="2971817089" sldId="284"/>
            <ac:spMk id="2" creationId="{C1C08A40-96D7-C362-0F20-F776274ACA0F}"/>
          </ac:spMkLst>
        </pc:spChg>
      </pc:sldChg>
      <pc:sldChg chg="modSp del mod ord modShow">
        <pc:chgData name="Emily Lisa" userId="d5dd4cca-287a-4751-b8a2-8db4ab9aeb03" providerId="ADAL" clId="{7E9FFC44-C4C5-4A38-BDF7-70017F8763BE}" dt="2024-02-29T22:45:38.090" v="2914" actId="2696"/>
        <pc:sldMkLst>
          <pc:docMk/>
          <pc:sldMk cId="69216307" sldId="2466"/>
        </pc:sldMkLst>
        <pc:spChg chg="mod">
          <ac:chgData name="Emily Lisa" userId="d5dd4cca-287a-4751-b8a2-8db4ab9aeb03" providerId="ADAL" clId="{7E9FFC44-C4C5-4A38-BDF7-70017F8763BE}" dt="2024-02-22T09:29:01.401" v="1388" actId="207"/>
          <ac:spMkLst>
            <pc:docMk/>
            <pc:sldMk cId="69216307" sldId="2466"/>
            <ac:spMk id="2" creationId="{7A021C12-F179-427A-AA1E-60976FBC0B8C}"/>
          </ac:spMkLst>
        </pc:spChg>
        <pc:spChg chg="mod">
          <ac:chgData name="Emily Lisa" userId="d5dd4cca-287a-4751-b8a2-8db4ab9aeb03" providerId="ADAL" clId="{7E9FFC44-C4C5-4A38-BDF7-70017F8763BE}" dt="2024-02-22T09:31:19.618" v="1401" actId="207"/>
          <ac:spMkLst>
            <pc:docMk/>
            <pc:sldMk cId="69216307" sldId="2466"/>
            <ac:spMk id="3" creationId="{937EA571-6822-4C66-9466-A734ECBF47FE}"/>
          </ac:spMkLst>
        </pc:spChg>
        <pc:spChg chg="mod">
          <ac:chgData name="Emily Lisa" userId="d5dd4cca-287a-4751-b8a2-8db4ab9aeb03" providerId="ADAL" clId="{7E9FFC44-C4C5-4A38-BDF7-70017F8763BE}" dt="2024-02-22T09:31:04.834" v="1399" actId="207"/>
          <ac:spMkLst>
            <pc:docMk/>
            <pc:sldMk cId="69216307" sldId="2466"/>
            <ac:spMk id="4" creationId="{D673095E-E8EF-4FFD-95B9-A1BEA25CB529}"/>
          </ac:spMkLst>
        </pc:spChg>
        <pc:spChg chg="mod">
          <ac:chgData name="Emily Lisa" userId="d5dd4cca-287a-4751-b8a2-8db4ab9aeb03" providerId="ADAL" clId="{7E9FFC44-C4C5-4A38-BDF7-70017F8763BE}" dt="2024-02-22T09:31:12.968" v="1400" actId="207"/>
          <ac:spMkLst>
            <pc:docMk/>
            <pc:sldMk cId="69216307" sldId="2466"/>
            <ac:spMk id="5" creationId="{4BA41D49-6827-4434-9E3F-430B8B5224C0}"/>
          </ac:spMkLst>
        </pc:spChg>
      </pc:sldChg>
      <pc:sldChg chg="addSp delSp modSp del mod ord delAnim modAnim modShow">
        <pc:chgData name="Emily Lisa" userId="d5dd4cca-287a-4751-b8a2-8db4ab9aeb03" providerId="ADAL" clId="{7E9FFC44-C4C5-4A38-BDF7-70017F8763BE}" dt="2024-02-29T22:45:38.090" v="2914" actId="2696"/>
        <pc:sldMkLst>
          <pc:docMk/>
          <pc:sldMk cId="2971846542" sldId="2467"/>
        </pc:sldMkLst>
        <pc:spChg chg="mod">
          <ac:chgData name="Emily Lisa" userId="d5dd4cca-287a-4751-b8a2-8db4ab9aeb03" providerId="ADAL" clId="{7E9FFC44-C4C5-4A38-BDF7-70017F8763BE}" dt="2024-02-22T09:31:27.868" v="1402" actId="207"/>
          <ac:spMkLst>
            <pc:docMk/>
            <pc:sldMk cId="2971846542" sldId="2467"/>
            <ac:spMk id="2" creationId="{1ADE823B-959F-4B7C-83BD-0B061D2D0225}"/>
          </ac:spMkLst>
        </pc:spChg>
        <pc:spChg chg="mod">
          <ac:chgData name="Emily Lisa" userId="d5dd4cca-287a-4751-b8a2-8db4ab9aeb03" providerId="ADAL" clId="{7E9FFC44-C4C5-4A38-BDF7-70017F8763BE}" dt="2024-02-22T09:31:36.718" v="1403" actId="207"/>
          <ac:spMkLst>
            <pc:docMk/>
            <pc:sldMk cId="2971846542" sldId="2467"/>
            <ac:spMk id="4" creationId="{FF0E0486-C1D9-4AF9-901A-0CD1FA4A8999}"/>
          </ac:spMkLst>
        </pc:spChg>
        <pc:spChg chg="mod">
          <ac:chgData name="Emily Lisa" userId="d5dd4cca-287a-4751-b8a2-8db4ab9aeb03" providerId="ADAL" clId="{7E9FFC44-C4C5-4A38-BDF7-70017F8763BE}" dt="2024-02-22T09:29:40.158" v="1390" actId="207"/>
          <ac:spMkLst>
            <pc:docMk/>
            <pc:sldMk cId="2971846542" sldId="2467"/>
            <ac:spMk id="7" creationId="{754312E8-4CB2-4D8C-9242-74ADF2A3481F}"/>
          </ac:spMkLst>
        </pc:spChg>
        <pc:spChg chg="mod">
          <ac:chgData name="Emily Lisa" userId="d5dd4cca-287a-4751-b8a2-8db4ab9aeb03" providerId="ADAL" clId="{7E9FFC44-C4C5-4A38-BDF7-70017F8763BE}" dt="2024-02-22T09:16:38.335" v="1144" actId="207"/>
          <ac:spMkLst>
            <pc:docMk/>
            <pc:sldMk cId="2971846542" sldId="2467"/>
            <ac:spMk id="10" creationId="{90723B20-9A4D-263E-5537-2A68F26743D7}"/>
          </ac:spMkLst>
        </pc:spChg>
        <pc:spChg chg="mod">
          <ac:chgData name="Emily Lisa" userId="d5dd4cca-287a-4751-b8a2-8db4ab9aeb03" providerId="ADAL" clId="{7E9FFC44-C4C5-4A38-BDF7-70017F8763BE}" dt="2024-02-22T09:16:58.001" v="1147" actId="207"/>
          <ac:spMkLst>
            <pc:docMk/>
            <pc:sldMk cId="2971846542" sldId="2467"/>
            <ac:spMk id="11" creationId="{0F831C97-FC54-DC22-2A9E-DE638750C571}"/>
          </ac:spMkLst>
        </pc:spChg>
        <pc:spChg chg="mod">
          <ac:chgData name="Emily Lisa" userId="d5dd4cca-287a-4751-b8a2-8db4ab9aeb03" providerId="ADAL" clId="{7E9FFC44-C4C5-4A38-BDF7-70017F8763BE}" dt="2024-02-22T09:17:02.807" v="1148" actId="207"/>
          <ac:spMkLst>
            <pc:docMk/>
            <pc:sldMk cId="2971846542" sldId="2467"/>
            <ac:spMk id="12" creationId="{9776F4DE-BCCA-C117-1A1E-5C3B9E693736}"/>
          </ac:spMkLst>
        </pc:spChg>
        <pc:spChg chg="del mod">
          <ac:chgData name="Emily Lisa" userId="d5dd4cca-287a-4751-b8a2-8db4ab9aeb03" providerId="ADAL" clId="{7E9FFC44-C4C5-4A38-BDF7-70017F8763BE}" dt="2024-02-22T09:23:36.612" v="1267" actId="478"/>
          <ac:spMkLst>
            <pc:docMk/>
            <pc:sldMk cId="2971846542" sldId="2467"/>
            <ac:spMk id="15" creationId="{A5616BF0-4883-8BB4-D15A-B230EFF9FEE1}"/>
          </ac:spMkLst>
        </pc:spChg>
        <pc:spChg chg="mod">
          <ac:chgData name="Emily Lisa" userId="d5dd4cca-287a-4751-b8a2-8db4ab9aeb03" providerId="ADAL" clId="{7E9FFC44-C4C5-4A38-BDF7-70017F8763BE}" dt="2024-02-22T09:23:33.434" v="1266"/>
          <ac:spMkLst>
            <pc:docMk/>
            <pc:sldMk cId="2971846542" sldId="2467"/>
            <ac:spMk id="19" creationId="{B41E17FF-3782-9F34-1647-BCD056CD2216}"/>
          </ac:spMkLst>
        </pc:spChg>
        <pc:spChg chg="mod">
          <ac:chgData name="Emily Lisa" userId="d5dd4cca-287a-4751-b8a2-8db4ab9aeb03" providerId="ADAL" clId="{7E9FFC44-C4C5-4A38-BDF7-70017F8763BE}" dt="2024-02-22T09:23:33.434" v="1266"/>
          <ac:spMkLst>
            <pc:docMk/>
            <pc:sldMk cId="2971846542" sldId="2467"/>
            <ac:spMk id="26" creationId="{48D2C6A0-7E37-C9E5-5D55-C23AEDBB5D79}"/>
          </ac:spMkLst>
        </pc:spChg>
        <pc:spChg chg="mod">
          <ac:chgData name="Emily Lisa" userId="d5dd4cca-287a-4751-b8a2-8db4ab9aeb03" providerId="ADAL" clId="{7E9FFC44-C4C5-4A38-BDF7-70017F8763BE}" dt="2024-02-22T09:23:33.434" v="1266"/>
          <ac:spMkLst>
            <pc:docMk/>
            <pc:sldMk cId="2971846542" sldId="2467"/>
            <ac:spMk id="33" creationId="{9ED6AA87-323E-074A-DBA1-F2E8114E8F3C}"/>
          </ac:spMkLst>
        </pc:spChg>
        <pc:spChg chg="mod">
          <ac:chgData name="Emily Lisa" userId="d5dd4cca-287a-4751-b8a2-8db4ab9aeb03" providerId="ADAL" clId="{7E9FFC44-C4C5-4A38-BDF7-70017F8763BE}" dt="2024-02-22T09:23:55.101" v="1270" actId="207"/>
          <ac:spMkLst>
            <pc:docMk/>
            <pc:sldMk cId="2971846542" sldId="2467"/>
            <ac:spMk id="69" creationId="{2A25CAB0-F8A4-17CF-95D8-42C0781260EE}"/>
          </ac:spMkLst>
        </pc:spChg>
        <pc:spChg chg="mod">
          <ac:chgData name="Emily Lisa" userId="d5dd4cca-287a-4751-b8a2-8db4ab9aeb03" providerId="ADAL" clId="{7E9FFC44-C4C5-4A38-BDF7-70017F8763BE}" dt="2024-02-22T09:23:51.156" v="1269" actId="207"/>
          <ac:spMkLst>
            <pc:docMk/>
            <pc:sldMk cId="2971846542" sldId="2467"/>
            <ac:spMk id="70" creationId="{A5A2AA83-F569-4293-5886-495F8E618D7A}"/>
          </ac:spMkLst>
        </pc:spChg>
        <pc:spChg chg="mod">
          <ac:chgData name="Emily Lisa" userId="d5dd4cca-287a-4751-b8a2-8db4ab9aeb03" providerId="ADAL" clId="{7E9FFC44-C4C5-4A38-BDF7-70017F8763BE}" dt="2024-02-22T09:23:44.456" v="1268" actId="207"/>
          <ac:spMkLst>
            <pc:docMk/>
            <pc:sldMk cId="2971846542" sldId="2467"/>
            <ac:spMk id="71" creationId="{020C9467-A5B3-F580-E1C2-0CA946FC7A5E}"/>
          </ac:spMkLst>
        </pc:spChg>
        <pc:grpChg chg="del">
          <ac:chgData name="Emily Lisa" userId="d5dd4cca-287a-4751-b8a2-8db4ab9aeb03" providerId="ADAL" clId="{7E9FFC44-C4C5-4A38-BDF7-70017F8763BE}" dt="2024-02-22T09:15:59.401" v="1134" actId="478"/>
          <ac:grpSpMkLst>
            <pc:docMk/>
            <pc:sldMk cId="2971846542" sldId="2467"/>
            <ac:grpSpMk id="3" creationId="{7644B72F-76DB-4DAD-9EBF-4B9D1259BEDF}"/>
          </ac:grpSpMkLst>
        </pc:grpChg>
        <pc:grpChg chg="add del mod">
          <ac:chgData name="Emily Lisa" userId="d5dd4cca-287a-4751-b8a2-8db4ab9aeb03" providerId="ADAL" clId="{7E9FFC44-C4C5-4A38-BDF7-70017F8763BE}" dt="2024-02-22T09:23:57.451" v="1271" actId="478"/>
          <ac:grpSpMkLst>
            <pc:docMk/>
            <pc:sldMk cId="2971846542" sldId="2467"/>
            <ac:grpSpMk id="5" creationId="{0969864F-CC93-7269-80CB-332837D51FB7}"/>
          </ac:grpSpMkLst>
        </pc:grpChg>
        <pc:grpChg chg="add mod">
          <ac:chgData name="Emily Lisa" userId="d5dd4cca-287a-4751-b8a2-8db4ab9aeb03" providerId="ADAL" clId="{7E9FFC44-C4C5-4A38-BDF7-70017F8763BE}" dt="2024-02-22T09:23:33.434" v="1266"/>
          <ac:grpSpMkLst>
            <pc:docMk/>
            <pc:sldMk cId="2971846542" sldId="2467"/>
            <ac:grpSpMk id="13" creationId="{5CA6960A-23D5-8E85-68FC-5CF7E5FF8463}"/>
          </ac:grpSpMkLst>
        </pc:grpChg>
        <pc:grpChg chg="mod">
          <ac:chgData name="Emily Lisa" userId="d5dd4cca-287a-4751-b8a2-8db4ab9aeb03" providerId="ADAL" clId="{7E9FFC44-C4C5-4A38-BDF7-70017F8763BE}" dt="2024-02-22T09:23:33.434" v="1266"/>
          <ac:grpSpMkLst>
            <pc:docMk/>
            <pc:sldMk cId="2971846542" sldId="2467"/>
            <ac:grpSpMk id="14" creationId="{1E9EA6D6-FF46-8C74-9745-50717E5D1701}"/>
          </ac:grpSpMkLst>
        </pc:grpChg>
        <pc:grpChg chg="mod">
          <ac:chgData name="Emily Lisa" userId="d5dd4cca-287a-4751-b8a2-8db4ab9aeb03" providerId="ADAL" clId="{7E9FFC44-C4C5-4A38-BDF7-70017F8763BE}" dt="2024-02-22T09:23:33.434" v="1266"/>
          <ac:grpSpMkLst>
            <pc:docMk/>
            <pc:sldMk cId="2971846542" sldId="2467"/>
            <ac:grpSpMk id="16" creationId="{32FBA9C6-4C0C-C28E-ABD9-FE47D9F5C2D5}"/>
          </ac:grpSpMkLst>
        </pc:grpChg>
        <pc:grpChg chg="mod">
          <ac:chgData name="Emily Lisa" userId="d5dd4cca-287a-4751-b8a2-8db4ab9aeb03" providerId="ADAL" clId="{7E9FFC44-C4C5-4A38-BDF7-70017F8763BE}" dt="2024-02-22T09:23:33.434" v="1266"/>
          <ac:grpSpMkLst>
            <pc:docMk/>
            <pc:sldMk cId="2971846542" sldId="2467"/>
            <ac:grpSpMk id="17" creationId="{F9EE4B57-79C7-A813-C25E-FC109AA84219}"/>
          </ac:grpSpMkLst>
        </pc:grpChg>
        <pc:grpChg chg="mod">
          <ac:chgData name="Emily Lisa" userId="d5dd4cca-287a-4751-b8a2-8db4ab9aeb03" providerId="ADAL" clId="{7E9FFC44-C4C5-4A38-BDF7-70017F8763BE}" dt="2024-02-22T09:23:33.434" v="1266"/>
          <ac:grpSpMkLst>
            <pc:docMk/>
            <pc:sldMk cId="2971846542" sldId="2467"/>
            <ac:grpSpMk id="18" creationId="{5B7358FE-297F-059C-C5C6-0AE837CA917D}"/>
          </ac:grpSpMkLst>
        </pc:grpChg>
        <pc:picChg chg="mod">
          <ac:chgData name="Emily Lisa" userId="d5dd4cca-287a-4751-b8a2-8db4ab9aeb03" providerId="ADAL" clId="{7E9FFC44-C4C5-4A38-BDF7-70017F8763BE}" dt="2024-02-22T09:16:10.634" v="1135"/>
          <ac:picMkLst>
            <pc:docMk/>
            <pc:sldMk cId="2971846542" sldId="2467"/>
            <ac:picMk id="6" creationId="{46DA8049-1530-CC0B-DF14-DA5897F7D1C5}"/>
          </ac:picMkLst>
        </pc:picChg>
        <pc:picChg chg="mod">
          <ac:chgData name="Emily Lisa" userId="d5dd4cca-287a-4751-b8a2-8db4ab9aeb03" providerId="ADAL" clId="{7E9FFC44-C4C5-4A38-BDF7-70017F8763BE}" dt="2024-02-22T09:16:10.634" v="1135"/>
          <ac:picMkLst>
            <pc:docMk/>
            <pc:sldMk cId="2971846542" sldId="2467"/>
            <ac:picMk id="8" creationId="{7F89DCBA-EE89-CD13-A7D5-9779CE6A17BE}"/>
          </ac:picMkLst>
        </pc:picChg>
        <pc:picChg chg="mod ord">
          <ac:chgData name="Emily Lisa" userId="d5dd4cca-287a-4751-b8a2-8db4ab9aeb03" providerId="ADAL" clId="{7E9FFC44-C4C5-4A38-BDF7-70017F8763BE}" dt="2024-02-22T09:17:07.934" v="1149" actId="166"/>
          <ac:picMkLst>
            <pc:docMk/>
            <pc:sldMk cId="2971846542" sldId="2467"/>
            <ac:picMk id="9" creationId="{F255DECE-0EC7-5242-7CDE-C35D4B57362F}"/>
          </ac:picMkLst>
        </pc:picChg>
        <pc:cxnChg chg="mod">
          <ac:chgData name="Emily Lisa" userId="d5dd4cca-287a-4751-b8a2-8db4ab9aeb03" providerId="ADAL" clId="{7E9FFC44-C4C5-4A38-BDF7-70017F8763BE}" dt="2024-02-22T09:23:33.434" v="1266"/>
          <ac:cxnSpMkLst>
            <pc:docMk/>
            <pc:sldMk cId="2971846542" sldId="2467"/>
            <ac:cxnSpMk id="20" creationId="{8E28E930-713B-5152-72B5-471F9CEC71EC}"/>
          </ac:cxnSpMkLst>
        </pc:cxnChg>
        <pc:cxnChg chg="mod">
          <ac:chgData name="Emily Lisa" userId="d5dd4cca-287a-4751-b8a2-8db4ab9aeb03" providerId="ADAL" clId="{7E9FFC44-C4C5-4A38-BDF7-70017F8763BE}" dt="2024-02-22T09:23:33.434" v="1266"/>
          <ac:cxnSpMkLst>
            <pc:docMk/>
            <pc:sldMk cId="2971846542" sldId="2467"/>
            <ac:cxnSpMk id="21" creationId="{A095C01E-C5C2-5D28-87E5-5866A8F7B70B}"/>
          </ac:cxnSpMkLst>
        </pc:cxnChg>
        <pc:cxnChg chg="mod">
          <ac:chgData name="Emily Lisa" userId="d5dd4cca-287a-4751-b8a2-8db4ab9aeb03" providerId="ADAL" clId="{7E9FFC44-C4C5-4A38-BDF7-70017F8763BE}" dt="2024-02-22T09:23:33.434" v="1266"/>
          <ac:cxnSpMkLst>
            <pc:docMk/>
            <pc:sldMk cId="2971846542" sldId="2467"/>
            <ac:cxnSpMk id="22" creationId="{B87A8A25-3C6C-DE46-58B5-38F3AE2E813C}"/>
          </ac:cxnSpMkLst>
        </pc:cxnChg>
        <pc:cxnChg chg="mod">
          <ac:chgData name="Emily Lisa" userId="d5dd4cca-287a-4751-b8a2-8db4ab9aeb03" providerId="ADAL" clId="{7E9FFC44-C4C5-4A38-BDF7-70017F8763BE}" dt="2024-02-22T09:23:33.434" v="1266"/>
          <ac:cxnSpMkLst>
            <pc:docMk/>
            <pc:sldMk cId="2971846542" sldId="2467"/>
            <ac:cxnSpMk id="23" creationId="{53C46E1E-1D59-F3F0-A4E0-851F4D77F10C}"/>
          </ac:cxnSpMkLst>
        </pc:cxnChg>
        <pc:cxnChg chg="mod">
          <ac:chgData name="Emily Lisa" userId="d5dd4cca-287a-4751-b8a2-8db4ab9aeb03" providerId="ADAL" clId="{7E9FFC44-C4C5-4A38-BDF7-70017F8763BE}" dt="2024-02-22T09:23:33.434" v="1266"/>
          <ac:cxnSpMkLst>
            <pc:docMk/>
            <pc:sldMk cId="2971846542" sldId="2467"/>
            <ac:cxnSpMk id="24" creationId="{06EF84BE-D5B8-1B1B-2C6D-EEB590711CA7}"/>
          </ac:cxnSpMkLst>
        </pc:cxnChg>
        <pc:cxnChg chg="mod">
          <ac:chgData name="Emily Lisa" userId="d5dd4cca-287a-4751-b8a2-8db4ab9aeb03" providerId="ADAL" clId="{7E9FFC44-C4C5-4A38-BDF7-70017F8763BE}" dt="2024-02-22T09:23:33.434" v="1266"/>
          <ac:cxnSpMkLst>
            <pc:docMk/>
            <pc:sldMk cId="2971846542" sldId="2467"/>
            <ac:cxnSpMk id="25" creationId="{35491F56-3D87-48B5-4A70-C04C99700802}"/>
          </ac:cxnSpMkLst>
        </pc:cxnChg>
        <pc:cxnChg chg="mod">
          <ac:chgData name="Emily Lisa" userId="d5dd4cca-287a-4751-b8a2-8db4ab9aeb03" providerId="ADAL" clId="{7E9FFC44-C4C5-4A38-BDF7-70017F8763BE}" dt="2024-02-22T09:23:33.434" v="1266"/>
          <ac:cxnSpMkLst>
            <pc:docMk/>
            <pc:sldMk cId="2971846542" sldId="2467"/>
            <ac:cxnSpMk id="27" creationId="{A545A53C-7129-60B5-8652-D548300F85A4}"/>
          </ac:cxnSpMkLst>
        </pc:cxnChg>
        <pc:cxnChg chg="mod">
          <ac:chgData name="Emily Lisa" userId="d5dd4cca-287a-4751-b8a2-8db4ab9aeb03" providerId="ADAL" clId="{7E9FFC44-C4C5-4A38-BDF7-70017F8763BE}" dt="2024-02-22T09:23:33.434" v="1266"/>
          <ac:cxnSpMkLst>
            <pc:docMk/>
            <pc:sldMk cId="2971846542" sldId="2467"/>
            <ac:cxnSpMk id="28" creationId="{96AFB062-9C32-E05D-AA24-D3923DD006F8}"/>
          </ac:cxnSpMkLst>
        </pc:cxnChg>
        <pc:cxnChg chg="mod">
          <ac:chgData name="Emily Lisa" userId="d5dd4cca-287a-4751-b8a2-8db4ab9aeb03" providerId="ADAL" clId="{7E9FFC44-C4C5-4A38-BDF7-70017F8763BE}" dt="2024-02-22T09:23:33.434" v="1266"/>
          <ac:cxnSpMkLst>
            <pc:docMk/>
            <pc:sldMk cId="2971846542" sldId="2467"/>
            <ac:cxnSpMk id="29" creationId="{5A511EAD-49E1-7EF2-6721-0F65DFD06487}"/>
          </ac:cxnSpMkLst>
        </pc:cxnChg>
        <pc:cxnChg chg="mod">
          <ac:chgData name="Emily Lisa" userId="d5dd4cca-287a-4751-b8a2-8db4ab9aeb03" providerId="ADAL" clId="{7E9FFC44-C4C5-4A38-BDF7-70017F8763BE}" dt="2024-02-22T09:23:33.434" v="1266"/>
          <ac:cxnSpMkLst>
            <pc:docMk/>
            <pc:sldMk cId="2971846542" sldId="2467"/>
            <ac:cxnSpMk id="30" creationId="{C728686E-B07D-B774-B20C-F67BE919B412}"/>
          </ac:cxnSpMkLst>
        </pc:cxnChg>
        <pc:cxnChg chg="mod">
          <ac:chgData name="Emily Lisa" userId="d5dd4cca-287a-4751-b8a2-8db4ab9aeb03" providerId="ADAL" clId="{7E9FFC44-C4C5-4A38-BDF7-70017F8763BE}" dt="2024-02-22T09:23:33.434" v="1266"/>
          <ac:cxnSpMkLst>
            <pc:docMk/>
            <pc:sldMk cId="2971846542" sldId="2467"/>
            <ac:cxnSpMk id="31" creationId="{1220770A-CCD3-7E9B-7A94-F703B21FCA7B}"/>
          </ac:cxnSpMkLst>
        </pc:cxnChg>
        <pc:cxnChg chg="mod">
          <ac:chgData name="Emily Lisa" userId="d5dd4cca-287a-4751-b8a2-8db4ab9aeb03" providerId="ADAL" clId="{7E9FFC44-C4C5-4A38-BDF7-70017F8763BE}" dt="2024-02-22T09:23:33.434" v="1266"/>
          <ac:cxnSpMkLst>
            <pc:docMk/>
            <pc:sldMk cId="2971846542" sldId="2467"/>
            <ac:cxnSpMk id="32" creationId="{E7B7820D-AF0C-67F3-B4B6-9A1FF3ABA9AC}"/>
          </ac:cxnSpMkLst>
        </pc:cxnChg>
        <pc:cxnChg chg="mod">
          <ac:chgData name="Emily Lisa" userId="d5dd4cca-287a-4751-b8a2-8db4ab9aeb03" providerId="ADAL" clId="{7E9FFC44-C4C5-4A38-BDF7-70017F8763BE}" dt="2024-02-22T09:23:33.434" v="1266"/>
          <ac:cxnSpMkLst>
            <pc:docMk/>
            <pc:sldMk cId="2971846542" sldId="2467"/>
            <ac:cxnSpMk id="34" creationId="{29E202D8-B0BE-04F5-D03F-AC916AA33B57}"/>
          </ac:cxnSpMkLst>
        </pc:cxnChg>
        <pc:cxnChg chg="mod">
          <ac:chgData name="Emily Lisa" userId="d5dd4cca-287a-4751-b8a2-8db4ab9aeb03" providerId="ADAL" clId="{7E9FFC44-C4C5-4A38-BDF7-70017F8763BE}" dt="2024-02-22T09:23:33.434" v="1266"/>
          <ac:cxnSpMkLst>
            <pc:docMk/>
            <pc:sldMk cId="2971846542" sldId="2467"/>
            <ac:cxnSpMk id="35" creationId="{84E270FF-2581-54D5-43E7-A9BBA068B66D}"/>
          </ac:cxnSpMkLst>
        </pc:cxnChg>
        <pc:cxnChg chg="mod">
          <ac:chgData name="Emily Lisa" userId="d5dd4cca-287a-4751-b8a2-8db4ab9aeb03" providerId="ADAL" clId="{7E9FFC44-C4C5-4A38-BDF7-70017F8763BE}" dt="2024-02-22T09:23:33.434" v="1266"/>
          <ac:cxnSpMkLst>
            <pc:docMk/>
            <pc:sldMk cId="2971846542" sldId="2467"/>
            <ac:cxnSpMk id="36" creationId="{7AA68747-3BB0-6B5C-751B-E53AB4CE5490}"/>
          </ac:cxnSpMkLst>
        </pc:cxnChg>
        <pc:cxnChg chg="mod">
          <ac:chgData name="Emily Lisa" userId="d5dd4cca-287a-4751-b8a2-8db4ab9aeb03" providerId="ADAL" clId="{7E9FFC44-C4C5-4A38-BDF7-70017F8763BE}" dt="2024-02-22T09:23:33.434" v="1266"/>
          <ac:cxnSpMkLst>
            <pc:docMk/>
            <pc:sldMk cId="2971846542" sldId="2467"/>
            <ac:cxnSpMk id="37" creationId="{A01B0249-D188-B2AD-768D-724DE6490661}"/>
          </ac:cxnSpMkLst>
        </pc:cxnChg>
        <pc:cxnChg chg="mod">
          <ac:chgData name="Emily Lisa" userId="d5dd4cca-287a-4751-b8a2-8db4ab9aeb03" providerId="ADAL" clId="{7E9FFC44-C4C5-4A38-BDF7-70017F8763BE}" dt="2024-02-22T09:23:33.434" v="1266"/>
          <ac:cxnSpMkLst>
            <pc:docMk/>
            <pc:sldMk cId="2971846542" sldId="2467"/>
            <ac:cxnSpMk id="38" creationId="{C2C48130-D830-80E2-A1B3-5F52F84980F2}"/>
          </ac:cxnSpMkLst>
        </pc:cxnChg>
        <pc:cxnChg chg="mod">
          <ac:chgData name="Emily Lisa" userId="d5dd4cca-287a-4751-b8a2-8db4ab9aeb03" providerId="ADAL" clId="{7E9FFC44-C4C5-4A38-BDF7-70017F8763BE}" dt="2024-02-22T09:23:33.434" v="1266"/>
          <ac:cxnSpMkLst>
            <pc:docMk/>
            <pc:sldMk cId="2971846542" sldId="2467"/>
            <ac:cxnSpMk id="68" creationId="{D645EE74-196D-59B6-E6D9-AE8124A89BC4}"/>
          </ac:cxnSpMkLst>
        </pc:cxnChg>
      </pc:sldChg>
      <pc:sldChg chg="addSp delSp modSp add del mod ord modShow">
        <pc:chgData name="Emily Lisa" userId="d5dd4cca-287a-4751-b8a2-8db4ab9aeb03" providerId="ADAL" clId="{7E9FFC44-C4C5-4A38-BDF7-70017F8763BE}" dt="2024-02-29T22:45:38.090" v="2914" actId="2696"/>
        <pc:sldMkLst>
          <pc:docMk/>
          <pc:sldMk cId="2084771692" sldId="2482"/>
        </pc:sldMkLst>
        <pc:spChg chg="mod">
          <ac:chgData name="Emily Lisa" userId="d5dd4cca-287a-4751-b8a2-8db4ab9aeb03" providerId="ADAL" clId="{7E9FFC44-C4C5-4A38-BDF7-70017F8763BE}" dt="2024-02-22T09:31:43.551" v="1404" actId="207"/>
          <ac:spMkLst>
            <pc:docMk/>
            <pc:sldMk cId="2084771692" sldId="2482"/>
            <ac:spMk id="2" creationId="{F1ABAD2E-3B46-47DD-B747-73C145148B79}"/>
          </ac:spMkLst>
        </pc:spChg>
        <pc:spChg chg="add mod">
          <ac:chgData name="Emily Lisa" userId="d5dd4cca-287a-4751-b8a2-8db4ab9aeb03" providerId="ADAL" clId="{7E9FFC44-C4C5-4A38-BDF7-70017F8763BE}" dt="2024-02-22T09:31:49.004" v="1405" actId="207"/>
          <ac:spMkLst>
            <pc:docMk/>
            <pc:sldMk cId="2084771692" sldId="2482"/>
            <ac:spMk id="3" creationId="{3EC13C70-6CA6-E0EE-9651-0BA33133C55F}"/>
          </ac:spMkLst>
        </pc:spChg>
        <pc:spChg chg="del mod">
          <ac:chgData name="Emily Lisa" userId="d5dd4cca-287a-4751-b8a2-8db4ab9aeb03" providerId="ADAL" clId="{7E9FFC44-C4C5-4A38-BDF7-70017F8763BE}" dt="2024-02-22T09:19:52.451" v="1235" actId="478"/>
          <ac:spMkLst>
            <pc:docMk/>
            <pc:sldMk cId="2084771692" sldId="2482"/>
            <ac:spMk id="6" creationId="{700E0B12-AE12-4CA2-861C-40ECD56B7846}"/>
          </ac:spMkLst>
        </pc:spChg>
      </pc:sldChg>
      <pc:sldChg chg="addSp delSp modSp del mod ord modShow">
        <pc:chgData name="Emily Lisa" userId="d5dd4cca-287a-4751-b8a2-8db4ab9aeb03" providerId="ADAL" clId="{7E9FFC44-C4C5-4A38-BDF7-70017F8763BE}" dt="2024-02-29T22:45:38.090" v="2914" actId="2696"/>
        <pc:sldMkLst>
          <pc:docMk/>
          <pc:sldMk cId="2472114596" sldId="2483"/>
        </pc:sldMkLst>
        <pc:spChg chg="mod">
          <ac:chgData name="Emily Lisa" userId="d5dd4cca-287a-4751-b8a2-8db4ab9aeb03" providerId="ADAL" clId="{7E9FFC44-C4C5-4A38-BDF7-70017F8763BE}" dt="2024-02-22T09:31:57.101" v="1406" actId="207"/>
          <ac:spMkLst>
            <pc:docMk/>
            <pc:sldMk cId="2472114596" sldId="2483"/>
            <ac:spMk id="2" creationId="{5A9A0562-FD4B-47E9-A3D7-2CAEEC6C25D4}"/>
          </ac:spMkLst>
        </pc:spChg>
        <pc:spChg chg="add mod">
          <ac:chgData name="Emily Lisa" userId="d5dd4cca-287a-4751-b8a2-8db4ab9aeb03" providerId="ADAL" clId="{7E9FFC44-C4C5-4A38-BDF7-70017F8763BE}" dt="2024-02-22T09:32:02.928" v="1407" actId="207"/>
          <ac:spMkLst>
            <pc:docMk/>
            <pc:sldMk cId="2472114596" sldId="2483"/>
            <ac:spMk id="3" creationId="{8EC00F29-0BDD-43A1-CF8F-F6FB21D29BD7}"/>
          </ac:spMkLst>
        </pc:spChg>
        <pc:spChg chg="del mod">
          <ac:chgData name="Emily Lisa" userId="d5dd4cca-287a-4751-b8a2-8db4ab9aeb03" providerId="ADAL" clId="{7E9FFC44-C4C5-4A38-BDF7-70017F8763BE}" dt="2024-02-22T09:25:04.616" v="1282" actId="478"/>
          <ac:spMkLst>
            <pc:docMk/>
            <pc:sldMk cId="2472114596" sldId="2483"/>
            <ac:spMk id="4" creationId="{D44C5C72-9E8A-4EF2-9077-F65B840136EB}"/>
          </ac:spMkLst>
        </pc:spChg>
        <pc:spChg chg="mod">
          <ac:chgData name="Emily Lisa" userId="d5dd4cca-287a-4751-b8a2-8db4ab9aeb03" providerId="ADAL" clId="{7E9FFC44-C4C5-4A38-BDF7-70017F8763BE}" dt="2024-02-22T09:22:25.011" v="1255" actId="207"/>
          <ac:spMkLst>
            <pc:docMk/>
            <pc:sldMk cId="2472114596" sldId="2483"/>
            <ac:spMk id="6" creationId="{B6FC8504-BE48-45ED-BDB5-3B27BF698858}"/>
          </ac:spMkLst>
        </pc:spChg>
        <pc:spChg chg="mod">
          <ac:chgData name="Emily Lisa" userId="d5dd4cca-287a-4751-b8a2-8db4ab9aeb03" providerId="ADAL" clId="{7E9FFC44-C4C5-4A38-BDF7-70017F8763BE}" dt="2024-02-22T09:22:31.891" v="1256" actId="207"/>
          <ac:spMkLst>
            <pc:docMk/>
            <pc:sldMk cId="2472114596" sldId="2483"/>
            <ac:spMk id="99" creationId="{28D5E99F-692D-4BDA-B61A-919A0CB7794E}"/>
          </ac:spMkLst>
        </pc:spChg>
        <pc:spChg chg="mod">
          <ac:chgData name="Emily Lisa" userId="d5dd4cca-287a-4751-b8a2-8db4ab9aeb03" providerId="ADAL" clId="{7E9FFC44-C4C5-4A38-BDF7-70017F8763BE}" dt="2024-02-22T09:22:46.818" v="1258" actId="207"/>
          <ac:spMkLst>
            <pc:docMk/>
            <pc:sldMk cId="2472114596" sldId="2483"/>
            <ac:spMk id="100" creationId="{D6C97FF7-F6D0-4CA9-85B3-35A4DB33BC79}"/>
          </ac:spMkLst>
        </pc:spChg>
        <pc:spChg chg="mod">
          <ac:chgData name="Emily Lisa" userId="d5dd4cca-287a-4751-b8a2-8db4ab9aeb03" providerId="ADAL" clId="{7E9FFC44-C4C5-4A38-BDF7-70017F8763BE}" dt="2024-02-22T09:22:37.413" v="1257" actId="207"/>
          <ac:spMkLst>
            <pc:docMk/>
            <pc:sldMk cId="2472114596" sldId="2483"/>
            <ac:spMk id="103" creationId="{7B8667A4-8092-4774-ADF8-8C87635054BB}"/>
          </ac:spMkLst>
        </pc:spChg>
        <pc:spChg chg="mod">
          <ac:chgData name="Emily Lisa" userId="d5dd4cca-287a-4751-b8a2-8db4ab9aeb03" providerId="ADAL" clId="{7E9FFC44-C4C5-4A38-BDF7-70017F8763BE}" dt="2024-02-22T09:22:53.201" v="1259" actId="207"/>
          <ac:spMkLst>
            <pc:docMk/>
            <pc:sldMk cId="2472114596" sldId="2483"/>
            <ac:spMk id="104" creationId="{A94A00B0-EB20-4CC8-9A0E-20BEB189E70B}"/>
          </ac:spMkLst>
        </pc:spChg>
      </pc:sldChg>
      <pc:sldChg chg="addSp delSp modSp del mod ord modShow">
        <pc:chgData name="Emily Lisa" userId="d5dd4cca-287a-4751-b8a2-8db4ab9aeb03" providerId="ADAL" clId="{7E9FFC44-C4C5-4A38-BDF7-70017F8763BE}" dt="2024-02-29T22:45:38.090" v="2914" actId="2696"/>
        <pc:sldMkLst>
          <pc:docMk/>
          <pc:sldMk cId="3920570296" sldId="2484"/>
        </pc:sldMkLst>
        <pc:spChg chg="add mod">
          <ac:chgData name="Emily Lisa" userId="d5dd4cca-287a-4751-b8a2-8db4ab9aeb03" providerId="ADAL" clId="{7E9FFC44-C4C5-4A38-BDF7-70017F8763BE}" dt="2024-02-22T09:32:17.585" v="1409" actId="207"/>
          <ac:spMkLst>
            <pc:docMk/>
            <pc:sldMk cId="3920570296" sldId="2484"/>
            <ac:spMk id="2" creationId="{7C619E0D-92C5-AF4B-7EFF-0C901C1CC0FB}"/>
          </ac:spMkLst>
        </pc:spChg>
        <pc:spChg chg="del">
          <ac:chgData name="Emily Lisa" userId="d5dd4cca-287a-4751-b8a2-8db4ab9aeb03" providerId="ADAL" clId="{7E9FFC44-C4C5-4A38-BDF7-70017F8763BE}" dt="2024-02-22T09:26:15.430" v="1290" actId="478"/>
          <ac:spMkLst>
            <pc:docMk/>
            <pc:sldMk cId="3920570296" sldId="2484"/>
            <ac:spMk id="4" creationId="{ACCF0F61-298C-4EBA-AF44-0BC0E3045C7E}"/>
          </ac:spMkLst>
        </pc:spChg>
        <pc:spChg chg="mod">
          <ac:chgData name="Emily Lisa" userId="d5dd4cca-287a-4751-b8a2-8db4ab9aeb03" providerId="ADAL" clId="{7E9FFC44-C4C5-4A38-BDF7-70017F8763BE}" dt="2024-02-22T09:32:13.422" v="1408" actId="207"/>
          <ac:spMkLst>
            <pc:docMk/>
            <pc:sldMk cId="3920570296" sldId="2484"/>
            <ac:spMk id="5" creationId="{D2E9142B-EF87-45DC-9BE8-E6E7B13AFCBA}"/>
          </ac:spMkLst>
        </pc:spChg>
        <pc:spChg chg="mod">
          <ac:chgData name="Emily Lisa" userId="d5dd4cca-287a-4751-b8a2-8db4ab9aeb03" providerId="ADAL" clId="{7E9FFC44-C4C5-4A38-BDF7-70017F8763BE}" dt="2024-02-22T09:26:02.968" v="1288" actId="207"/>
          <ac:spMkLst>
            <pc:docMk/>
            <pc:sldMk cId="3920570296" sldId="2484"/>
            <ac:spMk id="7" creationId="{C6D29641-03CA-4369-AA7D-C410EF786BDC}"/>
          </ac:spMkLst>
        </pc:spChg>
        <pc:spChg chg="mod">
          <ac:chgData name="Emily Lisa" userId="d5dd4cca-287a-4751-b8a2-8db4ab9aeb03" providerId="ADAL" clId="{7E9FFC44-C4C5-4A38-BDF7-70017F8763BE}" dt="2024-02-22T09:26:10.835" v="1289" actId="207"/>
          <ac:spMkLst>
            <pc:docMk/>
            <pc:sldMk cId="3920570296" sldId="2484"/>
            <ac:spMk id="65" creationId="{270C316F-DAC3-4BF3-9BF1-CD0033740F26}"/>
          </ac:spMkLst>
        </pc:spChg>
      </pc:sldChg>
      <pc:sldChg chg="addSp delSp modSp add del mod delAnim">
        <pc:chgData name="Emily Lisa" userId="d5dd4cca-287a-4751-b8a2-8db4ab9aeb03" providerId="ADAL" clId="{7E9FFC44-C4C5-4A38-BDF7-70017F8763BE}" dt="2024-02-29T00:31:00.790" v="1879" actId="2696"/>
        <pc:sldMkLst>
          <pc:docMk/>
          <pc:sldMk cId="637623800" sldId="10248"/>
        </pc:sldMkLst>
        <pc:spChg chg="add mod">
          <ac:chgData name="Emily Lisa" userId="d5dd4cca-287a-4751-b8a2-8db4ab9aeb03" providerId="ADAL" clId="{7E9FFC44-C4C5-4A38-BDF7-70017F8763BE}" dt="2024-02-29T00:30:18.984" v="1856" actId="21"/>
          <ac:spMkLst>
            <pc:docMk/>
            <pc:sldMk cId="637623800" sldId="10248"/>
            <ac:spMk id="2" creationId="{1748C0D6-77FD-A81F-33AC-A11E0F4D925F}"/>
          </ac:spMkLst>
        </pc:spChg>
        <pc:spChg chg="del mod">
          <ac:chgData name="Emily Lisa" userId="d5dd4cca-287a-4751-b8a2-8db4ab9aeb03" providerId="ADAL" clId="{7E9FFC44-C4C5-4A38-BDF7-70017F8763BE}" dt="2024-02-29T00:30:18.984" v="1856" actId="21"/>
          <ac:spMkLst>
            <pc:docMk/>
            <pc:sldMk cId="637623800" sldId="10248"/>
            <ac:spMk id="4" creationId="{226E7DE8-1271-43B2-9BC3-F32598E3D094}"/>
          </ac:spMkLst>
        </pc:spChg>
        <pc:spChg chg="del mod">
          <ac:chgData name="Emily Lisa" userId="d5dd4cca-287a-4751-b8a2-8db4ab9aeb03" providerId="ADAL" clId="{7E9FFC44-C4C5-4A38-BDF7-70017F8763BE}" dt="2024-02-29T00:30:18.984" v="1856" actId="21"/>
          <ac:spMkLst>
            <pc:docMk/>
            <pc:sldMk cId="637623800" sldId="10248"/>
            <ac:spMk id="5" creationId="{D31F3B30-6B77-4B23-BC67-A8A4CA180EBA}"/>
          </ac:spMkLst>
        </pc:spChg>
        <pc:spChg chg="del mod">
          <ac:chgData name="Emily Lisa" userId="d5dd4cca-287a-4751-b8a2-8db4ab9aeb03" providerId="ADAL" clId="{7E9FFC44-C4C5-4A38-BDF7-70017F8763BE}" dt="2024-02-29T00:30:18.984" v="1856" actId="21"/>
          <ac:spMkLst>
            <pc:docMk/>
            <pc:sldMk cId="637623800" sldId="10248"/>
            <ac:spMk id="6" creationId="{D79CE8CF-C046-469E-A18B-0CEFBFA39274}"/>
          </ac:spMkLst>
        </pc:spChg>
        <pc:spChg chg="del mod">
          <ac:chgData name="Emily Lisa" userId="d5dd4cca-287a-4751-b8a2-8db4ab9aeb03" providerId="ADAL" clId="{7E9FFC44-C4C5-4A38-BDF7-70017F8763BE}" dt="2024-02-29T00:30:18.984" v="1856" actId="21"/>
          <ac:spMkLst>
            <pc:docMk/>
            <pc:sldMk cId="637623800" sldId="10248"/>
            <ac:spMk id="7" creationId="{F84AB3A8-29E0-49A8-8DBD-822F4BD11FBE}"/>
          </ac:spMkLst>
        </pc:spChg>
        <pc:spChg chg="del mod">
          <ac:chgData name="Emily Lisa" userId="d5dd4cca-287a-4751-b8a2-8db4ab9aeb03" providerId="ADAL" clId="{7E9FFC44-C4C5-4A38-BDF7-70017F8763BE}" dt="2024-02-29T00:30:18.984" v="1856" actId="21"/>
          <ac:spMkLst>
            <pc:docMk/>
            <pc:sldMk cId="637623800" sldId="10248"/>
            <ac:spMk id="8" creationId="{F392BDC7-24E3-4570-9FAA-47C6C100B161}"/>
          </ac:spMkLst>
        </pc:spChg>
        <pc:spChg chg="mod">
          <ac:chgData name="Emily Lisa" userId="d5dd4cca-287a-4751-b8a2-8db4ab9aeb03" providerId="ADAL" clId="{7E9FFC44-C4C5-4A38-BDF7-70017F8763BE}" dt="2024-02-22T09:03:46.205" v="694"/>
          <ac:spMkLst>
            <pc:docMk/>
            <pc:sldMk cId="637623800" sldId="10248"/>
            <ac:spMk id="9" creationId="{B93B66AE-B6F5-2193-BE13-BA70D9D08CA9}"/>
          </ac:spMkLst>
        </pc:spChg>
        <pc:spChg chg="del mod">
          <ac:chgData name="Emily Lisa" userId="d5dd4cca-287a-4751-b8a2-8db4ab9aeb03" providerId="ADAL" clId="{7E9FFC44-C4C5-4A38-BDF7-70017F8763BE}" dt="2024-02-22T09:01:14.671" v="675" actId="478"/>
          <ac:spMkLst>
            <pc:docMk/>
            <pc:sldMk cId="637623800" sldId="10248"/>
            <ac:spMk id="10" creationId="{C609B128-6F18-491D-A5C3-AEE957E804CA}"/>
          </ac:spMkLst>
        </pc:spChg>
        <pc:spChg chg="del mod">
          <ac:chgData name="Emily Lisa" userId="d5dd4cca-287a-4751-b8a2-8db4ab9aeb03" providerId="ADAL" clId="{7E9FFC44-C4C5-4A38-BDF7-70017F8763BE}" dt="2024-02-22T09:05:32.420" v="718" actId="478"/>
          <ac:spMkLst>
            <pc:docMk/>
            <pc:sldMk cId="637623800" sldId="10248"/>
            <ac:spMk id="11" creationId="{CAEE0317-227A-410F-B621-F2CB23BAA0BC}"/>
          </ac:spMkLst>
        </pc:spChg>
        <pc:spChg chg="del mod">
          <ac:chgData name="Emily Lisa" userId="d5dd4cca-287a-4751-b8a2-8db4ab9aeb03" providerId="ADAL" clId="{7E9FFC44-C4C5-4A38-BDF7-70017F8763BE}" dt="2024-02-22T09:01:34.161" v="679" actId="478"/>
          <ac:spMkLst>
            <pc:docMk/>
            <pc:sldMk cId="637623800" sldId="10248"/>
            <ac:spMk id="12" creationId="{B01788CA-C1A4-4597-8592-2A8E184A77D7}"/>
          </ac:spMkLst>
        </pc:spChg>
        <pc:spChg chg="del mod">
          <ac:chgData name="Emily Lisa" userId="d5dd4cca-287a-4751-b8a2-8db4ab9aeb03" providerId="ADAL" clId="{7E9FFC44-C4C5-4A38-BDF7-70017F8763BE}" dt="2024-02-22T09:05:06.671" v="711" actId="478"/>
          <ac:spMkLst>
            <pc:docMk/>
            <pc:sldMk cId="637623800" sldId="10248"/>
            <ac:spMk id="13" creationId="{3BAA4791-1380-4EC3-83D8-80F9E72DEB4C}"/>
          </ac:spMkLst>
        </pc:spChg>
        <pc:spChg chg="mod">
          <ac:chgData name="Emily Lisa" userId="d5dd4cca-287a-4751-b8a2-8db4ab9aeb03" providerId="ADAL" clId="{7E9FFC44-C4C5-4A38-BDF7-70017F8763BE}" dt="2024-02-22T09:03:46.205" v="694"/>
          <ac:spMkLst>
            <pc:docMk/>
            <pc:sldMk cId="637623800" sldId="10248"/>
            <ac:spMk id="17" creationId="{EAE7C8E5-180F-13D9-1C1A-99A07095BC00}"/>
          </ac:spMkLst>
        </pc:spChg>
        <pc:spChg chg="mod">
          <ac:chgData name="Emily Lisa" userId="d5dd4cca-287a-4751-b8a2-8db4ab9aeb03" providerId="ADAL" clId="{7E9FFC44-C4C5-4A38-BDF7-70017F8763BE}" dt="2024-02-22T09:03:46.205" v="694"/>
          <ac:spMkLst>
            <pc:docMk/>
            <pc:sldMk cId="637623800" sldId="10248"/>
            <ac:spMk id="24" creationId="{92E3492F-DEB2-D4C4-2895-CC592ED5C48A}"/>
          </ac:spMkLst>
        </pc:spChg>
        <pc:spChg chg="mod">
          <ac:chgData name="Emily Lisa" userId="d5dd4cca-287a-4751-b8a2-8db4ab9aeb03" providerId="ADAL" clId="{7E9FFC44-C4C5-4A38-BDF7-70017F8763BE}" dt="2024-02-22T09:03:46.205" v="694"/>
          <ac:spMkLst>
            <pc:docMk/>
            <pc:sldMk cId="637623800" sldId="10248"/>
            <ac:spMk id="31" creationId="{4A332885-AA5D-7A54-BE10-DF2EC754340C}"/>
          </ac:spMkLst>
        </pc:spChg>
        <pc:spChg chg="mod">
          <ac:chgData name="Emily Lisa" userId="d5dd4cca-287a-4751-b8a2-8db4ab9aeb03" providerId="ADAL" clId="{7E9FFC44-C4C5-4A38-BDF7-70017F8763BE}" dt="2024-02-22T09:09:01.351" v="836" actId="1036"/>
          <ac:spMkLst>
            <pc:docMk/>
            <pc:sldMk cId="637623800" sldId="10248"/>
            <ac:spMk id="37" creationId="{35768F54-60FD-424F-AA72-98D01080B196}"/>
          </ac:spMkLst>
        </pc:spChg>
        <pc:spChg chg="mod">
          <ac:chgData name="Emily Lisa" userId="d5dd4cca-287a-4751-b8a2-8db4ab9aeb03" providerId="ADAL" clId="{7E9FFC44-C4C5-4A38-BDF7-70017F8763BE}" dt="2024-02-22T09:09:01.351" v="836" actId="1036"/>
          <ac:spMkLst>
            <pc:docMk/>
            <pc:sldMk cId="637623800" sldId="10248"/>
            <ac:spMk id="38" creationId="{FCEC7E60-E00B-422F-A057-F4EF1F523C03}"/>
          </ac:spMkLst>
        </pc:spChg>
        <pc:spChg chg="mod">
          <ac:chgData name="Emily Lisa" userId="d5dd4cca-287a-4751-b8a2-8db4ab9aeb03" providerId="ADAL" clId="{7E9FFC44-C4C5-4A38-BDF7-70017F8763BE}" dt="2024-02-22T09:09:01.351" v="836" actId="1036"/>
          <ac:spMkLst>
            <pc:docMk/>
            <pc:sldMk cId="637623800" sldId="10248"/>
            <ac:spMk id="39" creationId="{0035F14D-5F18-40FD-B2A3-4A38B654A4A2}"/>
          </ac:spMkLst>
        </pc:spChg>
        <pc:spChg chg="mod">
          <ac:chgData name="Emily Lisa" userId="d5dd4cca-287a-4751-b8a2-8db4ab9aeb03" providerId="ADAL" clId="{7E9FFC44-C4C5-4A38-BDF7-70017F8763BE}" dt="2024-02-22T09:09:01.351" v="836" actId="1036"/>
          <ac:spMkLst>
            <pc:docMk/>
            <pc:sldMk cId="637623800" sldId="10248"/>
            <ac:spMk id="40" creationId="{3B49DC30-E4CF-4CB9-9782-3819F8414CBD}"/>
          </ac:spMkLst>
        </pc:spChg>
        <pc:spChg chg="mod">
          <ac:chgData name="Emily Lisa" userId="d5dd4cca-287a-4751-b8a2-8db4ab9aeb03" providerId="ADAL" clId="{7E9FFC44-C4C5-4A38-BDF7-70017F8763BE}" dt="2024-02-22T09:09:01.351" v="836" actId="1036"/>
          <ac:spMkLst>
            <pc:docMk/>
            <pc:sldMk cId="637623800" sldId="10248"/>
            <ac:spMk id="41" creationId="{08C47687-A98D-4FBC-8E51-DF672807AF3F}"/>
          </ac:spMkLst>
        </pc:spChg>
        <pc:spChg chg="mod">
          <ac:chgData name="Emily Lisa" userId="d5dd4cca-287a-4751-b8a2-8db4ab9aeb03" providerId="ADAL" clId="{7E9FFC44-C4C5-4A38-BDF7-70017F8763BE}" dt="2024-02-22T09:09:01.351" v="836" actId="1036"/>
          <ac:spMkLst>
            <pc:docMk/>
            <pc:sldMk cId="637623800" sldId="10248"/>
            <ac:spMk id="43" creationId="{45C901BB-DE35-478C-B43D-4382742C30E2}"/>
          </ac:spMkLst>
        </pc:spChg>
        <pc:spChg chg="mod">
          <ac:chgData name="Emily Lisa" userId="d5dd4cca-287a-4751-b8a2-8db4ab9aeb03" providerId="ADAL" clId="{7E9FFC44-C4C5-4A38-BDF7-70017F8763BE}" dt="2024-02-22T09:09:01.351" v="836" actId="1036"/>
          <ac:spMkLst>
            <pc:docMk/>
            <pc:sldMk cId="637623800" sldId="10248"/>
            <ac:spMk id="44" creationId="{ED0A385E-B02F-43A3-B959-61F24397BB40}"/>
          </ac:spMkLst>
        </pc:spChg>
        <pc:spChg chg="mod">
          <ac:chgData name="Emily Lisa" userId="d5dd4cca-287a-4751-b8a2-8db4ab9aeb03" providerId="ADAL" clId="{7E9FFC44-C4C5-4A38-BDF7-70017F8763BE}" dt="2024-02-22T09:09:01.351" v="836" actId="1036"/>
          <ac:spMkLst>
            <pc:docMk/>
            <pc:sldMk cId="637623800" sldId="10248"/>
            <ac:spMk id="45" creationId="{0A4254AF-C2B2-45C5-B56D-3F6C437CFB3D}"/>
          </ac:spMkLst>
        </pc:spChg>
        <pc:spChg chg="mod">
          <ac:chgData name="Emily Lisa" userId="d5dd4cca-287a-4751-b8a2-8db4ab9aeb03" providerId="ADAL" clId="{7E9FFC44-C4C5-4A38-BDF7-70017F8763BE}" dt="2024-02-22T09:03:46.205" v="694"/>
          <ac:spMkLst>
            <pc:docMk/>
            <pc:sldMk cId="637623800" sldId="10248"/>
            <ac:spMk id="49" creationId="{2102C02F-4A4A-A99D-09F6-E868C02D9769}"/>
          </ac:spMkLst>
        </pc:spChg>
        <pc:spChg chg="mod">
          <ac:chgData name="Emily Lisa" userId="d5dd4cca-287a-4751-b8a2-8db4ab9aeb03" providerId="ADAL" clId="{7E9FFC44-C4C5-4A38-BDF7-70017F8763BE}" dt="2024-02-22T09:04:46.368" v="704" actId="1076"/>
          <ac:spMkLst>
            <pc:docMk/>
            <pc:sldMk cId="637623800" sldId="10248"/>
            <ac:spMk id="50" creationId="{6982AD6A-2AB2-C485-D11D-7B9656F5DA27}"/>
          </ac:spMkLst>
        </pc:spChg>
        <pc:spChg chg="mod">
          <ac:chgData name="Emily Lisa" userId="d5dd4cca-287a-4751-b8a2-8db4ab9aeb03" providerId="ADAL" clId="{7E9FFC44-C4C5-4A38-BDF7-70017F8763BE}" dt="2024-02-22T09:03:46.205" v="694"/>
          <ac:spMkLst>
            <pc:docMk/>
            <pc:sldMk cId="637623800" sldId="10248"/>
            <ac:spMk id="51" creationId="{79B0386E-3231-B0E3-1B01-2B4A2681348E}"/>
          </ac:spMkLst>
        </pc:spChg>
        <pc:spChg chg="add mod">
          <ac:chgData name="Emily Lisa" userId="d5dd4cca-287a-4751-b8a2-8db4ab9aeb03" providerId="ADAL" clId="{7E9FFC44-C4C5-4A38-BDF7-70017F8763BE}" dt="2024-02-22T09:09:01.351" v="836" actId="1036"/>
          <ac:spMkLst>
            <pc:docMk/>
            <pc:sldMk cId="637623800" sldId="10248"/>
            <ac:spMk id="56" creationId="{9EFE6486-B9D8-B332-EB8A-FA004D1A6914}"/>
          </ac:spMkLst>
        </pc:spChg>
        <pc:spChg chg="add mod">
          <ac:chgData name="Emily Lisa" userId="d5dd4cca-287a-4751-b8a2-8db4ab9aeb03" providerId="ADAL" clId="{7E9FFC44-C4C5-4A38-BDF7-70017F8763BE}" dt="2024-02-22T09:09:01.351" v="836" actId="1036"/>
          <ac:spMkLst>
            <pc:docMk/>
            <pc:sldMk cId="637623800" sldId="10248"/>
            <ac:spMk id="57" creationId="{627424AB-B978-7988-A089-C776579DA38A}"/>
          </ac:spMkLst>
        </pc:spChg>
        <pc:spChg chg="add mod">
          <ac:chgData name="Emily Lisa" userId="d5dd4cca-287a-4751-b8a2-8db4ab9aeb03" providerId="ADAL" clId="{7E9FFC44-C4C5-4A38-BDF7-70017F8763BE}" dt="2024-02-22T09:09:01.351" v="836" actId="1036"/>
          <ac:spMkLst>
            <pc:docMk/>
            <pc:sldMk cId="637623800" sldId="10248"/>
            <ac:spMk id="58" creationId="{65937F69-2896-E0A8-C0BE-5C030963D1A0}"/>
          </ac:spMkLst>
        </pc:spChg>
        <pc:spChg chg="mod">
          <ac:chgData name="Emily Lisa" userId="d5dd4cca-287a-4751-b8a2-8db4ab9aeb03" providerId="ADAL" clId="{7E9FFC44-C4C5-4A38-BDF7-70017F8763BE}" dt="2024-02-22T09:00:02.245" v="666" actId="207"/>
          <ac:spMkLst>
            <pc:docMk/>
            <pc:sldMk cId="637623800" sldId="10248"/>
            <ac:spMk id="89" creationId="{7817ACC7-C9F9-4743-83ED-69F593F54D10}"/>
          </ac:spMkLst>
        </pc:spChg>
        <pc:spChg chg="mod">
          <ac:chgData name="Emily Lisa" userId="d5dd4cca-287a-4751-b8a2-8db4ab9aeb03" providerId="ADAL" clId="{7E9FFC44-C4C5-4A38-BDF7-70017F8763BE}" dt="2024-02-22T08:59:51.547" v="664" actId="207"/>
          <ac:spMkLst>
            <pc:docMk/>
            <pc:sldMk cId="637623800" sldId="10248"/>
            <ac:spMk id="95" creationId="{751C27F9-51AD-45BA-A85A-B15AE2F6D45E}"/>
          </ac:spMkLst>
        </pc:spChg>
        <pc:spChg chg="mod">
          <ac:chgData name="Emily Lisa" userId="d5dd4cca-287a-4751-b8a2-8db4ab9aeb03" providerId="ADAL" clId="{7E9FFC44-C4C5-4A38-BDF7-70017F8763BE}" dt="2024-02-22T08:59:57.851" v="665" actId="207"/>
          <ac:spMkLst>
            <pc:docMk/>
            <pc:sldMk cId="637623800" sldId="10248"/>
            <ac:spMk id="96" creationId="{8D2035B8-596E-4D85-8F17-899D09D3585B}"/>
          </ac:spMkLst>
        </pc:spChg>
        <pc:spChg chg="del">
          <ac:chgData name="Emily Lisa" userId="d5dd4cca-287a-4751-b8a2-8db4ab9aeb03" providerId="ADAL" clId="{7E9FFC44-C4C5-4A38-BDF7-70017F8763BE}" dt="2024-02-22T08:58:42.273" v="602" actId="478"/>
          <ac:spMkLst>
            <pc:docMk/>
            <pc:sldMk cId="637623800" sldId="10248"/>
            <ac:spMk id="118" creationId="{BB30E4F0-DFEA-403B-9878-A7105AEEF1B5}"/>
          </ac:spMkLst>
        </pc:spChg>
        <pc:grpChg chg="add del mod">
          <ac:chgData name="Emily Lisa" userId="d5dd4cca-287a-4751-b8a2-8db4ab9aeb03" providerId="ADAL" clId="{7E9FFC44-C4C5-4A38-BDF7-70017F8763BE}" dt="2024-02-22T09:05:08.858" v="712" actId="478"/>
          <ac:grpSpMkLst>
            <pc:docMk/>
            <pc:sldMk cId="637623800" sldId="10248"/>
            <ac:grpSpMk id="2" creationId="{7336BFE8-7961-290B-2CC6-A8B693C5DF5A}"/>
          </ac:grpSpMkLst>
        </pc:grpChg>
        <pc:grpChg chg="mod">
          <ac:chgData name="Emily Lisa" userId="d5dd4cca-287a-4751-b8a2-8db4ab9aeb03" providerId="ADAL" clId="{7E9FFC44-C4C5-4A38-BDF7-70017F8763BE}" dt="2024-02-22T09:03:46.205" v="694"/>
          <ac:grpSpMkLst>
            <pc:docMk/>
            <pc:sldMk cId="637623800" sldId="10248"/>
            <ac:grpSpMk id="3" creationId="{ABCEBE9E-8EB5-D84F-FDED-9B1A17291B5B}"/>
          </ac:grpSpMkLst>
        </pc:grpChg>
        <pc:grpChg chg="mod">
          <ac:chgData name="Emily Lisa" userId="d5dd4cca-287a-4751-b8a2-8db4ab9aeb03" providerId="ADAL" clId="{7E9FFC44-C4C5-4A38-BDF7-70017F8763BE}" dt="2024-02-22T09:03:46.205" v="694"/>
          <ac:grpSpMkLst>
            <pc:docMk/>
            <pc:sldMk cId="637623800" sldId="10248"/>
            <ac:grpSpMk id="14" creationId="{75D17410-DA24-DA43-4B63-450B3E6B20CD}"/>
          </ac:grpSpMkLst>
        </pc:grpChg>
        <pc:grpChg chg="mod">
          <ac:chgData name="Emily Lisa" userId="d5dd4cca-287a-4751-b8a2-8db4ab9aeb03" providerId="ADAL" clId="{7E9FFC44-C4C5-4A38-BDF7-70017F8763BE}" dt="2024-02-22T09:03:46.205" v="694"/>
          <ac:grpSpMkLst>
            <pc:docMk/>
            <pc:sldMk cId="637623800" sldId="10248"/>
            <ac:grpSpMk id="15" creationId="{DABA0F6C-7AA7-DD17-196C-36874964C93F}"/>
          </ac:grpSpMkLst>
        </pc:grpChg>
        <pc:grpChg chg="mod">
          <ac:chgData name="Emily Lisa" userId="d5dd4cca-287a-4751-b8a2-8db4ab9aeb03" providerId="ADAL" clId="{7E9FFC44-C4C5-4A38-BDF7-70017F8763BE}" dt="2024-02-22T09:03:46.205" v="694"/>
          <ac:grpSpMkLst>
            <pc:docMk/>
            <pc:sldMk cId="637623800" sldId="10248"/>
            <ac:grpSpMk id="16" creationId="{914954D7-D3E3-CD0B-1AC2-C0BB99C39491}"/>
          </ac:grpSpMkLst>
        </pc:grpChg>
        <pc:grpChg chg="del mod">
          <ac:chgData name="Emily Lisa" userId="d5dd4cca-287a-4751-b8a2-8db4ab9aeb03" providerId="ADAL" clId="{7E9FFC44-C4C5-4A38-BDF7-70017F8763BE}" dt="2024-02-29T00:30:18.984" v="1856" actId="21"/>
          <ac:grpSpMkLst>
            <pc:docMk/>
            <pc:sldMk cId="637623800" sldId="10248"/>
            <ac:grpSpMk id="36" creationId="{395B030C-7E31-4EBE-8FF3-63016EE774FB}"/>
          </ac:grpSpMkLst>
        </pc:grpChg>
        <pc:grpChg chg="del mod">
          <ac:chgData name="Emily Lisa" userId="d5dd4cca-287a-4751-b8a2-8db4ab9aeb03" providerId="ADAL" clId="{7E9FFC44-C4C5-4A38-BDF7-70017F8763BE}" dt="2024-02-29T00:30:18.984" v="1856" actId="21"/>
          <ac:grpSpMkLst>
            <pc:docMk/>
            <pc:sldMk cId="637623800" sldId="10248"/>
            <ac:grpSpMk id="42" creationId="{8C2F29AF-CBC8-46F9-B1B8-7F43EA74D739}"/>
          </ac:grpSpMkLst>
        </pc:grpChg>
        <pc:grpChg chg="add del mod">
          <ac:chgData name="Emily Lisa" userId="d5dd4cca-287a-4751-b8a2-8db4ab9aeb03" providerId="ADAL" clId="{7E9FFC44-C4C5-4A38-BDF7-70017F8763BE}" dt="2024-02-29T00:30:18.984" v="1856" actId="21"/>
          <ac:grpSpMkLst>
            <pc:docMk/>
            <pc:sldMk cId="637623800" sldId="10248"/>
            <ac:grpSpMk id="59" creationId="{680704B9-E720-2E9F-667A-BACD67AF4308}"/>
          </ac:grpSpMkLst>
        </pc:grpChg>
        <pc:grpChg chg="del mod">
          <ac:chgData name="Emily Lisa" userId="d5dd4cca-287a-4751-b8a2-8db4ab9aeb03" providerId="ADAL" clId="{7E9FFC44-C4C5-4A38-BDF7-70017F8763BE}" dt="2024-02-22T09:04:02.368" v="697" actId="478"/>
          <ac:grpSpMkLst>
            <pc:docMk/>
            <pc:sldMk cId="637623800" sldId="10248"/>
            <ac:grpSpMk id="117" creationId="{79B75E7E-95E3-4DB7-B12A-6382A15CD30F}"/>
          </ac:grpSpMkLst>
        </pc:grpChg>
        <pc:grpChg chg="del mod">
          <ac:chgData name="Emily Lisa" userId="d5dd4cca-287a-4751-b8a2-8db4ab9aeb03" providerId="ADAL" clId="{7E9FFC44-C4C5-4A38-BDF7-70017F8763BE}" dt="2024-02-22T08:58:44.894" v="603" actId="478"/>
          <ac:grpSpMkLst>
            <pc:docMk/>
            <pc:sldMk cId="637623800" sldId="10248"/>
            <ac:grpSpMk id="121" creationId="{2166A5F8-B82D-48D9-A40D-0CC552CBF963}"/>
          </ac:grpSpMkLst>
        </pc:grpChg>
        <pc:picChg chg="del mod">
          <ac:chgData name="Emily Lisa" userId="d5dd4cca-287a-4751-b8a2-8db4ab9aeb03" providerId="ADAL" clId="{7E9FFC44-C4C5-4A38-BDF7-70017F8763BE}" dt="2024-02-29T00:30:18.984" v="1856" actId="21"/>
          <ac:picMkLst>
            <pc:docMk/>
            <pc:sldMk cId="637623800" sldId="10248"/>
            <ac:picMk id="46" creationId="{D572895A-ADE9-422E-B2E6-63DF124BACA2}"/>
          </ac:picMkLst>
        </pc:picChg>
        <pc:picChg chg="add mod">
          <ac:chgData name="Emily Lisa" userId="d5dd4cca-287a-4751-b8a2-8db4ab9aeb03" providerId="ADAL" clId="{7E9FFC44-C4C5-4A38-BDF7-70017F8763BE}" dt="2024-02-22T09:09:01.351" v="836" actId="1036"/>
          <ac:picMkLst>
            <pc:docMk/>
            <pc:sldMk cId="637623800" sldId="10248"/>
            <ac:picMk id="53" creationId="{8A2798ED-67DA-2489-E909-44AA2FF4E207}"/>
          </ac:picMkLst>
        </pc:picChg>
        <pc:picChg chg="add mod">
          <ac:chgData name="Emily Lisa" userId="d5dd4cca-287a-4751-b8a2-8db4ab9aeb03" providerId="ADAL" clId="{7E9FFC44-C4C5-4A38-BDF7-70017F8763BE}" dt="2024-02-22T09:09:01.351" v="836" actId="1036"/>
          <ac:picMkLst>
            <pc:docMk/>
            <pc:sldMk cId="637623800" sldId="10248"/>
            <ac:picMk id="54" creationId="{E100EBB5-466E-0988-E5C2-8DF86EA98D58}"/>
          </ac:picMkLst>
        </pc:picChg>
        <pc:picChg chg="add mod">
          <ac:chgData name="Emily Lisa" userId="d5dd4cca-287a-4751-b8a2-8db4ab9aeb03" providerId="ADAL" clId="{7E9FFC44-C4C5-4A38-BDF7-70017F8763BE}" dt="2024-02-22T09:09:01.351" v="836" actId="1036"/>
          <ac:picMkLst>
            <pc:docMk/>
            <pc:sldMk cId="637623800" sldId="10248"/>
            <ac:picMk id="55" creationId="{4DAD492F-2F7B-B0CF-6F3F-A44F939518BA}"/>
          </ac:picMkLst>
        </pc:picChg>
        <pc:picChg chg="add del mod">
          <ac:chgData name="Emily Lisa" userId="d5dd4cca-287a-4751-b8a2-8db4ab9aeb03" providerId="ADAL" clId="{7E9FFC44-C4C5-4A38-BDF7-70017F8763BE}" dt="2024-02-29T00:30:18.984" v="1856" actId="21"/>
          <ac:picMkLst>
            <pc:docMk/>
            <pc:sldMk cId="637623800" sldId="10248"/>
            <ac:picMk id="61" creationId="{A6A04C46-B54A-BE58-E5CD-9CD7D1AC87D4}"/>
          </ac:picMkLst>
        </pc:picChg>
        <pc:picChg chg="add del mod">
          <ac:chgData name="Emily Lisa" userId="d5dd4cca-287a-4751-b8a2-8db4ab9aeb03" providerId="ADAL" clId="{7E9FFC44-C4C5-4A38-BDF7-70017F8763BE}" dt="2024-02-22T09:07:53.247" v="747" actId="478"/>
          <ac:picMkLst>
            <pc:docMk/>
            <pc:sldMk cId="637623800" sldId="10248"/>
            <ac:picMk id="62" creationId="{F62DF8DB-C0AC-307A-F7F3-EFA02D60BE2C}"/>
          </ac:picMkLst>
        </pc:picChg>
        <pc:picChg chg="add del mod">
          <ac:chgData name="Emily Lisa" userId="d5dd4cca-287a-4751-b8a2-8db4ab9aeb03" providerId="ADAL" clId="{7E9FFC44-C4C5-4A38-BDF7-70017F8763BE}" dt="2024-02-29T00:30:18.984" v="1856" actId="21"/>
          <ac:picMkLst>
            <pc:docMk/>
            <pc:sldMk cId="637623800" sldId="10248"/>
            <ac:picMk id="66" creationId="{FC1D6011-DB2A-6690-7CF0-AC784E488625}"/>
          </ac:picMkLst>
        </pc:picChg>
        <pc:picChg chg="add del mod">
          <ac:chgData name="Emily Lisa" userId="d5dd4cca-287a-4751-b8a2-8db4ab9aeb03" providerId="ADAL" clId="{7E9FFC44-C4C5-4A38-BDF7-70017F8763BE}" dt="2024-02-29T00:30:18.984" v="1856" actId="21"/>
          <ac:picMkLst>
            <pc:docMk/>
            <pc:sldMk cId="637623800" sldId="10248"/>
            <ac:picMk id="71" creationId="{FB00863B-BE16-8308-7977-15182033A8A0}"/>
          </ac:picMkLst>
        </pc:picChg>
        <pc:cxnChg chg="mod">
          <ac:chgData name="Emily Lisa" userId="d5dd4cca-287a-4751-b8a2-8db4ab9aeb03" providerId="ADAL" clId="{7E9FFC44-C4C5-4A38-BDF7-70017F8763BE}" dt="2024-02-22T09:03:46.205" v="694"/>
          <ac:cxnSpMkLst>
            <pc:docMk/>
            <pc:sldMk cId="637623800" sldId="10248"/>
            <ac:cxnSpMk id="18" creationId="{001734D3-52DD-8054-B4BD-2F0C0FF80D1A}"/>
          </ac:cxnSpMkLst>
        </pc:cxnChg>
        <pc:cxnChg chg="mod">
          <ac:chgData name="Emily Lisa" userId="d5dd4cca-287a-4751-b8a2-8db4ab9aeb03" providerId="ADAL" clId="{7E9FFC44-C4C5-4A38-BDF7-70017F8763BE}" dt="2024-02-22T09:03:46.205" v="694"/>
          <ac:cxnSpMkLst>
            <pc:docMk/>
            <pc:sldMk cId="637623800" sldId="10248"/>
            <ac:cxnSpMk id="19" creationId="{3B7BAAE0-3D97-802B-07CB-99038B3A37DA}"/>
          </ac:cxnSpMkLst>
        </pc:cxnChg>
        <pc:cxnChg chg="mod">
          <ac:chgData name="Emily Lisa" userId="d5dd4cca-287a-4751-b8a2-8db4ab9aeb03" providerId="ADAL" clId="{7E9FFC44-C4C5-4A38-BDF7-70017F8763BE}" dt="2024-02-22T09:03:46.205" v="694"/>
          <ac:cxnSpMkLst>
            <pc:docMk/>
            <pc:sldMk cId="637623800" sldId="10248"/>
            <ac:cxnSpMk id="20" creationId="{6F9519DD-7AB2-8298-48A3-C9A1E2EA0E04}"/>
          </ac:cxnSpMkLst>
        </pc:cxnChg>
        <pc:cxnChg chg="mod">
          <ac:chgData name="Emily Lisa" userId="d5dd4cca-287a-4751-b8a2-8db4ab9aeb03" providerId="ADAL" clId="{7E9FFC44-C4C5-4A38-BDF7-70017F8763BE}" dt="2024-02-22T09:03:46.205" v="694"/>
          <ac:cxnSpMkLst>
            <pc:docMk/>
            <pc:sldMk cId="637623800" sldId="10248"/>
            <ac:cxnSpMk id="21" creationId="{77A7871F-19AD-6332-B515-EB10DFFB562D}"/>
          </ac:cxnSpMkLst>
        </pc:cxnChg>
        <pc:cxnChg chg="mod">
          <ac:chgData name="Emily Lisa" userId="d5dd4cca-287a-4751-b8a2-8db4ab9aeb03" providerId="ADAL" clId="{7E9FFC44-C4C5-4A38-BDF7-70017F8763BE}" dt="2024-02-22T09:03:46.205" v="694"/>
          <ac:cxnSpMkLst>
            <pc:docMk/>
            <pc:sldMk cId="637623800" sldId="10248"/>
            <ac:cxnSpMk id="22" creationId="{572CA3A1-74F6-7036-0073-5C8A2C1853FA}"/>
          </ac:cxnSpMkLst>
        </pc:cxnChg>
        <pc:cxnChg chg="mod">
          <ac:chgData name="Emily Lisa" userId="d5dd4cca-287a-4751-b8a2-8db4ab9aeb03" providerId="ADAL" clId="{7E9FFC44-C4C5-4A38-BDF7-70017F8763BE}" dt="2024-02-22T09:03:46.205" v="694"/>
          <ac:cxnSpMkLst>
            <pc:docMk/>
            <pc:sldMk cId="637623800" sldId="10248"/>
            <ac:cxnSpMk id="23" creationId="{A9FD3D1E-358F-6DF0-915C-D7C0569BCB1B}"/>
          </ac:cxnSpMkLst>
        </pc:cxnChg>
        <pc:cxnChg chg="mod">
          <ac:chgData name="Emily Lisa" userId="d5dd4cca-287a-4751-b8a2-8db4ab9aeb03" providerId="ADAL" clId="{7E9FFC44-C4C5-4A38-BDF7-70017F8763BE}" dt="2024-02-22T09:03:46.205" v="694"/>
          <ac:cxnSpMkLst>
            <pc:docMk/>
            <pc:sldMk cId="637623800" sldId="10248"/>
            <ac:cxnSpMk id="25" creationId="{8ACF390F-3DD8-70A4-98ED-3E0782D12DF2}"/>
          </ac:cxnSpMkLst>
        </pc:cxnChg>
        <pc:cxnChg chg="mod">
          <ac:chgData name="Emily Lisa" userId="d5dd4cca-287a-4751-b8a2-8db4ab9aeb03" providerId="ADAL" clId="{7E9FFC44-C4C5-4A38-BDF7-70017F8763BE}" dt="2024-02-22T09:03:46.205" v="694"/>
          <ac:cxnSpMkLst>
            <pc:docMk/>
            <pc:sldMk cId="637623800" sldId="10248"/>
            <ac:cxnSpMk id="26" creationId="{68AF329F-0D40-AED8-FD23-143C766C788A}"/>
          </ac:cxnSpMkLst>
        </pc:cxnChg>
        <pc:cxnChg chg="mod">
          <ac:chgData name="Emily Lisa" userId="d5dd4cca-287a-4751-b8a2-8db4ab9aeb03" providerId="ADAL" clId="{7E9FFC44-C4C5-4A38-BDF7-70017F8763BE}" dt="2024-02-22T09:03:46.205" v="694"/>
          <ac:cxnSpMkLst>
            <pc:docMk/>
            <pc:sldMk cId="637623800" sldId="10248"/>
            <ac:cxnSpMk id="27" creationId="{C4B86FAE-9F46-E0E8-5A69-EC7A3EBE9AAE}"/>
          </ac:cxnSpMkLst>
        </pc:cxnChg>
        <pc:cxnChg chg="mod">
          <ac:chgData name="Emily Lisa" userId="d5dd4cca-287a-4751-b8a2-8db4ab9aeb03" providerId="ADAL" clId="{7E9FFC44-C4C5-4A38-BDF7-70017F8763BE}" dt="2024-02-22T09:03:46.205" v="694"/>
          <ac:cxnSpMkLst>
            <pc:docMk/>
            <pc:sldMk cId="637623800" sldId="10248"/>
            <ac:cxnSpMk id="28" creationId="{4639D787-E1C9-7134-630E-BACD45C2D7D3}"/>
          </ac:cxnSpMkLst>
        </pc:cxnChg>
        <pc:cxnChg chg="mod">
          <ac:chgData name="Emily Lisa" userId="d5dd4cca-287a-4751-b8a2-8db4ab9aeb03" providerId="ADAL" clId="{7E9FFC44-C4C5-4A38-BDF7-70017F8763BE}" dt="2024-02-22T09:03:46.205" v="694"/>
          <ac:cxnSpMkLst>
            <pc:docMk/>
            <pc:sldMk cId="637623800" sldId="10248"/>
            <ac:cxnSpMk id="29" creationId="{A8893156-F6A7-32C6-0F80-8E621943305F}"/>
          </ac:cxnSpMkLst>
        </pc:cxnChg>
        <pc:cxnChg chg="mod">
          <ac:chgData name="Emily Lisa" userId="d5dd4cca-287a-4751-b8a2-8db4ab9aeb03" providerId="ADAL" clId="{7E9FFC44-C4C5-4A38-BDF7-70017F8763BE}" dt="2024-02-22T09:03:46.205" v="694"/>
          <ac:cxnSpMkLst>
            <pc:docMk/>
            <pc:sldMk cId="637623800" sldId="10248"/>
            <ac:cxnSpMk id="30" creationId="{4A767F02-EC9F-7645-FB41-9745192A612A}"/>
          </ac:cxnSpMkLst>
        </pc:cxnChg>
        <pc:cxnChg chg="mod">
          <ac:chgData name="Emily Lisa" userId="d5dd4cca-287a-4751-b8a2-8db4ab9aeb03" providerId="ADAL" clId="{7E9FFC44-C4C5-4A38-BDF7-70017F8763BE}" dt="2024-02-22T09:03:46.205" v="694"/>
          <ac:cxnSpMkLst>
            <pc:docMk/>
            <pc:sldMk cId="637623800" sldId="10248"/>
            <ac:cxnSpMk id="32" creationId="{3C5146E2-5122-4FB9-0807-8DF44DDE23C3}"/>
          </ac:cxnSpMkLst>
        </pc:cxnChg>
        <pc:cxnChg chg="mod">
          <ac:chgData name="Emily Lisa" userId="d5dd4cca-287a-4751-b8a2-8db4ab9aeb03" providerId="ADAL" clId="{7E9FFC44-C4C5-4A38-BDF7-70017F8763BE}" dt="2024-02-22T09:03:46.205" v="694"/>
          <ac:cxnSpMkLst>
            <pc:docMk/>
            <pc:sldMk cId="637623800" sldId="10248"/>
            <ac:cxnSpMk id="33" creationId="{8812A36E-D3F1-5967-CFE8-2595A024B3ED}"/>
          </ac:cxnSpMkLst>
        </pc:cxnChg>
        <pc:cxnChg chg="mod">
          <ac:chgData name="Emily Lisa" userId="d5dd4cca-287a-4751-b8a2-8db4ab9aeb03" providerId="ADAL" clId="{7E9FFC44-C4C5-4A38-BDF7-70017F8763BE}" dt="2024-02-22T09:03:46.205" v="694"/>
          <ac:cxnSpMkLst>
            <pc:docMk/>
            <pc:sldMk cId="637623800" sldId="10248"/>
            <ac:cxnSpMk id="34" creationId="{E9742802-E859-C213-D67C-B430E4EB27E1}"/>
          </ac:cxnSpMkLst>
        </pc:cxnChg>
        <pc:cxnChg chg="mod">
          <ac:chgData name="Emily Lisa" userId="d5dd4cca-287a-4751-b8a2-8db4ab9aeb03" providerId="ADAL" clId="{7E9FFC44-C4C5-4A38-BDF7-70017F8763BE}" dt="2024-02-22T09:03:46.205" v="694"/>
          <ac:cxnSpMkLst>
            <pc:docMk/>
            <pc:sldMk cId="637623800" sldId="10248"/>
            <ac:cxnSpMk id="35" creationId="{10C35C2C-B777-D947-83F2-4F4284A0F068}"/>
          </ac:cxnSpMkLst>
        </pc:cxnChg>
        <pc:cxnChg chg="mod">
          <ac:chgData name="Emily Lisa" userId="d5dd4cca-287a-4751-b8a2-8db4ab9aeb03" providerId="ADAL" clId="{7E9FFC44-C4C5-4A38-BDF7-70017F8763BE}" dt="2024-02-22T09:03:46.205" v="694"/>
          <ac:cxnSpMkLst>
            <pc:docMk/>
            <pc:sldMk cId="637623800" sldId="10248"/>
            <ac:cxnSpMk id="47" creationId="{BC83D57C-C67F-8BC2-06D7-CEAC2D04117C}"/>
          </ac:cxnSpMkLst>
        </pc:cxnChg>
        <pc:cxnChg chg="mod">
          <ac:chgData name="Emily Lisa" userId="d5dd4cca-287a-4751-b8a2-8db4ab9aeb03" providerId="ADAL" clId="{7E9FFC44-C4C5-4A38-BDF7-70017F8763BE}" dt="2024-02-22T09:03:46.205" v="694"/>
          <ac:cxnSpMkLst>
            <pc:docMk/>
            <pc:sldMk cId="637623800" sldId="10248"/>
            <ac:cxnSpMk id="48" creationId="{C06504D2-7F55-A4BF-3F93-B93772689290}"/>
          </ac:cxnSpMkLst>
        </pc:cxnChg>
        <pc:cxnChg chg="add del">
          <ac:chgData name="Emily Lisa" userId="d5dd4cca-287a-4751-b8a2-8db4ab9aeb03" providerId="ADAL" clId="{7E9FFC44-C4C5-4A38-BDF7-70017F8763BE}" dt="2024-02-22T09:08:35.168" v="786" actId="11529"/>
          <ac:cxnSpMkLst>
            <pc:docMk/>
            <pc:sldMk cId="637623800" sldId="10248"/>
            <ac:cxnSpMk id="64" creationId="{0B0E7F0A-B2DB-6D78-CD63-D46BD33C7971}"/>
          </ac:cxnSpMkLst>
        </pc:cxnChg>
        <pc:cxnChg chg="mod">
          <ac:chgData name="Emily Lisa" userId="d5dd4cca-287a-4751-b8a2-8db4ab9aeb03" providerId="ADAL" clId="{7E9FFC44-C4C5-4A38-BDF7-70017F8763BE}" dt="2024-02-22T09:03:30.468" v="688" actId="208"/>
          <ac:cxnSpMkLst>
            <pc:docMk/>
            <pc:sldMk cId="637623800" sldId="10248"/>
            <ac:cxnSpMk id="104" creationId="{24A66E2D-F11B-44E3-B37B-BF14225A7CB9}"/>
          </ac:cxnSpMkLst>
        </pc:cxnChg>
        <pc:cxnChg chg="mod">
          <ac:chgData name="Emily Lisa" userId="d5dd4cca-287a-4751-b8a2-8db4ab9aeb03" providerId="ADAL" clId="{7E9FFC44-C4C5-4A38-BDF7-70017F8763BE}" dt="2024-02-22T09:03:30.468" v="688" actId="208"/>
          <ac:cxnSpMkLst>
            <pc:docMk/>
            <pc:sldMk cId="637623800" sldId="10248"/>
            <ac:cxnSpMk id="105" creationId="{056F3B4C-F373-42EF-8809-FD500B3209D6}"/>
          </ac:cxnSpMkLst>
        </pc:cxnChg>
      </pc:sldChg>
      <pc:sldChg chg="modSp add del mod setBg">
        <pc:chgData name="Emily Lisa" userId="d5dd4cca-287a-4751-b8a2-8db4ab9aeb03" providerId="ADAL" clId="{7E9FFC44-C4C5-4A38-BDF7-70017F8763BE}" dt="2024-02-22T09:33:45.955" v="1485" actId="2696"/>
        <pc:sldMkLst>
          <pc:docMk/>
          <pc:sldMk cId="3512596527" sldId="2147477900"/>
        </pc:sldMkLst>
        <pc:spChg chg="mod">
          <ac:chgData name="Emily Lisa" userId="d5dd4cca-287a-4751-b8a2-8db4ab9aeb03" providerId="ADAL" clId="{7E9FFC44-C4C5-4A38-BDF7-70017F8763BE}" dt="2024-02-22T08:46:22.302" v="393" actId="20577"/>
          <ac:spMkLst>
            <pc:docMk/>
            <pc:sldMk cId="3512596527" sldId="2147477900"/>
            <ac:spMk id="9" creationId="{63575F5B-DC6A-2CCA-7D3E-BAE09D97221A}"/>
          </ac:spMkLst>
        </pc:spChg>
      </pc:sldChg>
      <pc:sldChg chg="modSp del mod">
        <pc:chgData name="Emily Lisa" userId="d5dd4cca-287a-4751-b8a2-8db4ab9aeb03" providerId="ADAL" clId="{7E9FFC44-C4C5-4A38-BDF7-70017F8763BE}" dt="2024-02-22T08:56:57.458" v="586" actId="2696"/>
        <pc:sldMkLst>
          <pc:docMk/>
          <pc:sldMk cId="2559792482" sldId="2147477925"/>
        </pc:sldMkLst>
        <pc:spChg chg="mod">
          <ac:chgData name="Emily Lisa" userId="d5dd4cca-287a-4751-b8a2-8db4ab9aeb03" providerId="ADAL" clId="{7E9FFC44-C4C5-4A38-BDF7-70017F8763BE}" dt="2024-02-22T08:34:44.734" v="347" actId="14100"/>
          <ac:spMkLst>
            <pc:docMk/>
            <pc:sldMk cId="2559792482" sldId="2147477925"/>
            <ac:spMk id="9" creationId="{63575F5B-DC6A-2CCA-7D3E-BAE09D97221A}"/>
          </ac:spMkLst>
        </pc:spChg>
      </pc:sldChg>
      <pc:sldChg chg="modSp del mod modShow">
        <pc:chgData name="Emily Lisa" userId="d5dd4cca-287a-4751-b8a2-8db4ab9aeb03" providerId="ADAL" clId="{7E9FFC44-C4C5-4A38-BDF7-70017F8763BE}" dt="2024-02-22T08:46:43.656" v="396" actId="2696"/>
        <pc:sldMkLst>
          <pc:docMk/>
          <pc:sldMk cId="994168891" sldId="2147477926"/>
        </pc:sldMkLst>
        <pc:spChg chg="mod">
          <ac:chgData name="Emily Lisa" userId="d5dd4cca-287a-4751-b8a2-8db4ab9aeb03" providerId="ADAL" clId="{7E9FFC44-C4C5-4A38-BDF7-70017F8763BE}" dt="2024-02-22T08:35:42.151" v="375"/>
          <ac:spMkLst>
            <pc:docMk/>
            <pc:sldMk cId="994168891" sldId="2147477926"/>
            <ac:spMk id="9" creationId="{63575F5B-DC6A-2CCA-7D3E-BAE09D97221A}"/>
          </ac:spMkLst>
        </pc:spChg>
      </pc:sldChg>
      <pc:sldChg chg="modSp del mod modShow">
        <pc:chgData name="Emily Lisa" userId="d5dd4cca-287a-4751-b8a2-8db4ab9aeb03" providerId="ADAL" clId="{7E9FFC44-C4C5-4A38-BDF7-70017F8763BE}" dt="2024-02-22T08:56:59.557" v="587" actId="2696"/>
        <pc:sldMkLst>
          <pc:docMk/>
          <pc:sldMk cId="148408344" sldId="2147477955"/>
        </pc:sldMkLst>
        <pc:spChg chg="mod">
          <ac:chgData name="Emily Lisa" userId="d5dd4cca-287a-4751-b8a2-8db4ab9aeb03" providerId="ADAL" clId="{7E9FFC44-C4C5-4A38-BDF7-70017F8763BE}" dt="2024-02-22T08:46:39.101" v="395"/>
          <ac:spMkLst>
            <pc:docMk/>
            <pc:sldMk cId="148408344" sldId="2147477955"/>
            <ac:spMk id="9" creationId="{63575F5B-DC6A-2CCA-7D3E-BAE09D97221A}"/>
          </ac:spMkLst>
        </pc:spChg>
      </pc:sldChg>
      <pc:sldChg chg="modSp add del mod modNotesTx">
        <pc:chgData name="Emily Lisa" userId="d5dd4cca-287a-4751-b8a2-8db4ab9aeb03" providerId="ADAL" clId="{7E9FFC44-C4C5-4A38-BDF7-70017F8763BE}" dt="2024-02-22T08:27:13.342" v="222" actId="2696"/>
        <pc:sldMkLst>
          <pc:docMk/>
          <pc:sldMk cId="564236014" sldId="2147479576"/>
        </pc:sldMkLst>
        <pc:spChg chg="mod">
          <ac:chgData name="Emily Lisa" userId="d5dd4cca-287a-4751-b8a2-8db4ab9aeb03" providerId="ADAL" clId="{7E9FFC44-C4C5-4A38-BDF7-70017F8763BE}" dt="2024-02-22T08:23:19.826" v="80" actId="20577"/>
          <ac:spMkLst>
            <pc:docMk/>
            <pc:sldMk cId="564236014" sldId="2147479576"/>
            <ac:spMk id="2" creationId="{E4460587-9C79-C306-65AB-5E355DB5C589}"/>
          </ac:spMkLst>
        </pc:spChg>
        <pc:spChg chg="mod">
          <ac:chgData name="Emily Lisa" userId="d5dd4cca-287a-4751-b8a2-8db4ab9aeb03" providerId="ADAL" clId="{7E9FFC44-C4C5-4A38-BDF7-70017F8763BE}" dt="2024-02-22T08:23:28.794" v="108" actId="20577"/>
          <ac:spMkLst>
            <pc:docMk/>
            <pc:sldMk cId="564236014" sldId="2147479576"/>
            <ac:spMk id="3" creationId="{33AFC65D-7128-B5EB-9516-06DA310C2DED}"/>
          </ac:spMkLst>
        </pc:spChg>
      </pc:sldChg>
      <pc:sldChg chg="delSp modSp new del mod modNotesTx">
        <pc:chgData name="Emily Lisa" userId="d5dd4cca-287a-4751-b8a2-8db4ab9aeb03" providerId="ADAL" clId="{7E9FFC44-C4C5-4A38-BDF7-70017F8763BE}" dt="2024-02-22T08:27:44.968" v="237" actId="2696"/>
        <pc:sldMkLst>
          <pc:docMk/>
          <pc:sldMk cId="2329449931" sldId="2147479577"/>
        </pc:sldMkLst>
        <pc:spChg chg="mod">
          <ac:chgData name="Emily Lisa" userId="d5dd4cca-287a-4751-b8a2-8db4ab9aeb03" providerId="ADAL" clId="{7E9FFC44-C4C5-4A38-BDF7-70017F8763BE}" dt="2024-02-22T08:24:36.171" v="121" actId="20577"/>
          <ac:spMkLst>
            <pc:docMk/>
            <pc:sldMk cId="2329449931" sldId="2147479577"/>
            <ac:spMk id="2" creationId="{BD8B3263-0E2D-E005-8392-74F1C152EDC5}"/>
          </ac:spMkLst>
        </pc:spChg>
        <pc:spChg chg="del">
          <ac:chgData name="Emily Lisa" userId="d5dd4cca-287a-4751-b8a2-8db4ab9aeb03" providerId="ADAL" clId="{7E9FFC44-C4C5-4A38-BDF7-70017F8763BE}" dt="2024-02-22T08:24:39.172" v="122" actId="478"/>
          <ac:spMkLst>
            <pc:docMk/>
            <pc:sldMk cId="2329449931" sldId="2147479577"/>
            <ac:spMk id="3" creationId="{5B582155-0C2A-D2EB-655C-1C35B1C0B9D4}"/>
          </ac:spMkLst>
        </pc:spChg>
      </pc:sldChg>
      <pc:sldChg chg="modSp add del mod modNotesTx">
        <pc:chgData name="Emily Lisa" userId="d5dd4cca-287a-4751-b8a2-8db4ab9aeb03" providerId="ADAL" clId="{7E9FFC44-C4C5-4A38-BDF7-70017F8763BE}" dt="2024-02-29T00:27:37.892" v="1834" actId="2696"/>
        <pc:sldMkLst>
          <pc:docMk/>
          <pc:sldMk cId="2976665634" sldId="2147479578"/>
        </pc:sldMkLst>
        <pc:spChg chg="mod">
          <ac:chgData name="Emily Lisa" userId="d5dd4cca-287a-4751-b8a2-8db4ab9aeb03" providerId="ADAL" clId="{7E9FFC44-C4C5-4A38-BDF7-70017F8763BE}" dt="2024-02-22T08:27:35.461" v="235" actId="20577"/>
          <ac:spMkLst>
            <pc:docMk/>
            <pc:sldMk cId="2976665634" sldId="2147479578"/>
            <ac:spMk id="2" creationId="{C1C08A40-96D7-C362-0F20-F776274ACA0F}"/>
          </ac:spMkLst>
        </pc:spChg>
      </pc:sldChg>
      <pc:sldChg chg="new del">
        <pc:chgData name="Emily Lisa" userId="d5dd4cca-287a-4751-b8a2-8db4ab9aeb03" providerId="ADAL" clId="{7E9FFC44-C4C5-4A38-BDF7-70017F8763BE}" dt="2024-02-22T08:24:30.909" v="112" actId="2696"/>
        <pc:sldMkLst>
          <pc:docMk/>
          <pc:sldMk cId="3753630075" sldId="2147479578"/>
        </pc:sldMkLst>
      </pc:sldChg>
      <pc:sldChg chg="delSp add del mod delAnim">
        <pc:chgData name="Emily Lisa" userId="d5dd4cca-287a-4751-b8a2-8db4ab9aeb03" providerId="ADAL" clId="{7E9FFC44-C4C5-4A38-BDF7-70017F8763BE}" dt="2024-02-29T00:29:55.743" v="1848" actId="2696"/>
        <pc:sldMkLst>
          <pc:docMk/>
          <pc:sldMk cId="3077501778" sldId="2147480402"/>
        </pc:sldMkLst>
        <pc:spChg chg="del">
          <ac:chgData name="Emily Lisa" userId="d5dd4cca-287a-4751-b8a2-8db4ab9aeb03" providerId="ADAL" clId="{7E9FFC44-C4C5-4A38-BDF7-70017F8763BE}" dt="2024-02-29T00:29:48.851" v="1846" actId="21"/>
          <ac:spMkLst>
            <pc:docMk/>
            <pc:sldMk cId="3077501778" sldId="2147480402"/>
            <ac:spMk id="18" creationId="{8FE306C0-780B-98EA-C111-AD9E46452E75}"/>
          </ac:spMkLst>
        </pc:spChg>
        <pc:spChg chg="del">
          <ac:chgData name="Emily Lisa" userId="d5dd4cca-287a-4751-b8a2-8db4ab9aeb03" providerId="ADAL" clId="{7E9FFC44-C4C5-4A38-BDF7-70017F8763BE}" dt="2024-02-29T00:29:48.851" v="1846" actId="21"/>
          <ac:spMkLst>
            <pc:docMk/>
            <pc:sldMk cId="3077501778" sldId="2147480402"/>
            <ac:spMk id="19" creationId="{79B859B8-5B72-4F61-3AE6-09658EB05F93}"/>
          </ac:spMkLst>
        </pc:spChg>
        <pc:grpChg chg="del">
          <ac:chgData name="Emily Lisa" userId="d5dd4cca-287a-4751-b8a2-8db4ab9aeb03" providerId="ADAL" clId="{7E9FFC44-C4C5-4A38-BDF7-70017F8763BE}" dt="2024-02-29T00:29:48.851" v="1846" actId="21"/>
          <ac:grpSpMkLst>
            <pc:docMk/>
            <pc:sldMk cId="3077501778" sldId="2147480402"/>
            <ac:grpSpMk id="2" creationId="{E5BCCA6F-8DBC-F3A3-5125-0D488C12BF12}"/>
          </ac:grpSpMkLst>
        </pc:grpChg>
        <pc:grpChg chg="del">
          <ac:chgData name="Emily Lisa" userId="d5dd4cca-287a-4751-b8a2-8db4ab9aeb03" providerId="ADAL" clId="{7E9FFC44-C4C5-4A38-BDF7-70017F8763BE}" dt="2024-02-29T00:29:48.851" v="1846" actId="21"/>
          <ac:grpSpMkLst>
            <pc:docMk/>
            <pc:sldMk cId="3077501778" sldId="2147480402"/>
            <ac:grpSpMk id="7" creationId="{086D9351-614E-3FB3-F7AE-8DEBBD7A8D8D}"/>
          </ac:grpSpMkLst>
        </pc:grpChg>
        <pc:grpChg chg="del">
          <ac:chgData name="Emily Lisa" userId="d5dd4cca-287a-4751-b8a2-8db4ab9aeb03" providerId="ADAL" clId="{7E9FFC44-C4C5-4A38-BDF7-70017F8763BE}" dt="2024-02-29T00:29:48.851" v="1846" actId="21"/>
          <ac:grpSpMkLst>
            <pc:docMk/>
            <pc:sldMk cId="3077501778" sldId="2147480402"/>
            <ac:grpSpMk id="8" creationId="{41520FE7-C86A-0FB0-E71E-AD2A478B0843}"/>
          </ac:grpSpMkLst>
        </pc:grpChg>
        <pc:grpChg chg="del">
          <ac:chgData name="Emily Lisa" userId="d5dd4cca-287a-4751-b8a2-8db4ab9aeb03" providerId="ADAL" clId="{7E9FFC44-C4C5-4A38-BDF7-70017F8763BE}" dt="2024-02-29T00:29:48.851" v="1846" actId="21"/>
          <ac:grpSpMkLst>
            <pc:docMk/>
            <pc:sldMk cId="3077501778" sldId="2147480402"/>
            <ac:grpSpMk id="9" creationId="{3BF562C8-5221-4AEB-7B87-C37AA24F5C75}"/>
          </ac:grpSpMkLst>
        </pc:grpChg>
        <pc:picChg chg="del">
          <ac:chgData name="Emily Lisa" userId="d5dd4cca-287a-4751-b8a2-8db4ab9aeb03" providerId="ADAL" clId="{7E9FFC44-C4C5-4A38-BDF7-70017F8763BE}" dt="2024-02-29T00:29:48.851" v="1846" actId="21"/>
          <ac:picMkLst>
            <pc:docMk/>
            <pc:sldMk cId="3077501778" sldId="2147480402"/>
            <ac:picMk id="16" creationId="{768AA388-A05C-12CA-D130-5EC3A7FE491B}"/>
          </ac:picMkLst>
        </pc:picChg>
        <pc:cxnChg chg="del">
          <ac:chgData name="Emily Lisa" userId="d5dd4cca-287a-4751-b8a2-8db4ab9aeb03" providerId="ADAL" clId="{7E9FFC44-C4C5-4A38-BDF7-70017F8763BE}" dt="2024-02-29T00:29:48.851" v="1846" actId="21"/>
          <ac:cxnSpMkLst>
            <pc:docMk/>
            <pc:sldMk cId="3077501778" sldId="2147480402"/>
            <ac:cxnSpMk id="17" creationId="{45CFE6A8-A3B8-0CDD-2527-103C17E3EFDF}"/>
          </ac:cxnSpMkLst>
        </pc:cxnChg>
      </pc:sldChg>
      <pc:sldChg chg="addSp delSp modSp add del mod delAnim modAnim">
        <pc:chgData name="Emily Lisa" userId="d5dd4cca-287a-4751-b8a2-8db4ab9aeb03" providerId="ADAL" clId="{7E9FFC44-C4C5-4A38-BDF7-70017F8763BE}" dt="2024-02-29T00:40:33" v="1958" actId="2696"/>
        <pc:sldMkLst>
          <pc:docMk/>
          <pc:sldMk cId="3131952483" sldId="2147480430"/>
        </pc:sldMkLst>
        <pc:spChg chg="add del mod">
          <ac:chgData name="Emily Lisa" userId="d5dd4cca-287a-4751-b8a2-8db4ab9aeb03" providerId="ADAL" clId="{7E9FFC44-C4C5-4A38-BDF7-70017F8763BE}" dt="2024-02-22T09:34:31.718" v="1487" actId="478"/>
          <ac:spMkLst>
            <pc:docMk/>
            <pc:sldMk cId="3131952483" sldId="2147480430"/>
            <ac:spMk id="3" creationId="{F2ED577A-20EB-5D73-6A99-F95EF89FF29D}"/>
          </ac:spMkLst>
        </pc:spChg>
        <pc:spChg chg="del">
          <ac:chgData name="Emily Lisa" userId="d5dd4cca-287a-4751-b8a2-8db4ab9aeb03" providerId="ADAL" clId="{7E9FFC44-C4C5-4A38-BDF7-70017F8763BE}" dt="2024-02-22T09:34:31.718" v="1487" actId="478"/>
          <ac:spMkLst>
            <pc:docMk/>
            <pc:sldMk cId="3131952483" sldId="2147480430"/>
            <ac:spMk id="4" creationId="{247A1AB0-D178-6A5A-B889-1DCF46D77DCC}"/>
          </ac:spMkLst>
        </pc:spChg>
        <pc:spChg chg="add del mod">
          <ac:chgData name="Emily Lisa" userId="d5dd4cca-287a-4751-b8a2-8db4ab9aeb03" providerId="ADAL" clId="{7E9FFC44-C4C5-4A38-BDF7-70017F8763BE}" dt="2024-02-22T09:34:31.718" v="1487" actId="478"/>
          <ac:spMkLst>
            <pc:docMk/>
            <pc:sldMk cId="3131952483" sldId="2147480430"/>
            <ac:spMk id="6" creationId="{58107EC8-DD0C-FFAC-0BE1-86CA225DAC58}"/>
          </ac:spMkLst>
        </pc:spChg>
        <pc:spChg chg="add del mod">
          <ac:chgData name="Emily Lisa" userId="d5dd4cca-287a-4751-b8a2-8db4ab9aeb03" providerId="ADAL" clId="{7E9FFC44-C4C5-4A38-BDF7-70017F8763BE}" dt="2024-02-22T09:34:31.718" v="1487" actId="478"/>
          <ac:spMkLst>
            <pc:docMk/>
            <pc:sldMk cId="3131952483" sldId="2147480430"/>
            <ac:spMk id="8" creationId="{DE7EB557-E4B6-C2BA-6163-E2F5015C2132}"/>
          </ac:spMkLst>
        </pc:spChg>
        <pc:spChg chg="del">
          <ac:chgData name="Emily Lisa" userId="d5dd4cca-287a-4751-b8a2-8db4ab9aeb03" providerId="ADAL" clId="{7E9FFC44-C4C5-4A38-BDF7-70017F8763BE}" dt="2024-02-22T09:34:28.301" v="1486" actId="478"/>
          <ac:spMkLst>
            <pc:docMk/>
            <pc:sldMk cId="3131952483" sldId="2147480430"/>
            <ac:spMk id="9" creationId="{9CCAE857-FE99-D71E-B8D5-5F84A87812AE}"/>
          </ac:spMkLst>
        </pc:spChg>
        <pc:spChg chg="del mod">
          <ac:chgData name="Emily Lisa" userId="d5dd4cca-287a-4751-b8a2-8db4ab9aeb03" providerId="ADAL" clId="{7E9FFC44-C4C5-4A38-BDF7-70017F8763BE}" dt="2024-02-22T09:34:28.301" v="1486" actId="478"/>
          <ac:spMkLst>
            <pc:docMk/>
            <pc:sldMk cId="3131952483" sldId="2147480430"/>
            <ac:spMk id="10" creationId="{3C0D7163-8EE7-209A-A056-1C5D234898E7}"/>
          </ac:spMkLst>
        </pc:spChg>
        <pc:spChg chg="del">
          <ac:chgData name="Emily Lisa" userId="d5dd4cca-287a-4751-b8a2-8db4ab9aeb03" providerId="ADAL" clId="{7E9FFC44-C4C5-4A38-BDF7-70017F8763BE}" dt="2024-02-22T09:34:28.301" v="1486" actId="478"/>
          <ac:spMkLst>
            <pc:docMk/>
            <pc:sldMk cId="3131952483" sldId="2147480430"/>
            <ac:spMk id="11" creationId="{1B7CB76E-492F-EB84-B742-69D577B9D6F7}"/>
          </ac:spMkLst>
        </pc:spChg>
        <pc:spChg chg="del">
          <ac:chgData name="Emily Lisa" userId="d5dd4cca-287a-4751-b8a2-8db4ab9aeb03" providerId="ADAL" clId="{7E9FFC44-C4C5-4A38-BDF7-70017F8763BE}" dt="2024-02-22T09:34:28.301" v="1486" actId="478"/>
          <ac:spMkLst>
            <pc:docMk/>
            <pc:sldMk cId="3131952483" sldId="2147480430"/>
            <ac:spMk id="12" creationId="{375320CE-A084-B8DF-FDD3-6BB44825421F}"/>
          </ac:spMkLst>
        </pc:spChg>
        <pc:spChg chg="del mod">
          <ac:chgData name="Emily Lisa" userId="d5dd4cca-287a-4751-b8a2-8db4ab9aeb03" providerId="ADAL" clId="{7E9FFC44-C4C5-4A38-BDF7-70017F8763BE}" dt="2024-02-22T09:34:28.301" v="1486" actId="478"/>
          <ac:spMkLst>
            <pc:docMk/>
            <pc:sldMk cId="3131952483" sldId="2147480430"/>
            <ac:spMk id="13" creationId="{47CC15E8-05FB-5749-4E32-0B283C252330}"/>
          </ac:spMkLst>
        </pc:spChg>
        <pc:spChg chg="del">
          <ac:chgData name="Emily Lisa" userId="d5dd4cca-287a-4751-b8a2-8db4ab9aeb03" providerId="ADAL" clId="{7E9FFC44-C4C5-4A38-BDF7-70017F8763BE}" dt="2024-02-22T09:34:28.301" v="1486" actId="478"/>
          <ac:spMkLst>
            <pc:docMk/>
            <pc:sldMk cId="3131952483" sldId="2147480430"/>
            <ac:spMk id="14" creationId="{B37A9109-8BD7-7A71-97A8-1E0B9A251847}"/>
          </ac:spMkLst>
        </pc:spChg>
        <pc:spChg chg="del">
          <ac:chgData name="Emily Lisa" userId="d5dd4cca-287a-4751-b8a2-8db4ab9aeb03" providerId="ADAL" clId="{7E9FFC44-C4C5-4A38-BDF7-70017F8763BE}" dt="2024-02-22T09:34:28.301" v="1486" actId="478"/>
          <ac:spMkLst>
            <pc:docMk/>
            <pc:sldMk cId="3131952483" sldId="2147480430"/>
            <ac:spMk id="15" creationId="{A00CB932-2A9B-8D4A-6261-C702595845FC}"/>
          </ac:spMkLst>
        </pc:spChg>
        <pc:spChg chg="del mod">
          <ac:chgData name="Emily Lisa" userId="d5dd4cca-287a-4751-b8a2-8db4ab9aeb03" providerId="ADAL" clId="{7E9FFC44-C4C5-4A38-BDF7-70017F8763BE}" dt="2024-02-22T09:34:28.301" v="1486" actId="478"/>
          <ac:spMkLst>
            <pc:docMk/>
            <pc:sldMk cId="3131952483" sldId="2147480430"/>
            <ac:spMk id="16" creationId="{1C01BDBE-2BA5-BC68-B4E6-02C868E3119D}"/>
          </ac:spMkLst>
        </pc:spChg>
        <pc:spChg chg="del">
          <ac:chgData name="Emily Lisa" userId="d5dd4cca-287a-4751-b8a2-8db4ab9aeb03" providerId="ADAL" clId="{7E9FFC44-C4C5-4A38-BDF7-70017F8763BE}" dt="2024-02-22T09:34:28.301" v="1486" actId="478"/>
          <ac:spMkLst>
            <pc:docMk/>
            <pc:sldMk cId="3131952483" sldId="2147480430"/>
            <ac:spMk id="17" creationId="{2D8B9483-A970-4932-97D6-12423E6CA982}"/>
          </ac:spMkLst>
        </pc:spChg>
        <pc:spChg chg="del">
          <ac:chgData name="Emily Lisa" userId="d5dd4cca-287a-4751-b8a2-8db4ab9aeb03" providerId="ADAL" clId="{7E9FFC44-C4C5-4A38-BDF7-70017F8763BE}" dt="2024-02-22T09:34:28.301" v="1486" actId="478"/>
          <ac:spMkLst>
            <pc:docMk/>
            <pc:sldMk cId="3131952483" sldId="2147480430"/>
            <ac:spMk id="18" creationId="{4C8E0CDD-9253-4F0C-428E-E3150D9B4BD0}"/>
          </ac:spMkLst>
        </pc:spChg>
        <pc:spChg chg="del mod">
          <ac:chgData name="Emily Lisa" userId="d5dd4cca-287a-4751-b8a2-8db4ab9aeb03" providerId="ADAL" clId="{7E9FFC44-C4C5-4A38-BDF7-70017F8763BE}" dt="2024-02-22T09:34:28.301" v="1486" actId="478"/>
          <ac:spMkLst>
            <pc:docMk/>
            <pc:sldMk cId="3131952483" sldId="2147480430"/>
            <ac:spMk id="19" creationId="{AAC67AB5-8265-614F-D044-C62A3303383A}"/>
          </ac:spMkLst>
        </pc:spChg>
        <pc:spChg chg="del">
          <ac:chgData name="Emily Lisa" userId="d5dd4cca-287a-4751-b8a2-8db4ab9aeb03" providerId="ADAL" clId="{7E9FFC44-C4C5-4A38-BDF7-70017F8763BE}" dt="2024-02-22T09:34:28.301" v="1486" actId="478"/>
          <ac:spMkLst>
            <pc:docMk/>
            <pc:sldMk cId="3131952483" sldId="2147480430"/>
            <ac:spMk id="20" creationId="{950ABCF4-CEB6-30B2-80AF-C6435FEF7BAC}"/>
          </ac:spMkLst>
        </pc:spChg>
        <pc:spChg chg="add del mod">
          <ac:chgData name="Emily Lisa" userId="d5dd4cca-287a-4751-b8a2-8db4ab9aeb03" providerId="ADAL" clId="{7E9FFC44-C4C5-4A38-BDF7-70017F8763BE}" dt="2024-02-22T09:34:31.718" v="1487" actId="478"/>
          <ac:spMkLst>
            <pc:docMk/>
            <pc:sldMk cId="3131952483" sldId="2147480430"/>
            <ac:spMk id="22" creationId="{4B2765B7-7ACA-2A62-A665-6507BB518521}"/>
          </ac:spMkLst>
        </pc:spChg>
        <pc:spChg chg="add del mod">
          <ac:chgData name="Emily Lisa" userId="d5dd4cca-287a-4751-b8a2-8db4ab9aeb03" providerId="ADAL" clId="{7E9FFC44-C4C5-4A38-BDF7-70017F8763BE}" dt="2024-02-22T09:34:43.418" v="1489" actId="478"/>
          <ac:spMkLst>
            <pc:docMk/>
            <pc:sldMk cId="3131952483" sldId="2147480430"/>
            <ac:spMk id="24" creationId="{7355E580-56A6-F064-C11C-AD1273EF8F02}"/>
          </ac:spMkLst>
        </pc:spChg>
        <pc:spChg chg="add del mod">
          <ac:chgData name="Emily Lisa" userId="d5dd4cca-287a-4751-b8a2-8db4ab9aeb03" providerId="ADAL" clId="{7E9FFC44-C4C5-4A38-BDF7-70017F8763BE}" dt="2024-02-29T00:40:24.278" v="1955" actId="21"/>
          <ac:spMkLst>
            <pc:docMk/>
            <pc:sldMk cId="3131952483" sldId="2147480430"/>
            <ac:spMk id="25" creationId="{F5EEE5F7-253B-DA40-6656-42C342BA09F0}"/>
          </ac:spMkLst>
        </pc:spChg>
      </pc:sldChg>
      <pc:sldChg chg="modSp del mod">
        <pc:chgData name="Emily Lisa" userId="d5dd4cca-287a-4751-b8a2-8db4ab9aeb03" providerId="ADAL" clId="{7E9FFC44-C4C5-4A38-BDF7-70017F8763BE}" dt="2024-02-29T00:28:45.063" v="1838" actId="2696"/>
        <pc:sldMkLst>
          <pc:docMk/>
          <pc:sldMk cId="2382102549" sldId="2147480673"/>
        </pc:sldMkLst>
        <pc:spChg chg="mod">
          <ac:chgData name="Emily Lisa" userId="d5dd4cca-287a-4751-b8a2-8db4ab9aeb03" providerId="ADAL" clId="{7E9FFC44-C4C5-4A38-BDF7-70017F8763BE}" dt="2024-02-22T08:36:36.951" v="378" actId="207"/>
          <ac:spMkLst>
            <pc:docMk/>
            <pc:sldMk cId="2382102549" sldId="2147480673"/>
            <ac:spMk id="7" creationId="{112B2E5F-DEAB-7DDB-4E1B-BBC3182E3389}"/>
          </ac:spMkLst>
        </pc:spChg>
      </pc:sldChg>
      <pc:sldChg chg="modSp del mod">
        <pc:chgData name="Emily Lisa" userId="d5dd4cca-287a-4751-b8a2-8db4ab9aeb03" providerId="ADAL" clId="{7E9FFC44-C4C5-4A38-BDF7-70017F8763BE}" dt="2024-02-29T00:29:29.344" v="1844" actId="2696"/>
        <pc:sldMkLst>
          <pc:docMk/>
          <pc:sldMk cId="4005789263" sldId="2147480674"/>
        </pc:sldMkLst>
        <pc:spChg chg="mod">
          <ac:chgData name="Emily Lisa" userId="d5dd4cca-287a-4751-b8a2-8db4ab9aeb03" providerId="ADAL" clId="{7E9FFC44-C4C5-4A38-BDF7-70017F8763BE}" dt="2024-02-22T08:41:25.571" v="381" actId="207"/>
          <ac:spMkLst>
            <pc:docMk/>
            <pc:sldMk cId="4005789263" sldId="2147480674"/>
            <ac:spMk id="4" creationId="{0F0333C5-362E-7EB0-7ACC-DA96BB224C87}"/>
          </ac:spMkLst>
        </pc:spChg>
      </pc:sldChg>
      <pc:sldChg chg="delSp modSp del mod">
        <pc:chgData name="Emily Lisa" userId="d5dd4cca-287a-4751-b8a2-8db4ab9aeb03" providerId="ADAL" clId="{7E9FFC44-C4C5-4A38-BDF7-70017F8763BE}" dt="2024-02-29T00:31:00.790" v="1879" actId="2696"/>
        <pc:sldMkLst>
          <pc:docMk/>
          <pc:sldMk cId="3795643199" sldId="2147480676"/>
        </pc:sldMkLst>
        <pc:spChg chg="del mod">
          <ac:chgData name="Emily Lisa" userId="d5dd4cca-287a-4751-b8a2-8db4ab9aeb03" providerId="ADAL" clId="{7E9FFC44-C4C5-4A38-BDF7-70017F8763BE}" dt="2024-02-29T00:30:08.985" v="1854" actId="21"/>
          <ac:spMkLst>
            <pc:docMk/>
            <pc:sldMk cId="3795643199" sldId="2147480676"/>
            <ac:spMk id="8" creationId="{A0ECFE0B-B6BD-962C-E049-D3BD3B0046E8}"/>
          </ac:spMkLst>
        </pc:spChg>
        <pc:spChg chg="del">
          <ac:chgData name="Emily Lisa" userId="d5dd4cca-287a-4751-b8a2-8db4ab9aeb03" providerId="ADAL" clId="{7E9FFC44-C4C5-4A38-BDF7-70017F8763BE}" dt="2024-02-29T00:30:08.985" v="1854" actId="21"/>
          <ac:spMkLst>
            <pc:docMk/>
            <pc:sldMk cId="3795643199" sldId="2147480676"/>
            <ac:spMk id="9" creationId="{FC926868-E75A-1878-42D2-78BFCFD43B74}"/>
          </ac:spMkLst>
        </pc:spChg>
        <pc:spChg chg="del">
          <ac:chgData name="Emily Lisa" userId="d5dd4cca-287a-4751-b8a2-8db4ab9aeb03" providerId="ADAL" clId="{7E9FFC44-C4C5-4A38-BDF7-70017F8763BE}" dt="2024-02-29T00:30:08.985" v="1854" actId="21"/>
          <ac:spMkLst>
            <pc:docMk/>
            <pc:sldMk cId="3795643199" sldId="2147480676"/>
            <ac:spMk id="11" creationId="{7FECCC8D-B330-805F-4F5B-E708921799B3}"/>
          </ac:spMkLst>
        </pc:spChg>
        <pc:spChg chg="mod">
          <ac:chgData name="Emily Lisa" userId="d5dd4cca-287a-4751-b8a2-8db4ab9aeb03" providerId="ADAL" clId="{7E9FFC44-C4C5-4A38-BDF7-70017F8763BE}" dt="2024-02-22T08:43:41.574" v="389" actId="207"/>
          <ac:spMkLst>
            <pc:docMk/>
            <pc:sldMk cId="3795643199" sldId="2147480676"/>
            <ac:spMk id="16" creationId="{887612A5-1A0A-B0DB-AA3E-A8993E610D5A}"/>
          </ac:spMkLst>
        </pc:spChg>
        <pc:spChg chg="mod">
          <ac:chgData name="Emily Lisa" userId="d5dd4cca-287a-4751-b8a2-8db4ab9aeb03" providerId="ADAL" clId="{7E9FFC44-C4C5-4A38-BDF7-70017F8763BE}" dt="2024-02-22T08:43:28.653" v="388" actId="207"/>
          <ac:spMkLst>
            <pc:docMk/>
            <pc:sldMk cId="3795643199" sldId="2147480676"/>
            <ac:spMk id="44" creationId="{043CDECA-D4CF-909F-99C4-909AE2C92910}"/>
          </ac:spMkLst>
        </pc:spChg>
        <pc:grpChg chg="del">
          <ac:chgData name="Emily Lisa" userId="d5dd4cca-287a-4751-b8a2-8db4ab9aeb03" providerId="ADAL" clId="{7E9FFC44-C4C5-4A38-BDF7-70017F8763BE}" dt="2024-02-29T00:30:08.985" v="1854" actId="21"/>
          <ac:grpSpMkLst>
            <pc:docMk/>
            <pc:sldMk cId="3795643199" sldId="2147480676"/>
            <ac:grpSpMk id="5" creationId="{0E8D83C5-C0EA-A3BD-44CA-88FD1B625B8E}"/>
          </ac:grpSpMkLst>
        </pc:grpChg>
        <pc:grpChg chg="del">
          <ac:chgData name="Emily Lisa" userId="d5dd4cca-287a-4751-b8a2-8db4ab9aeb03" providerId="ADAL" clId="{7E9FFC44-C4C5-4A38-BDF7-70017F8763BE}" dt="2024-02-29T00:30:08.985" v="1854" actId="21"/>
          <ac:grpSpMkLst>
            <pc:docMk/>
            <pc:sldMk cId="3795643199" sldId="2147480676"/>
            <ac:grpSpMk id="10" creationId="{AC6DEB95-B4AC-BD93-D36F-7BD39EA9C52C}"/>
          </ac:grpSpMkLst>
        </pc:grpChg>
        <pc:grpChg chg="del mod">
          <ac:chgData name="Emily Lisa" userId="d5dd4cca-287a-4751-b8a2-8db4ab9aeb03" providerId="ADAL" clId="{7E9FFC44-C4C5-4A38-BDF7-70017F8763BE}" dt="2024-02-29T00:30:08.985" v="1854" actId="21"/>
          <ac:grpSpMkLst>
            <pc:docMk/>
            <pc:sldMk cId="3795643199" sldId="2147480676"/>
            <ac:grpSpMk id="13" creationId="{862EFC53-36FA-5102-AC50-215611BE4811}"/>
          </ac:grpSpMkLst>
        </pc:grpChg>
        <pc:grpChg chg="del">
          <ac:chgData name="Emily Lisa" userId="d5dd4cca-287a-4751-b8a2-8db4ab9aeb03" providerId="ADAL" clId="{7E9FFC44-C4C5-4A38-BDF7-70017F8763BE}" dt="2024-02-29T00:30:08.985" v="1854" actId="21"/>
          <ac:grpSpMkLst>
            <pc:docMk/>
            <pc:sldMk cId="3795643199" sldId="2147480676"/>
            <ac:grpSpMk id="23" creationId="{DC826AE6-C957-416A-D47B-D1188C2E44A0}"/>
          </ac:grpSpMkLst>
        </pc:grpChg>
        <pc:grpChg chg="del">
          <ac:chgData name="Emily Lisa" userId="d5dd4cca-287a-4751-b8a2-8db4ab9aeb03" providerId="ADAL" clId="{7E9FFC44-C4C5-4A38-BDF7-70017F8763BE}" dt="2024-02-29T00:30:08.985" v="1854" actId="21"/>
          <ac:grpSpMkLst>
            <pc:docMk/>
            <pc:sldMk cId="3795643199" sldId="2147480676"/>
            <ac:grpSpMk id="26" creationId="{DF04F2CF-F2A7-ED37-D3E9-2A4DE2864DD4}"/>
          </ac:grpSpMkLst>
        </pc:grpChg>
        <pc:grpChg chg="del">
          <ac:chgData name="Emily Lisa" userId="d5dd4cca-287a-4751-b8a2-8db4ab9aeb03" providerId="ADAL" clId="{7E9FFC44-C4C5-4A38-BDF7-70017F8763BE}" dt="2024-02-29T00:30:08.985" v="1854" actId="21"/>
          <ac:grpSpMkLst>
            <pc:docMk/>
            <pc:sldMk cId="3795643199" sldId="2147480676"/>
            <ac:grpSpMk id="28" creationId="{C4A3C8D7-9B12-AA2F-13D4-B7702847AA8F}"/>
          </ac:grpSpMkLst>
        </pc:grpChg>
        <pc:grpChg chg="del">
          <ac:chgData name="Emily Lisa" userId="d5dd4cca-287a-4751-b8a2-8db4ab9aeb03" providerId="ADAL" clId="{7E9FFC44-C4C5-4A38-BDF7-70017F8763BE}" dt="2024-02-29T00:30:08.985" v="1854" actId="21"/>
          <ac:grpSpMkLst>
            <pc:docMk/>
            <pc:sldMk cId="3795643199" sldId="2147480676"/>
            <ac:grpSpMk id="29" creationId="{3FC73181-F3DD-F7D2-CADB-84BAAE88DC4E}"/>
          </ac:grpSpMkLst>
        </pc:grpChg>
        <pc:grpChg chg="del">
          <ac:chgData name="Emily Lisa" userId="d5dd4cca-287a-4751-b8a2-8db4ab9aeb03" providerId="ADAL" clId="{7E9FFC44-C4C5-4A38-BDF7-70017F8763BE}" dt="2024-02-29T00:30:08.985" v="1854" actId="21"/>
          <ac:grpSpMkLst>
            <pc:docMk/>
            <pc:sldMk cId="3795643199" sldId="2147480676"/>
            <ac:grpSpMk id="30" creationId="{315A853D-B883-8D0D-603D-9DDB98FC1F7C}"/>
          </ac:grpSpMkLst>
        </pc:grpChg>
        <pc:picChg chg="del">
          <ac:chgData name="Emily Lisa" userId="d5dd4cca-287a-4751-b8a2-8db4ab9aeb03" providerId="ADAL" clId="{7E9FFC44-C4C5-4A38-BDF7-70017F8763BE}" dt="2024-02-29T00:30:08.985" v="1854" actId="21"/>
          <ac:picMkLst>
            <pc:docMk/>
            <pc:sldMk cId="3795643199" sldId="2147480676"/>
            <ac:picMk id="6" creationId="{C67B66BC-8D59-1700-CB20-EE431B1B1607}"/>
          </ac:picMkLst>
        </pc:picChg>
        <pc:picChg chg="mod">
          <ac:chgData name="Emily Lisa" userId="d5dd4cca-287a-4751-b8a2-8db4ab9aeb03" providerId="ADAL" clId="{7E9FFC44-C4C5-4A38-BDF7-70017F8763BE}" dt="2024-02-22T08:43:28.653" v="388" actId="207"/>
          <ac:picMkLst>
            <pc:docMk/>
            <pc:sldMk cId="3795643199" sldId="2147480676"/>
            <ac:picMk id="43" creationId="{DE975432-EF8B-14D2-834A-F063B12EEF64}"/>
          </ac:picMkLst>
        </pc:picChg>
        <pc:cxnChg chg="del">
          <ac:chgData name="Emily Lisa" userId="d5dd4cca-287a-4751-b8a2-8db4ab9aeb03" providerId="ADAL" clId="{7E9FFC44-C4C5-4A38-BDF7-70017F8763BE}" dt="2024-02-29T00:30:08.985" v="1854" actId="21"/>
          <ac:cxnSpMkLst>
            <pc:docMk/>
            <pc:sldMk cId="3795643199" sldId="2147480676"/>
            <ac:cxnSpMk id="7" creationId="{88428ED9-B16A-7B03-D785-D4117E0C50F1}"/>
          </ac:cxnSpMkLst>
        </pc:cxnChg>
      </pc:sldChg>
      <pc:sldChg chg="add del mod ord modShow">
        <pc:chgData name="Emily Lisa" userId="d5dd4cca-287a-4751-b8a2-8db4ab9aeb03" providerId="ADAL" clId="{7E9FFC44-C4C5-4A38-BDF7-70017F8763BE}" dt="2024-02-29T22:43:13.898" v="2912" actId="2696"/>
        <pc:sldMkLst>
          <pc:docMk/>
          <pc:sldMk cId="4061234247" sldId="2147480690"/>
        </pc:sldMkLst>
      </pc:sldChg>
      <pc:sldChg chg="add del mod ord modShow">
        <pc:chgData name="Emily Lisa" userId="d5dd4cca-287a-4751-b8a2-8db4ab9aeb03" providerId="ADAL" clId="{7E9FFC44-C4C5-4A38-BDF7-70017F8763BE}" dt="2024-02-29T22:43:09.723" v="2911" actId="2696"/>
        <pc:sldMkLst>
          <pc:docMk/>
          <pc:sldMk cId="3745660052" sldId="2147480693"/>
        </pc:sldMkLst>
      </pc:sldChg>
      <pc:sldChg chg="modSp del mod">
        <pc:chgData name="Emily Lisa" userId="d5dd4cca-287a-4751-b8a2-8db4ab9aeb03" providerId="ADAL" clId="{7E9FFC44-C4C5-4A38-BDF7-70017F8763BE}" dt="2024-02-22T08:44:38.868" v="391" actId="2696"/>
        <pc:sldMkLst>
          <pc:docMk/>
          <pc:sldMk cId="14130541" sldId="2147480701"/>
        </pc:sldMkLst>
        <pc:spChg chg="mod">
          <ac:chgData name="Emily Lisa" userId="d5dd4cca-287a-4751-b8a2-8db4ab9aeb03" providerId="ADAL" clId="{7E9FFC44-C4C5-4A38-BDF7-70017F8763BE}" dt="2024-02-22T08:42:12.337" v="383" actId="207"/>
          <ac:spMkLst>
            <pc:docMk/>
            <pc:sldMk cId="14130541" sldId="2147480701"/>
            <ac:spMk id="44" creationId="{DC7A438A-024A-174A-1024-817431F09C67}"/>
          </ac:spMkLst>
        </pc:spChg>
      </pc:sldChg>
      <pc:sldChg chg="modSp del mod modAnim modNotesTx">
        <pc:chgData name="Emily Lisa" userId="d5dd4cca-287a-4751-b8a2-8db4ab9aeb03" providerId="ADAL" clId="{7E9FFC44-C4C5-4A38-BDF7-70017F8763BE}" dt="2024-02-29T00:31:26.552" v="1881" actId="2696"/>
        <pc:sldMkLst>
          <pc:docMk/>
          <pc:sldMk cId="2640580471" sldId="2147480720"/>
        </pc:sldMkLst>
        <pc:spChg chg="mod">
          <ac:chgData name="Emily Lisa" userId="d5dd4cca-287a-4751-b8a2-8db4ab9aeb03" providerId="ADAL" clId="{7E9FFC44-C4C5-4A38-BDF7-70017F8763BE}" dt="2024-02-22T08:47:19.987" v="398" actId="207"/>
          <ac:spMkLst>
            <pc:docMk/>
            <pc:sldMk cId="2640580471" sldId="2147480720"/>
            <ac:spMk id="11" creationId="{481DFDEC-A04B-06AF-1C06-40B70759BF4C}"/>
          </ac:spMkLst>
        </pc:spChg>
        <pc:spChg chg="mod">
          <ac:chgData name="Emily Lisa" userId="d5dd4cca-287a-4751-b8a2-8db4ab9aeb03" providerId="ADAL" clId="{7E9FFC44-C4C5-4A38-BDF7-70017F8763BE}" dt="2024-02-24T02:09:15.168" v="1768" actId="20577"/>
          <ac:spMkLst>
            <pc:docMk/>
            <pc:sldMk cId="2640580471" sldId="2147480720"/>
            <ac:spMk id="12" creationId="{28BD8B70-75E5-25E7-46A1-7BFFA4B9D340}"/>
          </ac:spMkLst>
        </pc:spChg>
      </pc:sldChg>
      <pc:sldChg chg="addSp delSp modSp add del mod">
        <pc:chgData name="Emily Lisa" userId="d5dd4cca-287a-4751-b8a2-8db4ab9aeb03" providerId="ADAL" clId="{7E9FFC44-C4C5-4A38-BDF7-70017F8763BE}" dt="2024-02-29T00:31:00.790" v="1879" actId="2696"/>
        <pc:sldMkLst>
          <pc:docMk/>
          <pc:sldMk cId="1490805597" sldId="2147480721"/>
        </pc:sldMkLst>
        <pc:spChg chg="add mod">
          <ac:chgData name="Emily Lisa" userId="d5dd4cca-287a-4751-b8a2-8db4ab9aeb03" providerId="ADAL" clId="{7E9FFC44-C4C5-4A38-BDF7-70017F8763BE}" dt="2024-02-29T00:30:41.372" v="1877" actId="21"/>
          <ac:spMkLst>
            <pc:docMk/>
            <pc:sldMk cId="1490805597" sldId="2147480721"/>
            <ac:spMk id="2" creationId="{A14F7E2D-1FBC-A3D6-5E73-DBBF94D33AE8}"/>
          </ac:spMkLst>
        </pc:spChg>
        <pc:spChg chg="del mod">
          <ac:chgData name="Emily Lisa" userId="d5dd4cca-287a-4751-b8a2-8db4ab9aeb03" providerId="ADAL" clId="{7E9FFC44-C4C5-4A38-BDF7-70017F8763BE}" dt="2024-02-29T00:30:41.372" v="1877" actId="21"/>
          <ac:spMkLst>
            <pc:docMk/>
            <pc:sldMk cId="1490805597" sldId="2147480721"/>
            <ac:spMk id="4" creationId="{226E7DE8-1271-43B2-9BC3-F32598E3D094}"/>
          </ac:spMkLst>
        </pc:spChg>
        <pc:spChg chg="del">
          <ac:chgData name="Emily Lisa" userId="d5dd4cca-287a-4751-b8a2-8db4ab9aeb03" providerId="ADAL" clId="{7E9FFC44-C4C5-4A38-BDF7-70017F8763BE}" dt="2024-02-29T00:30:41.372" v="1877" actId="21"/>
          <ac:spMkLst>
            <pc:docMk/>
            <pc:sldMk cId="1490805597" sldId="2147480721"/>
            <ac:spMk id="5" creationId="{D31F3B30-6B77-4B23-BC67-A8A4CA180EBA}"/>
          </ac:spMkLst>
        </pc:spChg>
        <pc:spChg chg="del">
          <ac:chgData name="Emily Lisa" userId="d5dd4cca-287a-4751-b8a2-8db4ab9aeb03" providerId="ADAL" clId="{7E9FFC44-C4C5-4A38-BDF7-70017F8763BE}" dt="2024-02-22T09:09:20.867" v="838" actId="478"/>
          <ac:spMkLst>
            <pc:docMk/>
            <pc:sldMk cId="1490805597" sldId="2147480721"/>
            <ac:spMk id="6" creationId="{D79CE8CF-C046-469E-A18B-0CEFBFA39274}"/>
          </ac:spMkLst>
        </pc:spChg>
        <pc:spChg chg="del">
          <ac:chgData name="Emily Lisa" userId="d5dd4cca-287a-4751-b8a2-8db4ab9aeb03" providerId="ADAL" clId="{7E9FFC44-C4C5-4A38-BDF7-70017F8763BE}" dt="2024-02-22T09:09:20.867" v="838" actId="478"/>
          <ac:spMkLst>
            <pc:docMk/>
            <pc:sldMk cId="1490805597" sldId="2147480721"/>
            <ac:spMk id="7" creationId="{F84AB3A8-29E0-49A8-8DBD-822F4BD11FBE}"/>
          </ac:spMkLst>
        </pc:spChg>
        <pc:spChg chg="del">
          <ac:chgData name="Emily Lisa" userId="d5dd4cca-287a-4751-b8a2-8db4ab9aeb03" providerId="ADAL" clId="{7E9FFC44-C4C5-4A38-BDF7-70017F8763BE}" dt="2024-02-22T09:09:20.867" v="838" actId="478"/>
          <ac:spMkLst>
            <pc:docMk/>
            <pc:sldMk cId="1490805597" sldId="2147480721"/>
            <ac:spMk id="8" creationId="{F392BDC7-24E3-4570-9FAA-47C6C100B161}"/>
          </ac:spMkLst>
        </pc:spChg>
        <pc:grpChg chg="del">
          <ac:chgData name="Emily Lisa" userId="d5dd4cca-287a-4751-b8a2-8db4ab9aeb03" providerId="ADAL" clId="{7E9FFC44-C4C5-4A38-BDF7-70017F8763BE}" dt="2024-02-29T00:30:41.372" v="1877" actId="21"/>
          <ac:grpSpMkLst>
            <pc:docMk/>
            <pc:sldMk cId="1490805597" sldId="2147480721"/>
            <ac:grpSpMk id="36" creationId="{395B030C-7E31-4EBE-8FF3-63016EE774FB}"/>
          </ac:grpSpMkLst>
        </pc:grpChg>
        <pc:grpChg chg="del">
          <ac:chgData name="Emily Lisa" userId="d5dd4cca-287a-4751-b8a2-8db4ab9aeb03" providerId="ADAL" clId="{7E9FFC44-C4C5-4A38-BDF7-70017F8763BE}" dt="2024-02-22T09:09:20.867" v="838" actId="478"/>
          <ac:grpSpMkLst>
            <pc:docMk/>
            <pc:sldMk cId="1490805597" sldId="2147480721"/>
            <ac:grpSpMk id="42" creationId="{8C2F29AF-CBC8-46F9-B1B8-7F43EA74D739}"/>
          </ac:grpSpMkLst>
        </pc:grpChg>
        <pc:grpChg chg="del">
          <ac:chgData name="Emily Lisa" userId="d5dd4cca-287a-4751-b8a2-8db4ab9aeb03" providerId="ADAL" clId="{7E9FFC44-C4C5-4A38-BDF7-70017F8763BE}" dt="2024-02-22T09:09:20.867" v="838" actId="478"/>
          <ac:grpSpMkLst>
            <pc:docMk/>
            <pc:sldMk cId="1490805597" sldId="2147480721"/>
            <ac:grpSpMk id="59" creationId="{680704B9-E720-2E9F-667A-BACD67AF4308}"/>
          </ac:grpSpMkLst>
        </pc:grpChg>
        <pc:picChg chg="del">
          <ac:chgData name="Emily Lisa" userId="d5dd4cca-287a-4751-b8a2-8db4ab9aeb03" providerId="ADAL" clId="{7E9FFC44-C4C5-4A38-BDF7-70017F8763BE}" dt="2024-02-22T09:09:20.867" v="838" actId="478"/>
          <ac:picMkLst>
            <pc:docMk/>
            <pc:sldMk cId="1490805597" sldId="2147480721"/>
            <ac:picMk id="46" creationId="{D572895A-ADE9-422E-B2E6-63DF124BACA2}"/>
          </ac:picMkLst>
        </pc:picChg>
        <pc:picChg chg="del">
          <ac:chgData name="Emily Lisa" userId="d5dd4cca-287a-4751-b8a2-8db4ab9aeb03" providerId="ADAL" clId="{7E9FFC44-C4C5-4A38-BDF7-70017F8763BE}" dt="2024-02-22T09:09:20.867" v="838" actId="478"/>
          <ac:picMkLst>
            <pc:docMk/>
            <pc:sldMk cId="1490805597" sldId="2147480721"/>
            <ac:picMk id="61" creationId="{A6A04C46-B54A-BE58-E5CD-9CD7D1AC87D4}"/>
          </ac:picMkLst>
        </pc:picChg>
        <pc:picChg chg="del">
          <ac:chgData name="Emily Lisa" userId="d5dd4cca-287a-4751-b8a2-8db4ab9aeb03" providerId="ADAL" clId="{7E9FFC44-C4C5-4A38-BDF7-70017F8763BE}" dt="2024-02-22T09:09:20.867" v="838" actId="478"/>
          <ac:picMkLst>
            <pc:docMk/>
            <pc:sldMk cId="1490805597" sldId="2147480721"/>
            <ac:picMk id="66" creationId="{FC1D6011-DB2A-6690-7CF0-AC784E488625}"/>
          </ac:picMkLst>
        </pc:picChg>
        <pc:picChg chg="del">
          <ac:chgData name="Emily Lisa" userId="d5dd4cca-287a-4751-b8a2-8db4ab9aeb03" providerId="ADAL" clId="{7E9FFC44-C4C5-4A38-BDF7-70017F8763BE}" dt="2024-02-22T09:09:20.867" v="838" actId="478"/>
          <ac:picMkLst>
            <pc:docMk/>
            <pc:sldMk cId="1490805597" sldId="2147480721"/>
            <ac:picMk id="71" creationId="{FB00863B-BE16-8308-7977-15182033A8A0}"/>
          </ac:picMkLst>
        </pc:picChg>
      </pc:sldChg>
      <pc:sldChg chg="addSp delSp modSp add del mod">
        <pc:chgData name="Emily Lisa" userId="d5dd4cca-287a-4751-b8a2-8db4ab9aeb03" providerId="ADAL" clId="{7E9FFC44-C4C5-4A38-BDF7-70017F8763BE}" dt="2024-02-29T00:34:28.370" v="1902" actId="2696"/>
        <pc:sldMkLst>
          <pc:docMk/>
          <pc:sldMk cId="4184219876" sldId="2147480722"/>
        </pc:sldMkLst>
        <pc:spChg chg="add mod">
          <ac:chgData name="Emily Lisa" userId="d5dd4cca-287a-4751-b8a2-8db4ab9aeb03" providerId="ADAL" clId="{7E9FFC44-C4C5-4A38-BDF7-70017F8763BE}" dt="2024-02-29T00:34:14.562" v="1884" actId="21"/>
          <ac:spMkLst>
            <pc:docMk/>
            <pc:sldMk cId="4184219876" sldId="2147480722"/>
            <ac:spMk id="2" creationId="{967C28A9-4496-B99D-41E2-6938F364841D}"/>
          </ac:spMkLst>
        </pc:spChg>
        <pc:spChg chg="del mod">
          <ac:chgData name="Emily Lisa" userId="d5dd4cca-287a-4751-b8a2-8db4ab9aeb03" providerId="ADAL" clId="{7E9FFC44-C4C5-4A38-BDF7-70017F8763BE}" dt="2024-02-29T00:34:14.562" v="1884" actId="21"/>
          <ac:spMkLst>
            <pc:docMk/>
            <pc:sldMk cId="4184219876" sldId="2147480722"/>
            <ac:spMk id="4" creationId="{226E7DE8-1271-43B2-9BC3-F32598E3D094}"/>
          </ac:spMkLst>
        </pc:spChg>
        <pc:spChg chg="del">
          <ac:chgData name="Emily Lisa" userId="d5dd4cca-287a-4751-b8a2-8db4ab9aeb03" providerId="ADAL" clId="{7E9FFC44-C4C5-4A38-BDF7-70017F8763BE}" dt="2024-02-29T00:34:14.562" v="1884" actId="21"/>
          <ac:spMkLst>
            <pc:docMk/>
            <pc:sldMk cId="4184219876" sldId="2147480722"/>
            <ac:spMk id="5" creationId="{D31F3B30-6B77-4B23-BC67-A8A4CA180EBA}"/>
          </ac:spMkLst>
        </pc:spChg>
        <pc:spChg chg="del">
          <ac:chgData name="Emily Lisa" userId="d5dd4cca-287a-4751-b8a2-8db4ab9aeb03" providerId="ADAL" clId="{7E9FFC44-C4C5-4A38-BDF7-70017F8763BE}" dt="2024-02-29T00:34:14.562" v="1884" actId="21"/>
          <ac:spMkLst>
            <pc:docMk/>
            <pc:sldMk cId="4184219876" sldId="2147480722"/>
            <ac:spMk id="6" creationId="{D79CE8CF-C046-469E-A18B-0CEFBFA39274}"/>
          </ac:spMkLst>
        </pc:spChg>
        <pc:spChg chg="del">
          <ac:chgData name="Emily Lisa" userId="d5dd4cca-287a-4751-b8a2-8db4ab9aeb03" providerId="ADAL" clId="{7E9FFC44-C4C5-4A38-BDF7-70017F8763BE}" dt="2024-02-22T09:09:38.318" v="840" actId="478"/>
          <ac:spMkLst>
            <pc:docMk/>
            <pc:sldMk cId="4184219876" sldId="2147480722"/>
            <ac:spMk id="7" creationId="{F84AB3A8-29E0-49A8-8DBD-822F4BD11FBE}"/>
          </ac:spMkLst>
        </pc:spChg>
        <pc:spChg chg="del">
          <ac:chgData name="Emily Lisa" userId="d5dd4cca-287a-4751-b8a2-8db4ab9aeb03" providerId="ADAL" clId="{7E9FFC44-C4C5-4A38-BDF7-70017F8763BE}" dt="2024-02-22T09:09:38.318" v="840" actId="478"/>
          <ac:spMkLst>
            <pc:docMk/>
            <pc:sldMk cId="4184219876" sldId="2147480722"/>
            <ac:spMk id="8" creationId="{F392BDC7-24E3-4570-9FAA-47C6C100B161}"/>
          </ac:spMkLst>
        </pc:spChg>
        <pc:grpChg chg="del">
          <ac:chgData name="Emily Lisa" userId="d5dd4cca-287a-4751-b8a2-8db4ab9aeb03" providerId="ADAL" clId="{7E9FFC44-C4C5-4A38-BDF7-70017F8763BE}" dt="2024-02-29T00:34:14.562" v="1884" actId="21"/>
          <ac:grpSpMkLst>
            <pc:docMk/>
            <pc:sldMk cId="4184219876" sldId="2147480722"/>
            <ac:grpSpMk id="36" creationId="{395B030C-7E31-4EBE-8FF3-63016EE774FB}"/>
          </ac:grpSpMkLst>
        </pc:grpChg>
        <pc:grpChg chg="del">
          <ac:chgData name="Emily Lisa" userId="d5dd4cca-287a-4751-b8a2-8db4ab9aeb03" providerId="ADAL" clId="{7E9FFC44-C4C5-4A38-BDF7-70017F8763BE}" dt="2024-02-29T00:34:14.562" v="1884" actId="21"/>
          <ac:grpSpMkLst>
            <pc:docMk/>
            <pc:sldMk cId="4184219876" sldId="2147480722"/>
            <ac:grpSpMk id="42" creationId="{8C2F29AF-CBC8-46F9-B1B8-7F43EA74D739}"/>
          </ac:grpSpMkLst>
        </pc:grpChg>
        <pc:grpChg chg="del">
          <ac:chgData name="Emily Lisa" userId="d5dd4cca-287a-4751-b8a2-8db4ab9aeb03" providerId="ADAL" clId="{7E9FFC44-C4C5-4A38-BDF7-70017F8763BE}" dt="2024-02-22T09:09:38.318" v="840" actId="478"/>
          <ac:grpSpMkLst>
            <pc:docMk/>
            <pc:sldMk cId="4184219876" sldId="2147480722"/>
            <ac:grpSpMk id="59" creationId="{680704B9-E720-2E9F-667A-BACD67AF4308}"/>
          </ac:grpSpMkLst>
        </pc:grpChg>
        <pc:picChg chg="del">
          <ac:chgData name="Emily Lisa" userId="d5dd4cca-287a-4751-b8a2-8db4ab9aeb03" providerId="ADAL" clId="{7E9FFC44-C4C5-4A38-BDF7-70017F8763BE}" dt="2024-02-22T09:09:38.318" v="840" actId="478"/>
          <ac:picMkLst>
            <pc:docMk/>
            <pc:sldMk cId="4184219876" sldId="2147480722"/>
            <ac:picMk id="46" creationId="{D572895A-ADE9-422E-B2E6-63DF124BACA2}"/>
          </ac:picMkLst>
        </pc:picChg>
        <pc:picChg chg="del">
          <ac:chgData name="Emily Lisa" userId="d5dd4cca-287a-4751-b8a2-8db4ab9aeb03" providerId="ADAL" clId="{7E9FFC44-C4C5-4A38-BDF7-70017F8763BE}" dt="2024-02-29T00:34:14.562" v="1884" actId="21"/>
          <ac:picMkLst>
            <pc:docMk/>
            <pc:sldMk cId="4184219876" sldId="2147480722"/>
            <ac:picMk id="61" creationId="{A6A04C46-B54A-BE58-E5CD-9CD7D1AC87D4}"/>
          </ac:picMkLst>
        </pc:picChg>
        <pc:picChg chg="del">
          <ac:chgData name="Emily Lisa" userId="d5dd4cca-287a-4751-b8a2-8db4ab9aeb03" providerId="ADAL" clId="{7E9FFC44-C4C5-4A38-BDF7-70017F8763BE}" dt="2024-02-22T09:09:38.318" v="840" actId="478"/>
          <ac:picMkLst>
            <pc:docMk/>
            <pc:sldMk cId="4184219876" sldId="2147480722"/>
            <ac:picMk id="66" creationId="{FC1D6011-DB2A-6690-7CF0-AC784E488625}"/>
          </ac:picMkLst>
        </pc:picChg>
        <pc:picChg chg="del">
          <ac:chgData name="Emily Lisa" userId="d5dd4cca-287a-4751-b8a2-8db4ab9aeb03" providerId="ADAL" clId="{7E9FFC44-C4C5-4A38-BDF7-70017F8763BE}" dt="2024-02-22T09:09:38.318" v="840" actId="478"/>
          <ac:picMkLst>
            <pc:docMk/>
            <pc:sldMk cId="4184219876" sldId="2147480722"/>
            <ac:picMk id="71" creationId="{FB00863B-BE16-8308-7977-15182033A8A0}"/>
          </ac:picMkLst>
        </pc:picChg>
      </pc:sldChg>
      <pc:sldChg chg="delSp modSp add del mod delAnim modNotesTx">
        <pc:chgData name="Emily Lisa" userId="d5dd4cca-287a-4751-b8a2-8db4ab9aeb03" providerId="ADAL" clId="{7E9FFC44-C4C5-4A38-BDF7-70017F8763BE}" dt="2024-02-29T00:36:11.261" v="1923" actId="2696"/>
        <pc:sldMkLst>
          <pc:docMk/>
          <pc:sldMk cId="3908441990" sldId="2147480723"/>
        </pc:sldMkLst>
        <pc:spChg chg="del">
          <ac:chgData name="Emily Lisa" userId="d5dd4cca-287a-4751-b8a2-8db4ab9aeb03" providerId="ADAL" clId="{7E9FFC44-C4C5-4A38-BDF7-70017F8763BE}" dt="2024-02-29T00:34:38.822" v="1904" actId="21"/>
          <ac:spMkLst>
            <pc:docMk/>
            <pc:sldMk cId="3908441990" sldId="2147480723"/>
            <ac:spMk id="11" creationId="{481DFDEC-A04B-06AF-1C06-40B70759BF4C}"/>
          </ac:spMkLst>
        </pc:spChg>
        <pc:spChg chg="del mod">
          <ac:chgData name="Emily Lisa" userId="d5dd4cca-287a-4751-b8a2-8db4ab9aeb03" providerId="ADAL" clId="{7E9FFC44-C4C5-4A38-BDF7-70017F8763BE}" dt="2024-02-29T00:34:38.822" v="1904" actId="21"/>
          <ac:spMkLst>
            <pc:docMk/>
            <pc:sldMk cId="3908441990" sldId="2147480723"/>
            <ac:spMk id="12" creationId="{28BD8B70-75E5-25E7-46A1-7BFFA4B9D340}"/>
          </ac:spMkLst>
        </pc:spChg>
      </pc:sldChg>
      <pc:sldChg chg="addSp delSp modSp add del mod modNotesTx">
        <pc:chgData name="Emily Lisa" userId="d5dd4cca-287a-4751-b8a2-8db4ab9aeb03" providerId="ADAL" clId="{7E9FFC44-C4C5-4A38-BDF7-70017F8763BE}" dt="2024-02-29T00:37:51.716" v="1939" actId="2696"/>
        <pc:sldMkLst>
          <pc:docMk/>
          <pc:sldMk cId="3436461541" sldId="2147480724"/>
        </pc:sldMkLst>
        <pc:spChg chg="add mod">
          <ac:chgData name="Emily Lisa" userId="d5dd4cca-287a-4751-b8a2-8db4ab9aeb03" providerId="ADAL" clId="{7E9FFC44-C4C5-4A38-BDF7-70017F8763BE}" dt="2024-02-29T00:36:45.619" v="1930" actId="21"/>
          <ac:spMkLst>
            <pc:docMk/>
            <pc:sldMk cId="3436461541" sldId="2147480724"/>
            <ac:spMk id="2" creationId="{7CC17717-45E2-06DA-8DDE-BB3AC26A2755}"/>
          </ac:spMkLst>
        </pc:spChg>
        <pc:spChg chg="del mod">
          <ac:chgData name="Emily Lisa" userId="d5dd4cca-287a-4751-b8a2-8db4ab9aeb03" providerId="ADAL" clId="{7E9FFC44-C4C5-4A38-BDF7-70017F8763BE}" dt="2024-02-29T00:36:45.619" v="1930" actId="21"/>
          <ac:spMkLst>
            <pc:docMk/>
            <pc:sldMk cId="3436461541" sldId="2147480724"/>
            <ac:spMk id="4" creationId="{226E7DE8-1271-43B2-9BC3-F32598E3D094}"/>
          </ac:spMkLst>
        </pc:spChg>
        <pc:spChg chg="del mod">
          <ac:chgData name="Emily Lisa" userId="d5dd4cca-287a-4751-b8a2-8db4ab9aeb03" providerId="ADAL" clId="{7E9FFC44-C4C5-4A38-BDF7-70017F8763BE}" dt="2024-02-29T00:36:45.619" v="1930" actId="21"/>
          <ac:spMkLst>
            <pc:docMk/>
            <pc:sldMk cId="3436461541" sldId="2147480724"/>
            <ac:spMk id="5" creationId="{D31F3B30-6B77-4B23-BC67-A8A4CA180EBA}"/>
          </ac:spMkLst>
        </pc:spChg>
        <pc:spChg chg="del mod">
          <ac:chgData name="Emily Lisa" userId="d5dd4cca-287a-4751-b8a2-8db4ab9aeb03" providerId="ADAL" clId="{7E9FFC44-C4C5-4A38-BDF7-70017F8763BE}" dt="2024-02-29T00:36:45.619" v="1930" actId="21"/>
          <ac:spMkLst>
            <pc:docMk/>
            <pc:sldMk cId="3436461541" sldId="2147480724"/>
            <ac:spMk id="6" creationId="{D79CE8CF-C046-469E-A18B-0CEFBFA39274}"/>
          </ac:spMkLst>
        </pc:spChg>
        <pc:spChg chg="del mod">
          <ac:chgData name="Emily Lisa" userId="d5dd4cca-287a-4751-b8a2-8db4ab9aeb03" providerId="ADAL" clId="{7E9FFC44-C4C5-4A38-BDF7-70017F8763BE}" dt="2024-02-29T00:36:45.619" v="1930" actId="21"/>
          <ac:spMkLst>
            <pc:docMk/>
            <pc:sldMk cId="3436461541" sldId="2147480724"/>
            <ac:spMk id="7" creationId="{F84AB3A8-29E0-49A8-8DBD-822F4BD11FBE}"/>
          </ac:spMkLst>
        </pc:spChg>
        <pc:spChg chg="del">
          <ac:chgData name="Emily Lisa" userId="d5dd4cca-287a-4751-b8a2-8db4ab9aeb03" providerId="ADAL" clId="{7E9FFC44-C4C5-4A38-BDF7-70017F8763BE}" dt="2024-02-22T09:12:19.835" v="973" actId="478"/>
          <ac:spMkLst>
            <pc:docMk/>
            <pc:sldMk cId="3436461541" sldId="2147480724"/>
            <ac:spMk id="8" creationId="{F392BDC7-24E3-4570-9FAA-47C6C100B161}"/>
          </ac:spMkLst>
        </pc:spChg>
        <pc:grpChg chg="del">
          <ac:chgData name="Emily Lisa" userId="d5dd4cca-287a-4751-b8a2-8db4ab9aeb03" providerId="ADAL" clId="{7E9FFC44-C4C5-4A38-BDF7-70017F8763BE}" dt="2024-02-29T00:36:45.619" v="1930" actId="21"/>
          <ac:grpSpMkLst>
            <pc:docMk/>
            <pc:sldMk cId="3436461541" sldId="2147480724"/>
            <ac:grpSpMk id="36" creationId="{395B030C-7E31-4EBE-8FF3-63016EE774FB}"/>
          </ac:grpSpMkLst>
        </pc:grpChg>
        <pc:grpChg chg="del">
          <ac:chgData name="Emily Lisa" userId="d5dd4cca-287a-4751-b8a2-8db4ab9aeb03" providerId="ADAL" clId="{7E9FFC44-C4C5-4A38-BDF7-70017F8763BE}" dt="2024-02-29T00:36:45.619" v="1930" actId="21"/>
          <ac:grpSpMkLst>
            <pc:docMk/>
            <pc:sldMk cId="3436461541" sldId="2147480724"/>
            <ac:grpSpMk id="42" creationId="{8C2F29AF-CBC8-46F9-B1B8-7F43EA74D739}"/>
          </ac:grpSpMkLst>
        </pc:grpChg>
        <pc:grpChg chg="del">
          <ac:chgData name="Emily Lisa" userId="d5dd4cca-287a-4751-b8a2-8db4ab9aeb03" providerId="ADAL" clId="{7E9FFC44-C4C5-4A38-BDF7-70017F8763BE}" dt="2024-02-29T00:36:45.619" v="1930" actId="21"/>
          <ac:grpSpMkLst>
            <pc:docMk/>
            <pc:sldMk cId="3436461541" sldId="2147480724"/>
            <ac:grpSpMk id="59" creationId="{680704B9-E720-2E9F-667A-BACD67AF4308}"/>
          </ac:grpSpMkLst>
        </pc:grpChg>
        <pc:picChg chg="del">
          <ac:chgData name="Emily Lisa" userId="d5dd4cca-287a-4751-b8a2-8db4ab9aeb03" providerId="ADAL" clId="{7E9FFC44-C4C5-4A38-BDF7-70017F8763BE}" dt="2024-02-22T09:12:19.835" v="973" actId="478"/>
          <ac:picMkLst>
            <pc:docMk/>
            <pc:sldMk cId="3436461541" sldId="2147480724"/>
            <ac:picMk id="46" creationId="{D572895A-ADE9-422E-B2E6-63DF124BACA2}"/>
          </ac:picMkLst>
        </pc:picChg>
        <pc:picChg chg="del">
          <ac:chgData name="Emily Lisa" userId="d5dd4cca-287a-4751-b8a2-8db4ab9aeb03" providerId="ADAL" clId="{7E9FFC44-C4C5-4A38-BDF7-70017F8763BE}" dt="2024-02-29T00:36:45.619" v="1930" actId="21"/>
          <ac:picMkLst>
            <pc:docMk/>
            <pc:sldMk cId="3436461541" sldId="2147480724"/>
            <ac:picMk id="61" creationId="{A6A04C46-B54A-BE58-E5CD-9CD7D1AC87D4}"/>
          </ac:picMkLst>
        </pc:picChg>
        <pc:picChg chg="del">
          <ac:chgData name="Emily Lisa" userId="d5dd4cca-287a-4751-b8a2-8db4ab9aeb03" providerId="ADAL" clId="{7E9FFC44-C4C5-4A38-BDF7-70017F8763BE}" dt="2024-02-29T00:36:45.619" v="1930" actId="21"/>
          <ac:picMkLst>
            <pc:docMk/>
            <pc:sldMk cId="3436461541" sldId="2147480724"/>
            <ac:picMk id="66" creationId="{FC1D6011-DB2A-6690-7CF0-AC784E488625}"/>
          </ac:picMkLst>
        </pc:picChg>
        <pc:picChg chg="del">
          <ac:chgData name="Emily Lisa" userId="d5dd4cca-287a-4751-b8a2-8db4ab9aeb03" providerId="ADAL" clId="{7E9FFC44-C4C5-4A38-BDF7-70017F8763BE}" dt="2024-02-22T09:12:19.835" v="973" actId="478"/>
          <ac:picMkLst>
            <pc:docMk/>
            <pc:sldMk cId="3436461541" sldId="2147480724"/>
            <ac:picMk id="71" creationId="{FB00863B-BE16-8308-7977-15182033A8A0}"/>
          </ac:picMkLst>
        </pc:picChg>
      </pc:sldChg>
      <pc:sldChg chg="delSp modSp add del mod delAnim modAnim">
        <pc:chgData name="Emily Lisa" userId="d5dd4cca-287a-4751-b8a2-8db4ab9aeb03" providerId="ADAL" clId="{7E9FFC44-C4C5-4A38-BDF7-70017F8763BE}" dt="2024-02-29T00:38:24.370" v="1943" actId="2696"/>
        <pc:sldMkLst>
          <pc:docMk/>
          <pc:sldMk cId="1245824345" sldId="2147480725"/>
        </pc:sldMkLst>
        <pc:spChg chg="del">
          <ac:chgData name="Emily Lisa" userId="d5dd4cca-287a-4751-b8a2-8db4ab9aeb03" providerId="ADAL" clId="{7E9FFC44-C4C5-4A38-BDF7-70017F8763BE}" dt="2024-02-29T00:37:59.230" v="1940" actId="21"/>
          <ac:spMkLst>
            <pc:docMk/>
            <pc:sldMk cId="1245824345" sldId="2147480725"/>
            <ac:spMk id="11" creationId="{481DFDEC-A04B-06AF-1C06-40B70759BF4C}"/>
          </ac:spMkLst>
        </pc:spChg>
        <pc:spChg chg="del mod">
          <ac:chgData name="Emily Lisa" userId="d5dd4cca-287a-4751-b8a2-8db4ab9aeb03" providerId="ADAL" clId="{7E9FFC44-C4C5-4A38-BDF7-70017F8763BE}" dt="2024-02-29T00:37:59.230" v="1940" actId="21"/>
          <ac:spMkLst>
            <pc:docMk/>
            <pc:sldMk cId="1245824345" sldId="2147480725"/>
            <ac:spMk id="12" creationId="{28BD8B70-75E5-25E7-46A1-7BFFA4B9D340}"/>
          </ac:spMkLst>
        </pc:spChg>
      </pc:sldChg>
      <pc:sldChg chg="addSp delSp modSp add del">
        <pc:chgData name="Emily Lisa" userId="d5dd4cca-287a-4751-b8a2-8db4ab9aeb03" providerId="ADAL" clId="{7E9FFC44-C4C5-4A38-BDF7-70017F8763BE}" dt="2024-02-29T00:40:07.712" v="1951" actId="2696"/>
        <pc:sldMkLst>
          <pc:docMk/>
          <pc:sldMk cId="3902496009" sldId="2147480726"/>
        </pc:sldMkLst>
        <pc:spChg chg="add mod">
          <ac:chgData name="Emily Lisa" userId="d5dd4cca-287a-4751-b8a2-8db4ab9aeb03" providerId="ADAL" clId="{7E9FFC44-C4C5-4A38-BDF7-70017F8763BE}" dt="2024-02-29T00:39:43.244" v="1944" actId="21"/>
          <ac:spMkLst>
            <pc:docMk/>
            <pc:sldMk cId="3902496009" sldId="2147480726"/>
            <ac:spMk id="2" creationId="{DEABCB31-2357-F568-6426-CF1BAAE38AC3}"/>
          </ac:spMkLst>
        </pc:spChg>
        <pc:spChg chg="del">
          <ac:chgData name="Emily Lisa" userId="d5dd4cca-287a-4751-b8a2-8db4ab9aeb03" providerId="ADAL" clId="{7E9FFC44-C4C5-4A38-BDF7-70017F8763BE}" dt="2024-02-29T00:39:43.244" v="1944" actId="21"/>
          <ac:spMkLst>
            <pc:docMk/>
            <pc:sldMk cId="3902496009" sldId="2147480726"/>
            <ac:spMk id="4" creationId="{226E7DE8-1271-43B2-9BC3-F32598E3D094}"/>
          </ac:spMkLst>
        </pc:spChg>
        <pc:spChg chg="del">
          <ac:chgData name="Emily Lisa" userId="d5dd4cca-287a-4751-b8a2-8db4ab9aeb03" providerId="ADAL" clId="{7E9FFC44-C4C5-4A38-BDF7-70017F8763BE}" dt="2024-02-29T00:39:43.244" v="1944" actId="21"/>
          <ac:spMkLst>
            <pc:docMk/>
            <pc:sldMk cId="3902496009" sldId="2147480726"/>
            <ac:spMk id="5" creationId="{D31F3B30-6B77-4B23-BC67-A8A4CA180EBA}"/>
          </ac:spMkLst>
        </pc:spChg>
        <pc:spChg chg="del">
          <ac:chgData name="Emily Lisa" userId="d5dd4cca-287a-4751-b8a2-8db4ab9aeb03" providerId="ADAL" clId="{7E9FFC44-C4C5-4A38-BDF7-70017F8763BE}" dt="2024-02-29T00:39:43.244" v="1944" actId="21"/>
          <ac:spMkLst>
            <pc:docMk/>
            <pc:sldMk cId="3902496009" sldId="2147480726"/>
            <ac:spMk id="6" creationId="{D79CE8CF-C046-469E-A18B-0CEFBFA39274}"/>
          </ac:spMkLst>
        </pc:spChg>
        <pc:spChg chg="del">
          <ac:chgData name="Emily Lisa" userId="d5dd4cca-287a-4751-b8a2-8db4ab9aeb03" providerId="ADAL" clId="{7E9FFC44-C4C5-4A38-BDF7-70017F8763BE}" dt="2024-02-29T00:39:43.244" v="1944" actId="21"/>
          <ac:spMkLst>
            <pc:docMk/>
            <pc:sldMk cId="3902496009" sldId="2147480726"/>
            <ac:spMk id="7" creationId="{F84AB3A8-29E0-49A8-8DBD-822F4BD11FBE}"/>
          </ac:spMkLst>
        </pc:spChg>
        <pc:spChg chg="del">
          <ac:chgData name="Emily Lisa" userId="d5dd4cca-287a-4751-b8a2-8db4ab9aeb03" providerId="ADAL" clId="{7E9FFC44-C4C5-4A38-BDF7-70017F8763BE}" dt="2024-02-29T00:39:43.244" v="1944" actId="21"/>
          <ac:spMkLst>
            <pc:docMk/>
            <pc:sldMk cId="3902496009" sldId="2147480726"/>
            <ac:spMk id="8" creationId="{F392BDC7-24E3-4570-9FAA-47C6C100B161}"/>
          </ac:spMkLst>
        </pc:spChg>
        <pc:grpChg chg="del">
          <ac:chgData name="Emily Lisa" userId="d5dd4cca-287a-4751-b8a2-8db4ab9aeb03" providerId="ADAL" clId="{7E9FFC44-C4C5-4A38-BDF7-70017F8763BE}" dt="2024-02-29T00:39:43.244" v="1944" actId="21"/>
          <ac:grpSpMkLst>
            <pc:docMk/>
            <pc:sldMk cId="3902496009" sldId="2147480726"/>
            <ac:grpSpMk id="36" creationId="{395B030C-7E31-4EBE-8FF3-63016EE774FB}"/>
          </ac:grpSpMkLst>
        </pc:grpChg>
        <pc:grpChg chg="del">
          <ac:chgData name="Emily Lisa" userId="d5dd4cca-287a-4751-b8a2-8db4ab9aeb03" providerId="ADAL" clId="{7E9FFC44-C4C5-4A38-BDF7-70017F8763BE}" dt="2024-02-29T00:39:43.244" v="1944" actId="21"/>
          <ac:grpSpMkLst>
            <pc:docMk/>
            <pc:sldMk cId="3902496009" sldId="2147480726"/>
            <ac:grpSpMk id="42" creationId="{8C2F29AF-CBC8-46F9-B1B8-7F43EA74D739}"/>
          </ac:grpSpMkLst>
        </pc:grpChg>
        <pc:grpChg chg="del">
          <ac:chgData name="Emily Lisa" userId="d5dd4cca-287a-4751-b8a2-8db4ab9aeb03" providerId="ADAL" clId="{7E9FFC44-C4C5-4A38-BDF7-70017F8763BE}" dt="2024-02-29T00:39:43.244" v="1944" actId="21"/>
          <ac:grpSpMkLst>
            <pc:docMk/>
            <pc:sldMk cId="3902496009" sldId="2147480726"/>
            <ac:grpSpMk id="59" creationId="{680704B9-E720-2E9F-667A-BACD67AF4308}"/>
          </ac:grpSpMkLst>
        </pc:grpChg>
        <pc:picChg chg="del">
          <ac:chgData name="Emily Lisa" userId="d5dd4cca-287a-4751-b8a2-8db4ab9aeb03" providerId="ADAL" clId="{7E9FFC44-C4C5-4A38-BDF7-70017F8763BE}" dt="2024-02-29T00:39:43.244" v="1944" actId="21"/>
          <ac:picMkLst>
            <pc:docMk/>
            <pc:sldMk cId="3902496009" sldId="2147480726"/>
            <ac:picMk id="46" creationId="{D572895A-ADE9-422E-B2E6-63DF124BACA2}"/>
          </ac:picMkLst>
        </pc:picChg>
        <pc:picChg chg="del">
          <ac:chgData name="Emily Lisa" userId="d5dd4cca-287a-4751-b8a2-8db4ab9aeb03" providerId="ADAL" clId="{7E9FFC44-C4C5-4A38-BDF7-70017F8763BE}" dt="2024-02-29T00:39:43.244" v="1944" actId="21"/>
          <ac:picMkLst>
            <pc:docMk/>
            <pc:sldMk cId="3902496009" sldId="2147480726"/>
            <ac:picMk id="61" creationId="{A6A04C46-B54A-BE58-E5CD-9CD7D1AC87D4}"/>
          </ac:picMkLst>
        </pc:picChg>
        <pc:picChg chg="del">
          <ac:chgData name="Emily Lisa" userId="d5dd4cca-287a-4751-b8a2-8db4ab9aeb03" providerId="ADAL" clId="{7E9FFC44-C4C5-4A38-BDF7-70017F8763BE}" dt="2024-02-29T00:39:43.244" v="1944" actId="21"/>
          <ac:picMkLst>
            <pc:docMk/>
            <pc:sldMk cId="3902496009" sldId="2147480726"/>
            <ac:picMk id="66" creationId="{FC1D6011-DB2A-6690-7CF0-AC784E488625}"/>
          </ac:picMkLst>
        </pc:picChg>
        <pc:picChg chg="del">
          <ac:chgData name="Emily Lisa" userId="d5dd4cca-287a-4751-b8a2-8db4ab9aeb03" providerId="ADAL" clId="{7E9FFC44-C4C5-4A38-BDF7-70017F8763BE}" dt="2024-02-29T00:39:43.244" v="1944" actId="21"/>
          <ac:picMkLst>
            <pc:docMk/>
            <pc:sldMk cId="3902496009" sldId="2147480726"/>
            <ac:picMk id="71" creationId="{FB00863B-BE16-8308-7977-15182033A8A0}"/>
          </ac:picMkLst>
        </pc:picChg>
      </pc:sldChg>
      <pc:sldChg chg="delSp modSp add del mod delAnim modNotesTx">
        <pc:chgData name="Emily Lisa" userId="d5dd4cca-287a-4751-b8a2-8db4ab9aeb03" providerId="ADAL" clId="{7E9FFC44-C4C5-4A38-BDF7-70017F8763BE}" dt="2024-02-29T00:40:20.977" v="1954" actId="2696"/>
        <pc:sldMkLst>
          <pc:docMk/>
          <pc:sldMk cId="2055335134" sldId="2147480727"/>
        </pc:sldMkLst>
        <pc:spChg chg="del">
          <ac:chgData name="Emily Lisa" userId="d5dd4cca-287a-4751-b8a2-8db4ab9aeb03" providerId="ADAL" clId="{7E9FFC44-C4C5-4A38-BDF7-70017F8763BE}" dt="2024-02-29T00:40:13.370" v="1952" actId="21"/>
          <ac:spMkLst>
            <pc:docMk/>
            <pc:sldMk cId="2055335134" sldId="2147480727"/>
            <ac:spMk id="11" creationId="{481DFDEC-A04B-06AF-1C06-40B70759BF4C}"/>
          </ac:spMkLst>
        </pc:spChg>
        <pc:spChg chg="del mod">
          <ac:chgData name="Emily Lisa" userId="d5dd4cca-287a-4751-b8a2-8db4ab9aeb03" providerId="ADAL" clId="{7E9FFC44-C4C5-4A38-BDF7-70017F8763BE}" dt="2024-02-29T00:40:13.370" v="1952" actId="21"/>
          <ac:spMkLst>
            <pc:docMk/>
            <pc:sldMk cId="2055335134" sldId="2147480727"/>
            <ac:spMk id="12" creationId="{28BD8B70-75E5-25E7-46A1-7BFFA4B9D340}"/>
          </ac:spMkLst>
        </pc:spChg>
      </pc:sldChg>
      <pc:sldChg chg="add del">
        <pc:chgData name="Emily Lisa" userId="d5dd4cca-287a-4751-b8a2-8db4ab9aeb03" providerId="ADAL" clId="{7E9FFC44-C4C5-4A38-BDF7-70017F8763BE}" dt="2024-02-22T09:35:04.913" v="1492"/>
        <pc:sldMkLst>
          <pc:docMk/>
          <pc:sldMk cId="4037950318" sldId="2147480728"/>
        </pc:sldMkLst>
      </pc:sldChg>
      <pc:sldChg chg="addSp delSp modSp mod ord addCm modNotesTx">
        <pc:chgData name="Emily Lisa" userId="d5dd4cca-287a-4751-b8a2-8db4ab9aeb03" providerId="ADAL" clId="{7E9FFC44-C4C5-4A38-BDF7-70017F8763BE}" dt="2024-03-06T00:48:36.856" v="4674" actId="20577"/>
        <pc:sldMkLst>
          <pc:docMk/>
          <pc:sldMk cId="749585967" sldId="2147481848"/>
        </pc:sldMkLst>
        <pc:spChg chg="del">
          <ac:chgData name="Emily Lisa" userId="d5dd4cca-287a-4751-b8a2-8db4ab9aeb03" providerId="ADAL" clId="{7E9FFC44-C4C5-4A38-BDF7-70017F8763BE}" dt="2024-02-22T09:43:44.701" v="1736" actId="478"/>
          <ac:spMkLst>
            <pc:docMk/>
            <pc:sldMk cId="749585967" sldId="2147481848"/>
            <ac:spMk id="4" creationId="{C903C081-3F0B-7864-B83B-AACC3C78D589}"/>
          </ac:spMkLst>
        </pc:spChg>
        <pc:spChg chg="add del mod">
          <ac:chgData name="Emily Lisa" userId="d5dd4cca-287a-4751-b8a2-8db4ab9aeb03" providerId="ADAL" clId="{7E9FFC44-C4C5-4A38-BDF7-70017F8763BE}" dt="2024-02-22T09:43:49.832" v="1737" actId="478"/>
          <ac:spMkLst>
            <pc:docMk/>
            <pc:sldMk cId="749585967" sldId="2147481848"/>
            <ac:spMk id="5" creationId="{DBD31AC2-3819-1A98-5BE1-18CA24FF4AF5}"/>
          </ac:spMkLst>
        </pc:spChg>
        <pc:picChg chg="mod">
          <ac:chgData name="Emily Lisa" userId="d5dd4cca-287a-4751-b8a2-8db4ab9aeb03" providerId="ADAL" clId="{7E9FFC44-C4C5-4A38-BDF7-70017F8763BE}" dt="2024-02-22T09:43:55.952" v="1739" actId="14100"/>
          <ac:picMkLst>
            <pc:docMk/>
            <pc:sldMk cId="749585967" sldId="2147481848"/>
            <ac:picMk id="3" creationId="{8B2B72BC-5807-89F6-9E34-14E27D251E01}"/>
          </ac:picMkLst>
        </pc:picChg>
        <pc:extLst>
          <p:ext xmlns:p="http://schemas.openxmlformats.org/presentationml/2006/main" uri="{D6D511B9-2390-475A-947B-AFAB55BFBCF1}">
            <pc226:cmChg xmlns:pc226="http://schemas.microsoft.com/office/powerpoint/2022/06/main/command" chg="add">
              <pc226:chgData name="Emily Lisa" userId="d5dd4cca-287a-4751-b8a2-8db4ab9aeb03" providerId="ADAL" clId="{7E9FFC44-C4C5-4A38-BDF7-70017F8763BE}" dt="2024-02-29T00:44:54.578" v="2047"/>
              <pc2:cmMkLst xmlns:pc2="http://schemas.microsoft.com/office/powerpoint/2019/9/main/command">
                <pc:docMk/>
                <pc:sldMk cId="749585967" sldId="2147481848"/>
                <pc2:cmMk id="{4E6B22A7-0F37-4827-BE9B-C8DAE7E32A42}"/>
              </pc2:cmMkLst>
            </pc226:cmChg>
          </p:ext>
        </pc:extLst>
      </pc:sldChg>
      <pc:sldChg chg="add del">
        <pc:chgData name="Emily Lisa" userId="d5dd4cca-287a-4751-b8a2-8db4ab9aeb03" providerId="ADAL" clId="{7E9FFC44-C4C5-4A38-BDF7-70017F8763BE}" dt="2024-02-22T09:41:41.942" v="1585" actId="2696"/>
        <pc:sldMkLst>
          <pc:docMk/>
          <pc:sldMk cId="66470880" sldId="2147481849"/>
        </pc:sldMkLst>
      </pc:sldChg>
      <pc:sldChg chg="delSp modSp del mod delAnim modAnim">
        <pc:chgData name="Emily Lisa" userId="d5dd4cca-287a-4751-b8a2-8db4ab9aeb03" providerId="ADAL" clId="{7E9FFC44-C4C5-4A38-BDF7-70017F8763BE}" dt="2024-02-29T00:41:34.069" v="1968" actId="2696"/>
        <pc:sldMkLst>
          <pc:docMk/>
          <pc:sldMk cId="3092151350" sldId="2147481849"/>
        </pc:sldMkLst>
        <pc:spChg chg="del">
          <ac:chgData name="Emily Lisa" userId="d5dd4cca-287a-4751-b8a2-8db4ab9aeb03" providerId="ADAL" clId="{7E9FFC44-C4C5-4A38-BDF7-70017F8763BE}" dt="2024-02-29T00:41:16.795" v="1963" actId="21"/>
          <ac:spMkLst>
            <pc:docMk/>
            <pc:sldMk cId="3092151350" sldId="2147481849"/>
            <ac:spMk id="11" creationId="{481DFDEC-A04B-06AF-1C06-40B70759BF4C}"/>
          </ac:spMkLst>
        </pc:spChg>
        <pc:spChg chg="del mod">
          <ac:chgData name="Emily Lisa" userId="d5dd4cca-287a-4751-b8a2-8db4ab9aeb03" providerId="ADAL" clId="{7E9FFC44-C4C5-4A38-BDF7-70017F8763BE}" dt="2024-02-29T00:41:16.795" v="1963" actId="21"/>
          <ac:spMkLst>
            <pc:docMk/>
            <pc:sldMk cId="3092151350" sldId="2147481849"/>
            <ac:spMk id="12" creationId="{28BD8B70-75E5-25E7-46A1-7BFFA4B9D340}"/>
          </ac:spMkLst>
        </pc:spChg>
      </pc:sldChg>
      <pc:sldChg chg="modSp add del mod modAnim">
        <pc:chgData name="Emily Lisa" userId="d5dd4cca-287a-4751-b8a2-8db4ab9aeb03" providerId="ADAL" clId="{7E9FFC44-C4C5-4A38-BDF7-70017F8763BE}" dt="2024-02-29T00:43:27.822" v="2042" actId="2696"/>
        <pc:sldMkLst>
          <pc:docMk/>
          <pc:sldMk cId="1608996815" sldId="2147481850"/>
        </pc:sldMkLst>
        <pc:spChg chg="mod">
          <ac:chgData name="Emily Lisa" userId="d5dd4cca-287a-4751-b8a2-8db4ab9aeb03" providerId="ADAL" clId="{7E9FFC44-C4C5-4A38-BDF7-70017F8763BE}" dt="2024-02-22T09:42:26.615" v="1645" actId="1076"/>
          <ac:spMkLst>
            <pc:docMk/>
            <pc:sldMk cId="1608996815" sldId="2147481850"/>
            <ac:spMk id="12" creationId="{28BD8B70-75E5-25E7-46A1-7BFFA4B9D340}"/>
          </ac:spMkLst>
        </pc:spChg>
      </pc:sldChg>
      <pc:sldChg chg="delSp modSp add del mod delAnim modAnim">
        <pc:chgData name="Emily Lisa" userId="d5dd4cca-287a-4751-b8a2-8db4ab9aeb03" providerId="ADAL" clId="{7E9FFC44-C4C5-4A38-BDF7-70017F8763BE}" dt="2024-02-29T00:44:28.695" v="2046" actId="2696"/>
        <pc:sldMkLst>
          <pc:docMk/>
          <pc:sldMk cId="2778298905" sldId="2147481851"/>
        </pc:sldMkLst>
        <pc:spChg chg="del">
          <ac:chgData name="Emily Lisa" userId="d5dd4cca-287a-4751-b8a2-8db4ab9aeb03" providerId="ADAL" clId="{7E9FFC44-C4C5-4A38-BDF7-70017F8763BE}" dt="2024-02-29T00:44:21.744" v="2043" actId="21"/>
          <ac:spMkLst>
            <pc:docMk/>
            <pc:sldMk cId="2778298905" sldId="2147481851"/>
            <ac:spMk id="11" creationId="{481DFDEC-A04B-06AF-1C06-40B70759BF4C}"/>
          </ac:spMkLst>
        </pc:spChg>
        <pc:spChg chg="del mod">
          <ac:chgData name="Emily Lisa" userId="d5dd4cca-287a-4751-b8a2-8db4ab9aeb03" providerId="ADAL" clId="{7E9FFC44-C4C5-4A38-BDF7-70017F8763BE}" dt="2024-02-29T00:44:21.744" v="2043" actId="21"/>
          <ac:spMkLst>
            <pc:docMk/>
            <pc:sldMk cId="2778298905" sldId="2147481851"/>
            <ac:spMk id="12" creationId="{28BD8B70-75E5-25E7-46A1-7BFFA4B9D340}"/>
          </ac:spMkLst>
        </pc:spChg>
      </pc:sldChg>
      <pc:sldChg chg="delSp modSp add del mod ord delAnim modAnim">
        <pc:chgData name="Emily Lisa" userId="d5dd4cca-287a-4751-b8a2-8db4ab9aeb03" providerId="ADAL" clId="{7E9FFC44-C4C5-4A38-BDF7-70017F8763BE}" dt="2024-02-29T00:43:24.447" v="2041" actId="2696"/>
        <pc:sldMkLst>
          <pc:docMk/>
          <pc:sldMk cId="2869825559" sldId="2147481852"/>
        </pc:sldMkLst>
        <pc:spChg chg="del">
          <ac:chgData name="Emily Lisa" userId="d5dd4cca-287a-4751-b8a2-8db4ab9aeb03" providerId="ADAL" clId="{7E9FFC44-C4C5-4A38-BDF7-70017F8763BE}" dt="2024-02-29T00:41:54.298" v="1971" actId="21"/>
          <ac:spMkLst>
            <pc:docMk/>
            <pc:sldMk cId="2869825559" sldId="2147481852"/>
            <ac:spMk id="11" creationId="{481DFDEC-A04B-06AF-1C06-40B70759BF4C}"/>
          </ac:spMkLst>
        </pc:spChg>
        <pc:spChg chg="del mod">
          <ac:chgData name="Emily Lisa" userId="d5dd4cca-287a-4751-b8a2-8db4ab9aeb03" providerId="ADAL" clId="{7E9FFC44-C4C5-4A38-BDF7-70017F8763BE}" dt="2024-02-29T00:41:54.298" v="1971" actId="21"/>
          <ac:spMkLst>
            <pc:docMk/>
            <pc:sldMk cId="2869825559" sldId="2147481852"/>
            <ac:spMk id="12" creationId="{28BD8B70-75E5-25E7-46A1-7BFFA4B9D340}"/>
          </ac:spMkLst>
        </pc:spChg>
      </pc:sldChg>
      <pc:sldChg chg="addSp modSp new mod ord modAnim">
        <pc:chgData name="Emily Lisa" userId="d5dd4cca-287a-4751-b8a2-8db4ab9aeb03" providerId="ADAL" clId="{7E9FFC44-C4C5-4A38-BDF7-70017F8763BE}" dt="2024-02-29T00:41:29.263" v="1967"/>
        <pc:sldMkLst>
          <pc:docMk/>
          <pc:sldMk cId="3918462323" sldId="2147481853"/>
        </pc:sldMkLst>
        <pc:picChg chg="add mod">
          <ac:chgData name="Emily Lisa" userId="d5dd4cca-287a-4751-b8a2-8db4ab9aeb03" providerId="ADAL" clId="{7E9FFC44-C4C5-4A38-BDF7-70017F8763BE}" dt="2024-02-22T09:44:58.168" v="1743" actId="1076"/>
          <ac:picMkLst>
            <pc:docMk/>
            <pc:sldMk cId="3918462323" sldId="2147481853"/>
            <ac:picMk id="2" creationId="{C8B7A693-9C8C-E6A9-28F9-BC9EB53E78BC}"/>
          </ac:picMkLst>
        </pc:picChg>
      </pc:sldChg>
      <pc:sldChg chg="modSp mod">
        <pc:chgData name="Emily Lisa" userId="d5dd4cca-287a-4751-b8a2-8db4ab9aeb03" providerId="ADAL" clId="{7E9FFC44-C4C5-4A38-BDF7-70017F8763BE}" dt="2024-02-29T00:26:31.498" v="1831" actId="20577"/>
        <pc:sldMkLst>
          <pc:docMk/>
          <pc:sldMk cId="828288505" sldId="2147481854"/>
        </pc:sldMkLst>
        <pc:spChg chg="mod">
          <ac:chgData name="Emily Lisa" userId="d5dd4cca-287a-4751-b8a2-8db4ab9aeb03" providerId="ADAL" clId="{7E9FFC44-C4C5-4A38-BDF7-70017F8763BE}" dt="2024-02-29T00:26:31.498" v="1831" actId="20577"/>
          <ac:spMkLst>
            <pc:docMk/>
            <pc:sldMk cId="828288505" sldId="2147481854"/>
            <ac:spMk id="3" creationId="{79A50354-47F4-BCD4-5B65-5E8AA56640A2}"/>
          </ac:spMkLst>
        </pc:spChg>
        <pc:spChg chg="mod">
          <ac:chgData name="Emily Lisa" userId="d5dd4cca-287a-4751-b8a2-8db4ab9aeb03" providerId="ADAL" clId="{7E9FFC44-C4C5-4A38-BDF7-70017F8763BE}" dt="2024-02-29T00:26:24.555" v="1809" actId="27636"/>
          <ac:spMkLst>
            <pc:docMk/>
            <pc:sldMk cId="828288505" sldId="2147481854"/>
            <ac:spMk id="4" creationId="{1A9FBE5F-47AE-12A1-EEA9-77F2EA0B4EB8}"/>
          </ac:spMkLst>
        </pc:spChg>
      </pc:sldChg>
      <pc:sldChg chg="addSp delSp modSp mod modNotesTx">
        <pc:chgData name="Emily Lisa" userId="d5dd4cca-287a-4751-b8a2-8db4ab9aeb03" providerId="ADAL" clId="{7E9FFC44-C4C5-4A38-BDF7-70017F8763BE}" dt="2024-02-29T22:16:21.182" v="2881" actId="20577"/>
        <pc:sldMkLst>
          <pc:docMk/>
          <pc:sldMk cId="1681819306" sldId="2147481855"/>
        </pc:sldMkLst>
        <pc:spChg chg="add mod">
          <ac:chgData name="Emily Lisa" userId="d5dd4cca-287a-4751-b8a2-8db4ab9aeb03" providerId="ADAL" clId="{7E9FFC44-C4C5-4A38-BDF7-70017F8763BE}" dt="2024-02-29T00:29:24.164" v="1843"/>
          <ac:spMkLst>
            <pc:docMk/>
            <pc:sldMk cId="1681819306" sldId="2147481855"/>
            <ac:spMk id="2" creationId="{9F6B361F-92AE-8823-77EF-FED7B76B425D}"/>
          </ac:spMkLst>
        </pc:spChg>
        <pc:spChg chg="add mod">
          <ac:chgData name="Emily Lisa" userId="d5dd4cca-287a-4751-b8a2-8db4ab9aeb03" providerId="ADAL" clId="{7E9FFC44-C4C5-4A38-BDF7-70017F8763BE}" dt="2024-02-29T00:29:24.164" v="1843"/>
          <ac:spMkLst>
            <pc:docMk/>
            <pc:sldMk cId="1681819306" sldId="2147481855"/>
            <ac:spMk id="3" creationId="{D6A9C1D4-CDE3-BA8E-95BD-A399A26C2E04}"/>
          </ac:spMkLst>
        </pc:spChg>
        <pc:spChg chg="del">
          <ac:chgData name="Emily Lisa" userId="d5dd4cca-287a-4751-b8a2-8db4ab9aeb03" providerId="ADAL" clId="{7E9FFC44-C4C5-4A38-BDF7-70017F8763BE}" dt="2024-02-29T00:29:10.199" v="1839" actId="478"/>
          <ac:spMkLst>
            <pc:docMk/>
            <pc:sldMk cId="1681819306" sldId="2147481855"/>
            <ac:spMk id="4" creationId="{A0121CE1-AE8A-C285-EB49-0DF4545AADEB}"/>
          </ac:spMkLst>
        </pc:spChg>
        <pc:spChg chg="del mod">
          <ac:chgData name="Emily Lisa" userId="d5dd4cca-287a-4751-b8a2-8db4ab9aeb03" providerId="ADAL" clId="{7E9FFC44-C4C5-4A38-BDF7-70017F8763BE}" dt="2024-02-29T00:29:12.636" v="1841" actId="478"/>
          <ac:spMkLst>
            <pc:docMk/>
            <pc:sldMk cId="1681819306" sldId="2147481855"/>
            <ac:spMk id="5" creationId="{16F62582-09FB-82DE-EE84-0E928DE92042}"/>
          </ac:spMkLst>
        </pc:spChg>
      </pc:sldChg>
      <pc:sldChg chg="addSp modSp add modAnim modNotesTx">
        <pc:chgData name="Emily Lisa" userId="d5dd4cca-287a-4751-b8a2-8db4ab9aeb03" providerId="ADAL" clId="{7E9FFC44-C4C5-4A38-BDF7-70017F8763BE}" dt="2024-02-29T18:55:51.968" v="2048"/>
        <pc:sldMkLst>
          <pc:docMk/>
          <pc:sldMk cId="273227331" sldId="2147481856"/>
        </pc:sldMkLst>
        <pc:spChg chg="mod">
          <ac:chgData name="Emily Lisa" userId="d5dd4cca-287a-4751-b8a2-8db4ab9aeb03" providerId="ADAL" clId="{7E9FFC44-C4C5-4A38-BDF7-70017F8763BE}" dt="2024-02-29T00:29:51.471" v="1847"/>
          <ac:spMkLst>
            <pc:docMk/>
            <pc:sldMk cId="273227331" sldId="2147481856"/>
            <ac:spMk id="3" creationId="{05F46EB4-5C22-8A41-11B7-0F6EDD8CC384}"/>
          </ac:spMkLst>
        </pc:spChg>
        <pc:spChg chg="mod">
          <ac:chgData name="Emily Lisa" userId="d5dd4cca-287a-4751-b8a2-8db4ab9aeb03" providerId="ADAL" clId="{7E9FFC44-C4C5-4A38-BDF7-70017F8763BE}" dt="2024-02-29T00:29:51.471" v="1847"/>
          <ac:spMkLst>
            <pc:docMk/>
            <pc:sldMk cId="273227331" sldId="2147481856"/>
            <ac:spMk id="4" creationId="{B9F9E3DB-0CFE-78BA-5D87-9E595069722B}"/>
          </ac:spMkLst>
        </pc:spChg>
        <pc:spChg chg="mod">
          <ac:chgData name="Emily Lisa" userId="d5dd4cca-287a-4751-b8a2-8db4ab9aeb03" providerId="ADAL" clId="{7E9FFC44-C4C5-4A38-BDF7-70017F8763BE}" dt="2024-02-29T00:29:51.471" v="1847"/>
          <ac:spMkLst>
            <pc:docMk/>
            <pc:sldMk cId="273227331" sldId="2147481856"/>
            <ac:spMk id="10" creationId="{F9E3CD22-4876-5DC5-38BE-E2FDC80D7DF9}"/>
          </ac:spMkLst>
        </pc:spChg>
        <pc:spChg chg="mod">
          <ac:chgData name="Emily Lisa" userId="d5dd4cca-287a-4751-b8a2-8db4ab9aeb03" providerId="ADAL" clId="{7E9FFC44-C4C5-4A38-BDF7-70017F8763BE}" dt="2024-02-29T00:29:51.471" v="1847"/>
          <ac:spMkLst>
            <pc:docMk/>
            <pc:sldMk cId="273227331" sldId="2147481856"/>
            <ac:spMk id="11" creationId="{1F234484-F98E-7DBA-D7DC-33F583DCDD91}"/>
          </ac:spMkLst>
        </pc:spChg>
        <pc:spChg chg="mod">
          <ac:chgData name="Emily Lisa" userId="d5dd4cca-287a-4751-b8a2-8db4ab9aeb03" providerId="ADAL" clId="{7E9FFC44-C4C5-4A38-BDF7-70017F8763BE}" dt="2024-02-29T00:29:51.471" v="1847"/>
          <ac:spMkLst>
            <pc:docMk/>
            <pc:sldMk cId="273227331" sldId="2147481856"/>
            <ac:spMk id="12" creationId="{6B947272-8569-2270-F0F4-8DA7ACD82FE9}"/>
          </ac:spMkLst>
        </pc:spChg>
        <pc:spChg chg="mod">
          <ac:chgData name="Emily Lisa" userId="d5dd4cca-287a-4751-b8a2-8db4ab9aeb03" providerId="ADAL" clId="{7E9FFC44-C4C5-4A38-BDF7-70017F8763BE}" dt="2024-02-29T00:29:51.471" v="1847"/>
          <ac:spMkLst>
            <pc:docMk/>
            <pc:sldMk cId="273227331" sldId="2147481856"/>
            <ac:spMk id="13" creationId="{CAD5C70B-8DE5-4437-DE5F-B69B397B4643}"/>
          </ac:spMkLst>
        </pc:spChg>
        <pc:spChg chg="mod">
          <ac:chgData name="Emily Lisa" userId="d5dd4cca-287a-4751-b8a2-8db4ab9aeb03" providerId="ADAL" clId="{7E9FFC44-C4C5-4A38-BDF7-70017F8763BE}" dt="2024-02-29T00:29:51.471" v="1847"/>
          <ac:spMkLst>
            <pc:docMk/>
            <pc:sldMk cId="273227331" sldId="2147481856"/>
            <ac:spMk id="14" creationId="{29ABF7AC-FB64-695C-ED73-AFB80D02701B}"/>
          </ac:spMkLst>
        </pc:spChg>
        <pc:spChg chg="mod">
          <ac:chgData name="Emily Lisa" userId="d5dd4cca-287a-4751-b8a2-8db4ab9aeb03" providerId="ADAL" clId="{7E9FFC44-C4C5-4A38-BDF7-70017F8763BE}" dt="2024-02-29T00:29:51.471" v="1847"/>
          <ac:spMkLst>
            <pc:docMk/>
            <pc:sldMk cId="273227331" sldId="2147481856"/>
            <ac:spMk id="15" creationId="{3D5DB5BA-9C52-09DF-A8A9-486D59F59978}"/>
          </ac:spMkLst>
        </pc:spChg>
        <pc:spChg chg="add mod">
          <ac:chgData name="Emily Lisa" userId="d5dd4cca-287a-4751-b8a2-8db4ab9aeb03" providerId="ADAL" clId="{7E9FFC44-C4C5-4A38-BDF7-70017F8763BE}" dt="2024-02-29T00:29:51.471" v="1847"/>
          <ac:spMkLst>
            <pc:docMk/>
            <pc:sldMk cId="273227331" sldId="2147481856"/>
            <ac:spMk id="18" creationId="{8FE306C0-780B-98EA-C111-AD9E46452E75}"/>
          </ac:spMkLst>
        </pc:spChg>
        <pc:spChg chg="add mod">
          <ac:chgData name="Emily Lisa" userId="d5dd4cca-287a-4751-b8a2-8db4ab9aeb03" providerId="ADAL" clId="{7E9FFC44-C4C5-4A38-BDF7-70017F8763BE}" dt="2024-02-29T00:29:51.471" v="1847"/>
          <ac:spMkLst>
            <pc:docMk/>
            <pc:sldMk cId="273227331" sldId="2147481856"/>
            <ac:spMk id="19" creationId="{79B859B8-5B72-4F61-3AE6-09658EB05F93}"/>
          </ac:spMkLst>
        </pc:spChg>
        <pc:spChg chg="mod">
          <ac:chgData name="Emily Lisa" userId="d5dd4cca-287a-4751-b8a2-8db4ab9aeb03" providerId="ADAL" clId="{7E9FFC44-C4C5-4A38-BDF7-70017F8763BE}" dt="2024-02-29T00:29:51.471" v="1847"/>
          <ac:spMkLst>
            <pc:docMk/>
            <pc:sldMk cId="273227331" sldId="2147481856"/>
            <ac:spMk id="20" creationId="{D10D4369-CCC6-E00C-2AE8-33663FF64BEE}"/>
          </ac:spMkLst>
        </pc:spChg>
        <pc:spChg chg="mod">
          <ac:chgData name="Emily Lisa" userId="d5dd4cca-287a-4751-b8a2-8db4ab9aeb03" providerId="ADAL" clId="{7E9FFC44-C4C5-4A38-BDF7-70017F8763BE}" dt="2024-02-29T00:29:51.471" v="1847"/>
          <ac:spMkLst>
            <pc:docMk/>
            <pc:sldMk cId="273227331" sldId="2147481856"/>
            <ac:spMk id="23" creationId="{BB7E2789-8756-D5CD-6C0C-ADB60CADBC06}"/>
          </ac:spMkLst>
        </pc:spChg>
        <pc:spChg chg="mod">
          <ac:chgData name="Emily Lisa" userId="d5dd4cca-287a-4751-b8a2-8db4ab9aeb03" providerId="ADAL" clId="{7E9FFC44-C4C5-4A38-BDF7-70017F8763BE}" dt="2024-02-29T00:29:51.471" v="1847"/>
          <ac:spMkLst>
            <pc:docMk/>
            <pc:sldMk cId="273227331" sldId="2147481856"/>
            <ac:spMk id="38" creationId="{962FCC76-A272-D391-23E0-A4498DF733C9}"/>
          </ac:spMkLst>
        </pc:spChg>
        <pc:spChg chg="mod">
          <ac:chgData name="Emily Lisa" userId="d5dd4cca-287a-4751-b8a2-8db4ab9aeb03" providerId="ADAL" clId="{7E9FFC44-C4C5-4A38-BDF7-70017F8763BE}" dt="2024-02-29T00:29:51.471" v="1847"/>
          <ac:spMkLst>
            <pc:docMk/>
            <pc:sldMk cId="273227331" sldId="2147481856"/>
            <ac:spMk id="45" creationId="{20ED0090-535E-9F6B-6737-FA80FFA5DE20}"/>
          </ac:spMkLst>
        </pc:spChg>
        <pc:spChg chg="mod">
          <ac:chgData name="Emily Lisa" userId="d5dd4cca-287a-4751-b8a2-8db4ab9aeb03" providerId="ADAL" clId="{7E9FFC44-C4C5-4A38-BDF7-70017F8763BE}" dt="2024-02-29T00:29:51.471" v="1847"/>
          <ac:spMkLst>
            <pc:docMk/>
            <pc:sldMk cId="273227331" sldId="2147481856"/>
            <ac:spMk id="46" creationId="{74B96D2B-1B25-146F-DEDE-91E87733244E}"/>
          </ac:spMkLst>
        </pc:spChg>
        <pc:spChg chg="mod">
          <ac:chgData name="Emily Lisa" userId="d5dd4cca-287a-4751-b8a2-8db4ab9aeb03" providerId="ADAL" clId="{7E9FFC44-C4C5-4A38-BDF7-70017F8763BE}" dt="2024-02-29T00:29:51.471" v="1847"/>
          <ac:spMkLst>
            <pc:docMk/>
            <pc:sldMk cId="273227331" sldId="2147481856"/>
            <ac:spMk id="47" creationId="{C96C7E02-86A6-757C-BE4D-8F104D46629A}"/>
          </ac:spMkLst>
        </pc:spChg>
        <pc:spChg chg="mod">
          <ac:chgData name="Emily Lisa" userId="d5dd4cca-287a-4751-b8a2-8db4ab9aeb03" providerId="ADAL" clId="{7E9FFC44-C4C5-4A38-BDF7-70017F8763BE}" dt="2024-02-29T00:29:51.471" v="1847"/>
          <ac:spMkLst>
            <pc:docMk/>
            <pc:sldMk cId="273227331" sldId="2147481856"/>
            <ac:spMk id="50" creationId="{5303D3E3-8ABF-B152-D114-B0FDB7675421}"/>
          </ac:spMkLst>
        </pc:spChg>
        <pc:spChg chg="mod">
          <ac:chgData name="Emily Lisa" userId="d5dd4cca-287a-4751-b8a2-8db4ab9aeb03" providerId="ADAL" clId="{7E9FFC44-C4C5-4A38-BDF7-70017F8763BE}" dt="2024-02-29T00:29:51.471" v="1847"/>
          <ac:spMkLst>
            <pc:docMk/>
            <pc:sldMk cId="273227331" sldId="2147481856"/>
            <ac:spMk id="51" creationId="{7A9F4471-E262-F71E-8578-085D36AF5B12}"/>
          </ac:spMkLst>
        </pc:spChg>
        <pc:spChg chg="mod">
          <ac:chgData name="Emily Lisa" userId="d5dd4cca-287a-4751-b8a2-8db4ab9aeb03" providerId="ADAL" clId="{7E9FFC44-C4C5-4A38-BDF7-70017F8763BE}" dt="2024-02-29T00:29:51.471" v="1847"/>
          <ac:spMkLst>
            <pc:docMk/>
            <pc:sldMk cId="273227331" sldId="2147481856"/>
            <ac:spMk id="52" creationId="{95ECB768-2C9E-AD17-53CE-9F6ED6D921EF}"/>
          </ac:spMkLst>
        </pc:spChg>
        <pc:spChg chg="mod">
          <ac:chgData name="Emily Lisa" userId="d5dd4cca-287a-4751-b8a2-8db4ab9aeb03" providerId="ADAL" clId="{7E9FFC44-C4C5-4A38-BDF7-70017F8763BE}" dt="2024-02-29T00:29:51.471" v="1847"/>
          <ac:spMkLst>
            <pc:docMk/>
            <pc:sldMk cId="273227331" sldId="2147481856"/>
            <ac:spMk id="55" creationId="{D5CEF7B4-9B6A-FE72-DBC6-A08C3489E614}"/>
          </ac:spMkLst>
        </pc:spChg>
        <pc:spChg chg="mod">
          <ac:chgData name="Emily Lisa" userId="d5dd4cca-287a-4751-b8a2-8db4ab9aeb03" providerId="ADAL" clId="{7E9FFC44-C4C5-4A38-BDF7-70017F8763BE}" dt="2024-02-29T00:29:51.471" v="1847"/>
          <ac:spMkLst>
            <pc:docMk/>
            <pc:sldMk cId="273227331" sldId="2147481856"/>
            <ac:spMk id="56" creationId="{6A151F0B-8A34-65AE-67A1-F3D24D33C386}"/>
          </ac:spMkLst>
        </pc:spChg>
        <pc:spChg chg="mod">
          <ac:chgData name="Emily Lisa" userId="d5dd4cca-287a-4751-b8a2-8db4ab9aeb03" providerId="ADAL" clId="{7E9FFC44-C4C5-4A38-BDF7-70017F8763BE}" dt="2024-02-29T00:29:51.471" v="1847"/>
          <ac:spMkLst>
            <pc:docMk/>
            <pc:sldMk cId="273227331" sldId="2147481856"/>
            <ac:spMk id="57" creationId="{9DE792C2-6627-AC2F-2162-DCEC706081B0}"/>
          </ac:spMkLst>
        </pc:spChg>
        <pc:grpChg chg="add mod">
          <ac:chgData name="Emily Lisa" userId="d5dd4cca-287a-4751-b8a2-8db4ab9aeb03" providerId="ADAL" clId="{7E9FFC44-C4C5-4A38-BDF7-70017F8763BE}" dt="2024-02-29T00:29:51.471" v="1847"/>
          <ac:grpSpMkLst>
            <pc:docMk/>
            <pc:sldMk cId="273227331" sldId="2147481856"/>
            <ac:grpSpMk id="2" creationId="{E5BCCA6F-8DBC-F3A3-5125-0D488C12BF12}"/>
          </ac:grpSpMkLst>
        </pc:grpChg>
        <pc:grpChg chg="add mod">
          <ac:chgData name="Emily Lisa" userId="d5dd4cca-287a-4751-b8a2-8db4ab9aeb03" providerId="ADAL" clId="{7E9FFC44-C4C5-4A38-BDF7-70017F8763BE}" dt="2024-02-29T00:29:51.471" v="1847"/>
          <ac:grpSpMkLst>
            <pc:docMk/>
            <pc:sldMk cId="273227331" sldId="2147481856"/>
            <ac:grpSpMk id="7" creationId="{086D9351-614E-3FB3-F7AE-8DEBBD7A8D8D}"/>
          </ac:grpSpMkLst>
        </pc:grpChg>
        <pc:grpChg chg="add mod">
          <ac:chgData name="Emily Lisa" userId="d5dd4cca-287a-4751-b8a2-8db4ab9aeb03" providerId="ADAL" clId="{7E9FFC44-C4C5-4A38-BDF7-70017F8763BE}" dt="2024-02-29T00:29:51.471" v="1847"/>
          <ac:grpSpMkLst>
            <pc:docMk/>
            <pc:sldMk cId="273227331" sldId="2147481856"/>
            <ac:grpSpMk id="8" creationId="{41520FE7-C86A-0FB0-E71E-AD2A478B0843}"/>
          </ac:grpSpMkLst>
        </pc:grpChg>
        <pc:grpChg chg="add mod">
          <ac:chgData name="Emily Lisa" userId="d5dd4cca-287a-4751-b8a2-8db4ab9aeb03" providerId="ADAL" clId="{7E9FFC44-C4C5-4A38-BDF7-70017F8763BE}" dt="2024-02-29T00:29:51.471" v="1847"/>
          <ac:grpSpMkLst>
            <pc:docMk/>
            <pc:sldMk cId="273227331" sldId="2147481856"/>
            <ac:grpSpMk id="9" creationId="{3BF562C8-5221-4AEB-7B87-C37AA24F5C75}"/>
          </ac:grpSpMkLst>
        </pc:grpChg>
        <pc:picChg chg="add mod">
          <ac:chgData name="Emily Lisa" userId="d5dd4cca-287a-4751-b8a2-8db4ab9aeb03" providerId="ADAL" clId="{7E9FFC44-C4C5-4A38-BDF7-70017F8763BE}" dt="2024-02-29T00:29:51.471" v="1847"/>
          <ac:picMkLst>
            <pc:docMk/>
            <pc:sldMk cId="273227331" sldId="2147481856"/>
            <ac:picMk id="16" creationId="{768AA388-A05C-12CA-D130-5EC3A7FE491B}"/>
          </ac:picMkLst>
        </pc:picChg>
        <pc:cxnChg chg="mod">
          <ac:chgData name="Emily Lisa" userId="d5dd4cca-287a-4751-b8a2-8db4ab9aeb03" providerId="ADAL" clId="{7E9FFC44-C4C5-4A38-BDF7-70017F8763BE}" dt="2024-02-29T00:29:51.471" v="1847"/>
          <ac:cxnSpMkLst>
            <pc:docMk/>
            <pc:sldMk cId="273227331" sldId="2147481856"/>
            <ac:cxnSpMk id="5" creationId="{122E6879-B8CC-2E97-0E26-4656147B9389}"/>
          </ac:cxnSpMkLst>
        </pc:cxnChg>
        <pc:cxnChg chg="mod">
          <ac:chgData name="Emily Lisa" userId="d5dd4cca-287a-4751-b8a2-8db4ab9aeb03" providerId="ADAL" clId="{7E9FFC44-C4C5-4A38-BDF7-70017F8763BE}" dt="2024-02-29T00:29:51.471" v="1847"/>
          <ac:cxnSpMkLst>
            <pc:docMk/>
            <pc:sldMk cId="273227331" sldId="2147481856"/>
            <ac:cxnSpMk id="6" creationId="{31247B55-9A36-505A-FBFF-1CE50BB8577A}"/>
          </ac:cxnSpMkLst>
        </pc:cxnChg>
        <pc:cxnChg chg="add mod">
          <ac:chgData name="Emily Lisa" userId="d5dd4cca-287a-4751-b8a2-8db4ab9aeb03" providerId="ADAL" clId="{7E9FFC44-C4C5-4A38-BDF7-70017F8763BE}" dt="2024-02-29T00:29:51.471" v="1847"/>
          <ac:cxnSpMkLst>
            <pc:docMk/>
            <pc:sldMk cId="273227331" sldId="2147481856"/>
            <ac:cxnSpMk id="17" creationId="{45CFE6A8-A3B8-0CDD-2527-103C17E3EFDF}"/>
          </ac:cxnSpMkLst>
        </pc:cxnChg>
        <pc:cxnChg chg="mod">
          <ac:chgData name="Emily Lisa" userId="d5dd4cca-287a-4751-b8a2-8db4ab9aeb03" providerId="ADAL" clId="{7E9FFC44-C4C5-4A38-BDF7-70017F8763BE}" dt="2024-02-29T00:29:51.471" v="1847"/>
          <ac:cxnSpMkLst>
            <pc:docMk/>
            <pc:sldMk cId="273227331" sldId="2147481856"/>
            <ac:cxnSpMk id="21" creationId="{71F9B47B-5A09-F020-C5A8-0481D8094530}"/>
          </ac:cxnSpMkLst>
        </pc:cxnChg>
        <pc:cxnChg chg="mod">
          <ac:chgData name="Emily Lisa" userId="d5dd4cca-287a-4751-b8a2-8db4ab9aeb03" providerId="ADAL" clId="{7E9FFC44-C4C5-4A38-BDF7-70017F8763BE}" dt="2024-02-29T00:29:51.471" v="1847"/>
          <ac:cxnSpMkLst>
            <pc:docMk/>
            <pc:sldMk cId="273227331" sldId="2147481856"/>
            <ac:cxnSpMk id="22" creationId="{36AB0802-CEAD-4246-42A0-D588A935ED30}"/>
          </ac:cxnSpMkLst>
        </pc:cxnChg>
        <pc:cxnChg chg="mod">
          <ac:chgData name="Emily Lisa" userId="d5dd4cca-287a-4751-b8a2-8db4ab9aeb03" providerId="ADAL" clId="{7E9FFC44-C4C5-4A38-BDF7-70017F8763BE}" dt="2024-02-29T00:29:51.471" v="1847"/>
          <ac:cxnSpMkLst>
            <pc:docMk/>
            <pc:sldMk cId="273227331" sldId="2147481856"/>
            <ac:cxnSpMk id="48" creationId="{EC0A8BF0-D178-CBB9-3429-8968C1730DB1}"/>
          </ac:cxnSpMkLst>
        </pc:cxnChg>
        <pc:cxnChg chg="mod">
          <ac:chgData name="Emily Lisa" userId="d5dd4cca-287a-4751-b8a2-8db4ab9aeb03" providerId="ADAL" clId="{7E9FFC44-C4C5-4A38-BDF7-70017F8763BE}" dt="2024-02-29T00:29:51.471" v="1847"/>
          <ac:cxnSpMkLst>
            <pc:docMk/>
            <pc:sldMk cId="273227331" sldId="2147481856"/>
            <ac:cxnSpMk id="49" creationId="{0E2948BF-86FE-9B2D-CD6F-4C6412AA1E77}"/>
          </ac:cxnSpMkLst>
        </pc:cxnChg>
        <pc:cxnChg chg="mod">
          <ac:chgData name="Emily Lisa" userId="d5dd4cca-287a-4751-b8a2-8db4ab9aeb03" providerId="ADAL" clId="{7E9FFC44-C4C5-4A38-BDF7-70017F8763BE}" dt="2024-02-29T00:29:51.471" v="1847"/>
          <ac:cxnSpMkLst>
            <pc:docMk/>
            <pc:sldMk cId="273227331" sldId="2147481856"/>
            <ac:cxnSpMk id="53" creationId="{647CB556-C229-496C-3327-C99652FF21A0}"/>
          </ac:cxnSpMkLst>
        </pc:cxnChg>
        <pc:cxnChg chg="mod">
          <ac:chgData name="Emily Lisa" userId="d5dd4cca-287a-4751-b8a2-8db4ab9aeb03" providerId="ADAL" clId="{7E9FFC44-C4C5-4A38-BDF7-70017F8763BE}" dt="2024-02-29T00:29:51.471" v="1847"/>
          <ac:cxnSpMkLst>
            <pc:docMk/>
            <pc:sldMk cId="273227331" sldId="2147481856"/>
            <ac:cxnSpMk id="54" creationId="{D1D94D93-3873-2EE5-FEC8-09F23D680F52}"/>
          </ac:cxnSpMkLst>
        </pc:cxnChg>
      </pc:sldChg>
      <pc:sldChg chg="addSp modSp add modNotesTx">
        <pc:chgData name="Emily Lisa" userId="d5dd4cca-287a-4751-b8a2-8db4ab9aeb03" providerId="ADAL" clId="{7E9FFC44-C4C5-4A38-BDF7-70017F8763BE}" dt="2024-02-29T18:56:29.072" v="2049"/>
        <pc:sldMkLst>
          <pc:docMk/>
          <pc:sldMk cId="874640449" sldId="2147481857"/>
        </pc:sldMkLst>
        <pc:spChg chg="add mod">
          <ac:chgData name="Emily Lisa" userId="d5dd4cca-287a-4751-b8a2-8db4ab9aeb03" providerId="ADAL" clId="{7E9FFC44-C4C5-4A38-BDF7-70017F8763BE}" dt="2024-02-29T00:30:12.335" v="1855"/>
          <ac:spMkLst>
            <pc:docMk/>
            <pc:sldMk cId="874640449" sldId="2147481857"/>
            <ac:spMk id="8" creationId="{A0ECFE0B-B6BD-962C-E049-D3BD3B0046E8}"/>
          </ac:spMkLst>
        </pc:spChg>
        <pc:spChg chg="add mod">
          <ac:chgData name="Emily Lisa" userId="d5dd4cca-287a-4751-b8a2-8db4ab9aeb03" providerId="ADAL" clId="{7E9FFC44-C4C5-4A38-BDF7-70017F8763BE}" dt="2024-02-29T00:30:12.335" v="1855"/>
          <ac:spMkLst>
            <pc:docMk/>
            <pc:sldMk cId="874640449" sldId="2147481857"/>
            <ac:spMk id="9" creationId="{FC926868-E75A-1878-42D2-78BFCFD43B74}"/>
          </ac:spMkLst>
        </pc:spChg>
        <pc:spChg chg="add mod">
          <ac:chgData name="Emily Lisa" userId="d5dd4cca-287a-4751-b8a2-8db4ab9aeb03" providerId="ADAL" clId="{7E9FFC44-C4C5-4A38-BDF7-70017F8763BE}" dt="2024-02-29T00:30:12.335" v="1855"/>
          <ac:spMkLst>
            <pc:docMk/>
            <pc:sldMk cId="874640449" sldId="2147481857"/>
            <ac:spMk id="11" creationId="{7FECCC8D-B330-805F-4F5B-E708921799B3}"/>
          </ac:spMkLst>
        </pc:spChg>
        <pc:spChg chg="mod">
          <ac:chgData name="Emily Lisa" userId="d5dd4cca-287a-4751-b8a2-8db4ab9aeb03" providerId="ADAL" clId="{7E9FFC44-C4C5-4A38-BDF7-70017F8763BE}" dt="2024-02-29T00:30:12.335" v="1855"/>
          <ac:spMkLst>
            <pc:docMk/>
            <pc:sldMk cId="874640449" sldId="2147481857"/>
            <ac:spMk id="12" creationId="{1E903268-4952-6848-C0B2-E926EF53F68B}"/>
          </ac:spMkLst>
        </pc:spChg>
        <pc:spChg chg="mod">
          <ac:chgData name="Emily Lisa" userId="d5dd4cca-287a-4751-b8a2-8db4ab9aeb03" providerId="ADAL" clId="{7E9FFC44-C4C5-4A38-BDF7-70017F8763BE}" dt="2024-02-29T00:30:12.335" v="1855"/>
          <ac:spMkLst>
            <pc:docMk/>
            <pc:sldMk cId="874640449" sldId="2147481857"/>
            <ac:spMk id="14" creationId="{968F0746-C793-28A2-F1B7-B1C50A85E7B1}"/>
          </ac:spMkLst>
        </pc:spChg>
        <pc:spChg chg="mod">
          <ac:chgData name="Emily Lisa" userId="d5dd4cca-287a-4751-b8a2-8db4ab9aeb03" providerId="ADAL" clId="{7E9FFC44-C4C5-4A38-BDF7-70017F8763BE}" dt="2024-02-29T00:30:12.335" v="1855"/>
          <ac:spMkLst>
            <pc:docMk/>
            <pc:sldMk cId="874640449" sldId="2147481857"/>
            <ac:spMk id="15" creationId="{4FEAFA18-8E27-0C50-6E29-15781A3F3C6E}"/>
          </ac:spMkLst>
        </pc:spChg>
        <pc:spChg chg="mod">
          <ac:chgData name="Emily Lisa" userId="d5dd4cca-287a-4751-b8a2-8db4ab9aeb03" providerId="ADAL" clId="{7E9FFC44-C4C5-4A38-BDF7-70017F8763BE}" dt="2024-02-29T00:30:12.335" v="1855"/>
          <ac:spMkLst>
            <pc:docMk/>
            <pc:sldMk cId="874640449" sldId="2147481857"/>
            <ac:spMk id="16" creationId="{887612A5-1A0A-B0DB-AA3E-A8993E610D5A}"/>
          </ac:spMkLst>
        </pc:spChg>
        <pc:spChg chg="mod">
          <ac:chgData name="Emily Lisa" userId="d5dd4cca-287a-4751-b8a2-8db4ab9aeb03" providerId="ADAL" clId="{7E9FFC44-C4C5-4A38-BDF7-70017F8763BE}" dt="2024-02-29T00:30:12.335" v="1855"/>
          <ac:spMkLst>
            <pc:docMk/>
            <pc:sldMk cId="874640449" sldId="2147481857"/>
            <ac:spMk id="17" creationId="{0D2BDB61-5D0B-71D6-21A4-9350F8EEB6B8}"/>
          </ac:spMkLst>
        </pc:spChg>
        <pc:spChg chg="mod">
          <ac:chgData name="Emily Lisa" userId="d5dd4cca-287a-4751-b8a2-8db4ab9aeb03" providerId="ADAL" clId="{7E9FFC44-C4C5-4A38-BDF7-70017F8763BE}" dt="2024-02-29T00:30:12.335" v="1855"/>
          <ac:spMkLst>
            <pc:docMk/>
            <pc:sldMk cId="874640449" sldId="2147481857"/>
            <ac:spMk id="18" creationId="{CCDE2D65-E249-CF11-2310-DDDC86FB4596}"/>
          </ac:spMkLst>
        </pc:spChg>
        <pc:spChg chg="mod">
          <ac:chgData name="Emily Lisa" userId="d5dd4cca-287a-4751-b8a2-8db4ab9aeb03" providerId="ADAL" clId="{7E9FFC44-C4C5-4A38-BDF7-70017F8763BE}" dt="2024-02-29T00:30:12.335" v="1855"/>
          <ac:spMkLst>
            <pc:docMk/>
            <pc:sldMk cId="874640449" sldId="2147481857"/>
            <ac:spMk id="19" creationId="{FF6CE358-47AF-5184-2682-3BA6007CE517}"/>
          </ac:spMkLst>
        </pc:spChg>
        <pc:spChg chg="mod">
          <ac:chgData name="Emily Lisa" userId="d5dd4cca-287a-4751-b8a2-8db4ab9aeb03" providerId="ADAL" clId="{7E9FFC44-C4C5-4A38-BDF7-70017F8763BE}" dt="2024-02-29T00:30:12.335" v="1855"/>
          <ac:spMkLst>
            <pc:docMk/>
            <pc:sldMk cId="874640449" sldId="2147481857"/>
            <ac:spMk id="20" creationId="{D5ADD808-334A-6081-5B2B-24E900EF9C59}"/>
          </ac:spMkLst>
        </pc:spChg>
        <pc:spChg chg="mod">
          <ac:chgData name="Emily Lisa" userId="d5dd4cca-287a-4751-b8a2-8db4ab9aeb03" providerId="ADAL" clId="{7E9FFC44-C4C5-4A38-BDF7-70017F8763BE}" dt="2024-02-29T00:30:12.335" v="1855"/>
          <ac:spMkLst>
            <pc:docMk/>
            <pc:sldMk cId="874640449" sldId="2147481857"/>
            <ac:spMk id="21" creationId="{6BC08C4C-228B-B1A1-1031-322196AB4AD5}"/>
          </ac:spMkLst>
        </pc:spChg>
        <pc:spChg chg="mod">
          <ac:chgData name="Emily Lisa" userId="d5dd4cca-287a-4751-b8a2-8db4ab9aeb03" providerId="ADAL" clId="{7E9FFC44-C4C5-4A38-BDF7-70017F8763BE}" dt="2024-02-29T00:30:12.335" v="1855"/>
          <ac:spMkLst>
            <pc:docMk/>
            <pc:sldMk cId="874640449" sldId="2147481857"/>
            <ac:spMk id="24" creationId="{7B18ED2F-50DD-AF56-5EDA-1578B3F697E2}"/>
          </ac:spMkLst>
        </pc:spChg>
        <pc:spChg chg="mod">
          <ac:chgData name="Emily Lisa" userId="d5dd4cca-287a-4751-b8a2-8db4ab9aeb03" providerId="ADAL" clId="{7E9FFC44-C4C5-4A38-BDF7-70017F8763BE}" dt="2024-02-29T00:30:12.335" v="1855"/>
          <ac:spMkLst>
            <pc:docMk/>
            <pc:sldMk cId="874640449" sldId="2147481857"/>
            <ac:spMk id="25" creationId="{B9EC096C-9BEE-0720-4C7F-4288712C32BA}"/>
          </ac:spMkLst>
        </pc:spChg>
        <pc:spChg chg="mod">
          <ac:chgData name="Emily Lisa" userId="d5dd4cca-287a-4751-b8a2-8db4ab9aeb03" providerId="ADAL" clId="{7E9FFC44-C4C5-4A38-BDF7-70017F8763BE}" dt="2024-02-29T00:30:12.335" v="1855"/>
          <ac:spMkLst>
            <pc:docMk/>
            <pc:sldMk cId="874640449" sldId="2147481857"/>
            <ac:spMk id="32" creationId="{F5AF8255-56FD-5C4F-C6AD-7C07BB95EAA4}"/>
          </ac:spMkLst>
        </pc:spChg>
        <pc:spChg chg="mod">
          <ac:chgData name="Emily Lisa" userId="d5dd4cca-287a-4751-b8a2-8db4ab9aeb03" providerId="ADAL" clId="{7E9FFC44-C4C5-4A38-BDF7-70017F8763BE}" dt="2024-02-29T00:30:12.335" v="1855"/>
          <ac:spMkLst>
            <pc:docMk/>
            <pc:sldMk cId="874640449" sldId="2147481857"/>
            <ac:spMk id="35" creationId="{B81A74BB-8128-B3A6-1F76-D5E7AD9D2B36}"/>
          </ac:spMkLst>
        </pc:spChg>
        <pc:spChg chg="mod">
          <ac:chgData name="Emily Lisa" userId="d5dd4cca-287a-4751-b8a2-8db4ab9aeb03" providerId="ADAL" clId="{7E9FFC44-C4C5-4A38-BDF7-70017F8763BE}" dt="2024-02-29T00:30:12.335" v="1855"/>
          <ac:spMkLst>
            <pc:docMk/>
            <pc:sldMk cId="874640449" sldId="2147481857"/>
            <ac:spMk id="38" creationId="{AC63C6ED-3D7A-0DB6-AC03-36A128BD892F}"/>
          </ac:spMkLst>
        </pc:spChg>
        <pc:spChg chg="mod">
          <ac:chgData name="Emily Lisa" userId="d5dd4cca-287a-4751-b8a2-8db4ab9aeb03" providerId="ADAL" clId="{7E9FFC44-C4C5-4A38-BDF7-70017F8763BE}" dt="2024-02-29T00:30:12.335" v="1855"/>
          <ac:spMkLst>
            <pc:docMk/>
            <pc:sldMk cId="874640449" sldId="2147481857"/>
            <ac:spMk id="39" creationId="{78C321D3-7C9A-07D5-83CF-C7BFEBAA2BE1}"/>
          </ac:spMkLst>
        </pc:spChg>
        <pc:spChg chg="mod">
          <ac:chgData name="Emily Lisa" userId="d5dd4cca-287a-4751-b8a2-8db4ab9aeb03" providerId="ADAL" clId="{7E9FFC44-C4C5-4A38-BDF7-70017F8763BE}" dt="2024-02-29T00:30:12.335" v="1855"/>
          <ac:spMkLst>
            <pc:docMk/>
            <pc:sldMk cId="874640449" sldId="2147481857"/>
            <ac:spMk id="44" creationId="{043CDECA-D4CF-909F-99C4-909AE2C92910}"/>
          </ac:spMkLst>
        </pc:spChg>
        <pc:grpChg chg="add mod">
          <ac:chgData name="Emily Lisa" userId="d5dd4cca-287a-4751-b8a2-8db4ab9aeb03" providerId="ADAL" clId="{7E9FFC44-C4C5-4A38-BDF7-70017F8763BE}" dt="2024-02-29T00:30:12.335" v="1855"/>
          <ac:grpSpMkLst>
            <pc:docMk/>
            <pc:sldMk cId="874640449" sldId="2147481857"/>
            <ac:grpSpMk id="5" creationId="{0E8D83C5-C0EA-A3BD-44CA-88FD1B625B8E}"/>
          </ac:grpSpMkLst>
        </pc:grpChg>
        <pc:grpChg chg="add mod">
          <ac:chgData name="Emily Lisa" userId="d5dd4cca-287a-4751-b8a2-8db4ab9aeb03" providerId="ADAL" clId="{7E9FFC44-C4C5-4A38-BDF7-70017F8763BE}" dt="2024-02-29T00:30:12.335" v="1855"/>
          <ac:grpSpMkLst>
            <pc:docMk/>
            <pc:sldMk cId="874640449" sldId="2147481857"/>
            <ac:grpSpMk id="10" creationId="{AC6DEB95-B4AC-BD93-D36F-7BD39EA9C52C}"/>
          </ac:grpSpMkLst>
        </pc:grpChg>
        <pc:grpChg chg="add mod">
          <ac:chgData name="Emily Lisa" userId="d5dd4cca-287a-4751-b8a2-8db4ab9aeb03" providerId="ADAL" clId="{7E9FFC44-C4C5-4A38-BDF7-70017F8763BE}" dt="2024-02-29T00:30:12.335" v="1855"/>
          <ac:grpSpMkLst>
            <pc:docMk/>
            <pc:sldMk cId="874640449" sldId="2147481857"/>
            <ac:grpSpMk id="13" creationId="{862EFC53-36FA-5102-AC50-215611BE4811}"/>
          </ac:grpSpMkLst>
        </pc:grpChg>
        <pc:grpChg chg="add mod">
          <ac:chgData name="Emily Lisa" userId="d5dd4cca-287a-4751-b8a2-8db4ab9aeb03" providerId="ADAL" clId="{7E9FFC44-C4C5-4A38-BDF7-70017F8763BE}" dt="2024-02-29T00:30:12.335" v="1855"/>
          <ac:grpSpMkLst>
            <pc:docMk/>
            <pc:sldMk cId="874640449" sldId="2147481857"/>
            <ac:grpSpMk id="23" creationId="{DC826AE6-C957-416A-D47B-D1188C2E44A0}"/>
          </ac:grpSpMkLst>
        </pc:grpChg>
        <pc:grpChg chg="add mod">
          <ac:chgData name="Emily Lisa" userId="d5dd4cca-287a-4751-b8a2-8db4ab9aeb03" providerId="ADAL" clId="{7E9FFC44-C4C5-4A38-BDF7-70017F8763BE}" dt="2024-02-29T00:30:12.335" v="1855"/>
          <ac:grpSpMkLst>
            <pc:docMk/>
            <pc:sldMk cId="874640449" sldId="2147481857"/>
            <ac:grpSpMk id="26" creationId="{DF04F2CF-F2A7-ED37-D3E9-2A4DE2864DD4}"/>
          </ac:grpSpMkLst>
        </pc:grpChg>
        <pc:grpChg chg="add mod">
          <ac:chgData name="Emily Lisa" userId="d5dd4cca-287a-4751-b8a2-8db4ab9aeb03" providerId="ADAL" clId="{7E9FFC44-C4C5-4A38-BDF7-70017F8763BE}" dt="2024-02-29T00:30:12.335" v="1855"/>
          <ac:grpSpMkLst>
            <pc:docMk/>
            <pc:sldMk cId="874640449" sldId="2147481857"/>
            <ac:grpSpMk id="28" creationId="{C4A3C8D7-9B12-AA2F-13D4-B7702847AA8F}"/>
          </ac:grpSpMkLst>
        </pc:grpChg>
        <pc:grpChg chg="add mod">
          <ac:chgData name="Emily Lisa" userId="d5dd4cca-287a-4751-b8a2-8db4ab9aeb03" providerId="ADAL" clId="{7E9FFC44-C4C5-4A38-BDF7-70017F8763BE}" dt="2024-02-29T00:30:12.335" v="1855"/>
          <ac:grpSpMkLst>
            <pc:docMk/>
            <pc:sldMk cId="874640449" sldId="2147481857"/>
            <ac:grpSpMk id="29" creationId="{3FC73181-F3DD-F7D2-CADB-84BAAE88DC4E}"/>
          </ac:grpSpMkLst>
        </pc:grpChg>
        <pc:grpChg chg="add mod">
          <ac:chgData name="Emily Lisa" userId="d5dd4cca-287a-4751-b8a2-8db4ab9aeb03" providerId="ADAL" clId="{7E9FFC44-C4C5-4A38-BDF7-70017F8763BE}" dt="2024-02-29T00:30:12.335" v="1855"/>
          <ac:grpSpMkLst>
            <pc:docMk/>
            <pc:sldMk cId="874640449" sldId="2147481857"/>
            <ac:grpSpMk id="30" creationId="{315A853D-B883-8D0D-603D-9DDB98FC1F7C}"/>
          </ac:grpSpMkLst>
        </pc:grpChg>
        <pc:picChg chg="add mod">
          <ac:chgData name="Emily Lisa" userId="d5dd4cca-287a-4751-b8a2-8db4ab9aeb03" providerId="ADAL" clId="{7E9FFC44-C4C5-4A38-BDF7-70017F8763BE}" dt="2024-02-29T00:30:12.335" v="1855"/>
          <ac:picMkLst>
            <pc:docMk/>
            <pc:sldMk cId="874640449" sldId="2147481857"/>
            <ac:picMk id="6" creationId="{C67B66BC-8D59-1700-CB20-EE431B1B1607}"/>
          </ac:picMkLst>
        </pc:picChg>
        <pc:picChg chg="mod">
          <ac:chgData name="Emily Lisa" userId="d5dd4cca-287a-4751-b8a2-8db4ab9aeb03" providerId="ADAL" clId="{7E9FFC44-C4C5-4A38-BDF7-70017F8763BE}" dt="2024-02-29T00:30:12.335" v="1855"/>
          <ac:picMkLst>
            <pc:docMk/>
            <pc:sldMk cId="874640449" sldId="2147481857"/>
            <ac:picMk id="22" creationId="{E4E26215-B47F-D6C2-A233-4BEB1ED5FD4D}"/>
          </ac:picMkLst>
        </pc:picChg>
        <pc:picChg chg="mod">
          <ac:chgData name="Emily Lisa" userId="d5dd4cca-287a-4751-b8a2-8db4ab9aeb03" providerId="ADAL" clId="{7E9FFC44-C4C5-4A38-BDF7-70017F8763BE}" dt="2024-02-29T00:30:12.335" v="1855"/>
          <ac:picMkLst>
            <pc:docMk/>
            <pc:sldMk cId="874640449" sldId="2147481857"/>
            <ac:picMk id="27" creationId="{5D124A2C-4524-51F3-1303-CF367DA51CED}"/>
          </ac:picMkLst>
        </pc:picChg>
        <pc:picChg chg="mod">
          <ac:chgData name="Emily Lisa" userId="d5dd4cca-287a-4751-b8a2-8db4ab9aeb03" providerId="ADAL" clId="{7E9FFC44-C4C5-4A38-BDF7-70017F8763BE}" dt="2024-02-29T00:30:12.335" v="1855"/>
          <ac:picMkLst>
            <pc:docMk/>
            <pc:sldMk cId="874640449" sldId="2147481857"/>
            <ac:picMk id="36" creationId="{4BD81186-7C31-A7CA-7E47-4133075DC8A2}"/>
          </ac:picMkLst>
        </pc:picChg>
        <pc:picChg chg="mod">
          <ac:chgData name="Emily Lisa" userId="d5dd4cca-287a-4751-b8a2-8db4ab9aeb03" providerId="ADAL" clId="{7E9FFC44-C4C5-4A38-BDF7-70017F8763BE}" dt="2024-02-29T00:30:12.335" v="1855"/>
          <ac:picMkLst>
            <pc:docMk/>
            <pc:sldMk cId="874640449" sldId="2147481857"/>
            <ac:picMk id="40" creationId="{A6AD8DA9-803E-AA67-7065-9062489780FD}"/>
          </ac:picMkLst>
        </pc:picChg>
        <pc:picChg chg="mod">
          <ac:chgData name="Emily Lisa" userId="d5dd4cca-287a-4751-b8a2-8db4ab9aeb03" providerId="ADAL" clId="{7E9FFC44-C4C5-4A38-BDF7-70017F8763BE}" dt="2024-02-29T00:30:12.335" v="1855"/>
          <ac:picMkLst>
            <pc:docMk/>
            <pc:sldMk cId="874640449" sldId="2147481857"/>
            <ac:picMk id="41" creationId="{D1E65066-ED59-BB13-0E6E-AAFBFF7E94B7}"/>
          </ac:picMkLst>
        </pc:picChg>
        <pc:picChg chg="mod">
          <ac:chgData name="Emily Lisa" userId="d5dd4cca-287a-4751-b8a2-8db4ab9aeb03" providerId="ADAL" clId="{7E9FFC44-C4C5-4A38-BDF7-70017F8763BE}" dt="2024-02-29T00:30:12.335" v="1855"/>
          <ac:picMkLst>
            <pc:docMk/>
            <pc:sldMk cId="874640449" sldId="2147481857"/>
            <ac:picMk id="42" creationId="{A827AEB8-ACAD-1FC1-A64E-2AD92B4A4EE7}"/>
          </ac:picMkLst>
        </pc:picChg>
        <pc:picChg chg="mod">
          <ac:chgData name="Emily Lisa" userId="d5dd4cca-287a-4751-b8a2-8db4ab9aeb03" providerId="ADAL" clId="{7E9FFC44-C4C5-4A38-BDF7-70017F8763BE}" dt="2024-02-29T00:30:12.335" v="1855"/>
          <ac:picMkLst>
            <pc:docMk/>
            <pc:sldMk cId="874640449" sldId="2147481857"/>
            <ac:picMk id="43" creationId="{DE975432-EF8B-14D2-834A-F063B12EEF64}"/>
          </ac:picMkLst>
        </pc:picChg>
        <pc:picChg chg="mod">
          <ac:chgData name="Emily Lisa" userId="d5dd4cca-287a-4751-b8a2-8db4ab9aeb03" providerId="ADAL" clId="{7E9FFC44-C4C5-4A38-BDF7-70017F8763BE}" dt="2024-02-29T00:30:12.335" v="1855"/>
          <ac:picMkLst>
            <pc:docMk/>
            <pc:sldMk cId="874640449" sldId="2147481857"/>
            <ac:picMk id="45" creationId="{B28877E9-547A-FA9A-855D-DF0CD1A135A3}"/>
          </ac:picMkLst>
        </pc:picChg>
        <pc:cxnChg chg="add mod">
          <ac:chgData name="Emily Lisa" userId="d5dd4cca-287a-4751-b8a2-8db4ab9aeb03" providerId="ADAL" clId="{7E9FFC44-C4C5-4A38-BDF7-70017F8763BE}" dt="2024-02-29T00:30:12.335" v="1855"/>
          <ac:cxnSpMkLst>
            <pc:docMk/>
            <pc:sldMk cId="874640449" sldId="2147481857"/>
            <ac:cxnSpMk id="7" creationId="{88428ED9-B16A-7B03-D785-D4117E0C50F1}"/>
          </ac:cxnSpMkLst>
        </pc:cxnChg>
      </pc:sldChg>
      <pc:sldChg chg="addSp modSp add mod">
        <pc:chgData name="Emily Lisa" userId="d5dd4cca-287a-4751-b8a2-8db4ab9aeb03" providerId="ADAL" clId="{7E9FFC44-C4C5-4A38-BDF7-70017F8763BE}" dt="2024-02-29T00:35:14.474" v="1910" actId="207"/>
        <pc:sldMkLst>
          <pc:docMk/>
          <pc:sldMk cId="631118751" sldId="2147481858"/>
        </pc:sldMkLst>
        <pc:spChg chg="add mod">
          <ac:chgData name="Emily Lisa" userId="d5dd4cca-287a-4751-b8a2-8db4ab9aeb03" providerId="ADAL" clId="{7E9FFC44-C4C5-4A38-BDF7-70017F8763BE}" dt="2024-02-29T00:35:14.474" v="1910" actId="207"/>
          <ac:spMkLst>
            <pc:docMk/>
            <pc:sldMk cId="631118751" sldId="2147481858"/>
            <ac:spMk id="2" creationId="{003DC38D-F259-CF71-1B63-FCE2E5B2BE72}"/>
          </ac:spMkLst>
        </pc:spChg>
        <pc:spChg chg="add mod">
          <ac:chgData name="Emily Lisa" userId="d5dd4cca-287a-4751-b8a2-8db4ab9aeb03" providerId="ADAL" clId="{7E9FFC44-C4C5-4A38-BDF7-70017F8763BE}" dt="2024-02-29T00:35:08.333" v="1908" actId="207"/>
          <ac:spMkLst>
            <pc:docMk/>
            <pc:sldMk cId="631118751" sldId="2147481858"/>
            <ac:spMk id="3" creationId="{0EC84C66-E29D-3651-5CEF-C08FE9BC6700}"/>
          </ac:spMkLst>
        </pc:spChg>
        <pc:spChg chg="add mod">
          <ac:chgData name="Emily Lisa" userId="d5dd4cca-287a-4751-b8a2-8db4ab9aeb03" providerId="ADAL" clId="{7E9FFC44-C4C5-4A38-BDF7-70017F8763BE}" dt="2024-02-29T00:30:23.133" v="1858" actId="27636"/>
          <ac:spMkLst>
            <pc:docMk/>
            <pc:sldMk cId="631118751" sldId="2147481858"/>
            <ac:spMk id="4" creationId="{226E7DE8-1271-43B2-9BC3-F32598E3D094}"/>
          </ac:spMkLst>
        </pc:spChg>
        <pc:spChg chg="add mod">
          <ac:chgData name="Emily Lisa" userId="d5dd4cca-287a-4751-b8a2-8db4ab9aeb03" providerId="ADAL" clId="{7E9FFC44-C4C5-4A38-BDF7-70017F8763BE}" dt="2024-02-29T00:30:23.133" v="1858" actId="27636"/>
          <ac:spMkLst>
            <pc:docMk/>
            <pc:sldMk cId="631118751" sldId="2147481858"/>
            <ac:spMk id="5" creationId="{D31F3B30-6B77-4B23-BC67-A8A4CA180EBA}"/>
          </ac:spMkLst>
        </pc:spChg>
        <pc:spChg chg="add mod">
          <ac:chgData name="Emily Lisa" userId="d5dd4cca-287a-4751-b8a2-8db4ab9aeb03" providerId="ADAL" clId="{7E9FFC44-C4C5-4A38-BDF7-70017F8763BE}" dt="2024-02-29T00:30:23.133" v="1858" actId="27636"/>
          <ac:spMkLst>
            <pc:docMk/>
            <pc:sldMk cId="631118751" sldId="2147481858"/>
            <ac:spMk id="6" creationId="{D79CE8CF-C046-469E-A18B-0CEFBFA39274}"/>
          </ac:spMkLst>
        </pc:spChg>
        <pc:spChg chg="add mod">
          <ac:chgData name="Emily Lisa" userId="d5dd4cca-287a-4751-b8a2-8db4ab9aeb03" providerId="ADAL" clId="{7E9FFC44-C4C5-4A38-BDF7-70017F8763BE}" dt="2024-02-29T00:30:23.133" v="1858" actId="27636"/>
          <ac:spMkLst>
            <pc:docMk/>
            <pc:sldMk cId="631118751" sldId="2147481858"/>
            <ac:spMk id="7" creationId="{F84AB3A8-29E0-49A8-8DBD-822F4BD11FBE}"/>
          </ac:spMkLst>
        </pc:spChg>
        <pc:spChg chg="add mod">
          <ac:chgData name="Emily Lisa" userId="d5dd4cca-287a-4751-b8a2-8db4ab9aeb03" providerId="ADAL" clId="{7E9FFC44-C4C5-4A38-BDF7-70017F8763BE}" dt="2024-02-29T00:30:23.133" v="1858" actId="27636"/>
          <ac:spMkLst>
            <pc:docMk/>
            <pc:sldMk cId="631118751" sldId="2147481858"/>
            <ac:spMk id="8" creationId="{F392BDC7-24E3-4570-9FAA-47C6C100B161}"/>
          </ac:spMkLst>
        </pc:spChg>
        <pc:spChg chg="add mod">
          <ac:chgData name="Emily Lisa" userId="d5dd4cca-287a-4751-b8a2-8db4ab9aeb03" providerId="ADAL" clId="{7E9FFC44-C4C5-4A38-BDF7-70017F8763BE}" dt="2024-02-29T00:35:08.333" v="1908" actId="207"/>
          <ac:spMkLst>
            <pc:docMk/>
            <pc:sldMk cId="631118751" sldId="2147481858"/>
            <ac:spMk id="9" creationId="{FDA63056-8648-0B43-7C40-8768BB43BEF4}"/>
          </ac:spMkLst>
        </pc:spChg>
        <pc:spChg chg="add mod">
          <ac:chgData name="Emily Lisa" userId="d5dd4cca-287a-4751-b8a2-8db4ab9aeb03" providerId="ADAL" clId="{7E9FFC44-C4C5-4A38-BDF7-70017F8763BE}" dt="2024-02-29T00:35:08.333" v="1908" actId="207"/>
          <ac:spMkLst>
            <pc:docMk/>
            <pc:sldMk cId="631118751" sldId="2147481858"/>
            <ac:spMk id="10" creationId="{9ED8A0B8-BACD-162A-9C64-D38F40EA5CE9}"/>
          </ac:spMkLst>
        </pc:spChg>
        <pc:spChg chg="add mod">
          <ac:chgData name="Emily Lisa" userId="d5dd4cca-287a-4751-b8a2-8db4ab9aeb03" providerId="ADAL" clId="{7E9FFC44-C4C5-4A38-BDF7-70017F8763BE}" dt="2024-02-29T00:35:08.333" v="1908" actId="207"/>
          <ac:spMkLst>
            <pc:docMk/>
            <pc:sldMk cId="631118751" sldId="2147481858"/>
            <ac:spMk id="11" creationId="{E20CD734-FB3C-1395-2B2C-0FAECFEAD40E}"/>
          </ac:spMkLst>
        </pc:spChg>
        <pc:spChg chg="mod">
          <ac:chgData name="Emily Lisa" userId="d5dd4cca-287a-4751-b8a2-8db4ab9aeb03" providerId="ADAL" clId="{7E9FFC44-C4C5-4A38-BDF7-70017F8763BE}" dt="2024-02-29T00:30:31.682" v="1876" actId="1036"/>
          <ac:spMkLst>
            <pc:docMk/>
            <pc:sldMk cId="631118751" sldId="2147481858"/>
            <ac:spMk id="13" creationId="{BF0A3930-FD0E-1CAD-BB0A-CDAA1B70A69A}"/>
          </ac:spMkLst>
        </pc:spChg>
        <pc:spChg chg="mod">
          <ac:chgData name="Emily Lisa" userId="d5dd4cca-287a-4751-b8a2-8db4ab9aeb03" providerId="ADAL" clId="{7E9FFC44-C4C5-4A38-BDF7-70017F8763BE}" dt="2024-02-29T00:30:31.682" v="1876" actId="1036"/>
          <ac:spMkLst>
            <pc:docMk/>
            <pc:sldMk cId="631118751" sldId="2147481858"/>
            <ac:spMk id="14" creationId="{2C2CA55B-31FD-8D44-3490-653A0717CE18}"/>
          </ac:spMkLst>
        </pc:spChg>
        <pc:spChg chg="mod">
          <ac:chgData name="Emily Lisa" userId="d5dd4cca-287a-4751-b8a2-8db4ab9aeb03" providerId="ADAL" clId="{7E9FFC44-C4C5-4A38-BDF7-70017F8763BE}" dt="2024-02-29T00:30:31.682" v="1876" actId="1036"/>
          <ac:spMkLst>
            <pc:docMk/>
            <pc:sldMk cId="631118751" sldId="2147481858"/>
            <ac:spMk id="15" creationId="{F9538592-9B8C-DA59-4288-0935DC81B0EA}"/>
          </ac:spMkLst>
        </pc:spChg>
        <pc:spChg chg="mod">
          <ac:chgData name="Emily Lisa" userId="d5dd4cca-287a-4751-b8a2-8db4ab9aeb03" providerId="ADAL" clId="{7E9FFC44-C4C5-4A38-BDF7-70017F8763BE}" dt="2024-02-29T00:30:31.682" v="1876" actId="1036"/>
          <ac:spMkLst>
            <pc:docMk/>
            <pc:sldMk cId="631118751" sldId="2147481858"/>
            <ac:spMk id="16" creationId="{6CB42733-F4C1-D88E-72A3-69497A78996C}"/>
          </ac:spMkLst>
        </pc:spChg>
        <pc:spChg chg="mod">
          <ac:chgData name="Emily Lisa" userId="d5dd4cca-287a-4751-b8a2-8db4ab9aeb03" providerId="ADAL" clId="{7E9FFC44-C4C5-4A38-BDF7-70017F8763BE}" dt="2024-02-29T00:30:31.682" v="1876" actId="1036"/>
          <ac:spMkLst>
            <pc:docMk/>
            <pc:sldMk cId="631118751" sldId="2147481858"/>
            <ac:spMk id="17" creationId="{0C61EC30-D6C2-DEAD-3C05-D1999D66ABB7}"/>
          </ac:spMkLst>
        </pc:spChg>
        <pc:spChg chg="mod">
          <ac:chgData name="Emily Lisa" userId="d5dd4cca-287a-4751-b8a2-8db4ab9aeb03" providerId="ADAL" clId="{7E9FFC44-C4C5-4A38-BDF7-70017F8763BE}" dt="2024-02-29T00:30:31.682" v="1876" actId="1036"/>
          <ac:spMkLst>
            <pc:docMk/>
            <pc:sldMk cId="631118751" sldId="2147481858"/>
            <ac:spMk id="19" creationId="{1DEE4D22-FDFA-75DD-B841-3B771C5920E1}"/>
          </ac:spMkLst>
        </pc:spChg>
        <pc:spChg chg="mod">
          <ac:chgData name="Emily Lisa" userId="d5dd4cca-287a-4751-b8a2-8db4ab9aeb03" providerId="ADAL" clId="{7E9FFC44-C4C5-4A38-BDF7-70017F8763BE}" dt="2024-02-29T00:30:31.682" v="1876" actId="1036"/>
          <ac:spMkLst>
            <pc:docMk/>
            <pc:sldMk cId="631118751" sldId="2147481858"/>
            <ac:spMk id="20" creationId="{8D57073F-CF05-6829-FCCA-7222C8B1C077}"/>
          </ac:spMkLst>
        </pc:spChg>
        <pc:spChg chg="mod">
          <ac:chgData name="Emily Lisa" userId="d5dd4cca-287a-4751-b8a2-8db4ab9aeb03" providerId="ADAL" clId="{7E9FFC44-C4C5-4A38-BDF7-70017F8763BE}" dt="2024-02-29T00:30:31.682" v="1876" actId="1036"/>
          <ac:spMkLst>
            <pc:docMk/>
            <pc:sldMk cId="631118751" sldId="2147481858"/>
            <ac:spMk id="21" creationId="{132EF439-E90A-29BB-65AF-7B343B6134B9}"/>
          </ac:spMkLst>
        </pc:spChg>
        <pc:spChg chg="mod">
          <ac:chgData name="Emily Lisa" userId="d5dd4cca-287a-4751-b8a2-8db4ab9aeb03" providerId="ADAL" clId="{7E9FFC44-C4C5-4A38-BDF7-70017F8763BE}" dt="2024-02-29T00:30:31.682" v="1876" actId="1036"/>
          <ac:spMkLst>
            <pc:docMk/>
            <pc:sldMk cId="631118751" sldId="2147481858"/>
            <ac:spMk id="27" creationId="{51B83D02-EAA3-5658-98BF-E1E77E632694}"/>
          </ac:spMkLst>
        </pc:spChg>
        <pc:spChg chg="mod">
          <ac:chgData name="Emily Lisa" userId="d5dd4cca-287a-4751-b8a2-8db4ab9aeb03" providerId="ADAL" clId="{7E9FFC44-C4C5-4A38-BDF7-70017F8763BE}" dt="2024-02-29T00:30:31.682" v="1876" actId="1036"/>
          <ac:spMkLst>
            <pc:docMk/>
            <pc:sldMk cId="631118751" sldId="2147481858"/>
            <ac:spMk id="28" creationId="{D139D723-C194-FB7E-6777-F854C1AF240F}"/>
          </ac:spMkLst>
        </pc:spChg>
        <pc:spChg chg="mod">
          <ac:chgData name="Emily Lisa" userId="d5dd4cca-287a-4751-b8a2-8db4ab9aeb03" providerId="ADAL" clId="{7E9FFC44-C4C5-4A38-BDF7-70017F8763BE}" dt="2024-02-29T00:30:31.682" v="1876" actId="1036"/>
          <ac:spMkLst>
            <pc:docMk/>
            <pc:sldMk cId="631118751" sldId="2147481858"/>
            <ac:spMk id="29" creationId="{DCA7E21D-9C73-D4B8-FB8B-016727F41927}"/>
          </ac:spMkLst>
        </pc:spChg>
        <pc:spChg chg="mod">
          <ac:chgData name="Emily Lisa" userId="d5dd4cca-287a-4751-b8a2-8db4ab9aeb03" providerId="ADAL" clId="{7E9FFC44-C4C5-4A38-BDF7-70017F8763BE}" dt="2024-02-29T00:30:22.972" v="1857"/>
          <ac:spMkLst>
            <pc:docMk/>
            <pc:sldMk cId="631118751" sldId="2147481858"/>
            <ac:spMk id="37" creationId="{35768F54-60FD-424F-AA72-98D01080B196}"/>
          </ac:spMkLst>
        </pc:spChg>
        <pc:spChg chg="mod">
          <ac:chgData name="Emily Lisa" userId="d5dd4cca-287a-4751-b8a2-8db4ab9aeb03" providerId="ADAL" clId="{7E9FFC44-C4C5-4A38-BDF7-70017F8763BE}" dt="2024-02-29T00:30:22.972" v="1857"/>
          <ac:spMkLst>
            <pc:docMk/>
            <pc:sldMk cId="631118751" sldId="2147481858"/>
            <ac:spMk id="38" creationId="{FCEC7E60-E00B-422F-A057-F4EF1F523C03}"/>
          </ac:spMkLst>
        </pc:spChg>
        <pc:spChg chg="mod">
          <ac:chgData name="Emily Lisa" userId="d5dd4cca-287a-4751-b8a2-8db4ab9aeb03" providerId="ADAL" clId="{7E9FFC44-C4C5-4A38-BDF7-70017F8763BE}" dt="2024-02-29T00:30:22.972" v="1857"/>
          <ac:spMkLst>
            <pc:docMk/>
            <pc:sldMk cId="631118751" sldId="2147481858"/>
            <ac:spMk id="39" creationId="{0035F14D-5F18-40FD-B2A3-4A38B654A4A2}"/>
          </ac:spMkLst>
        </pc:spChg>
        <pc:spChg chg="mod">
          <ac:chgData name="Emily Lisa" userId="d5dd4cca-287a-4751-b8a2-8db4ab9aeb03" providerId="ADAL" clId="{7E9FFC44-C4C5-4A38-BDF7-70017F8763BE}" dt="2024-02-29T00:30:22.972" v="1857"/>
          <ac:spMkLst>
            <pc:docMk/>
            <pc:sldMk cId="631118751" sldId="2147481858"/>
            <ac:spMk id="40" creationId="{3B49DC30-E4CF-4CB9-9782-3819F8414CBD}"/>
          </ac:spMkLst>
        </pc:spChg>
        <pc:spChg chg="mod">
          <ac:chgData name="Emily Lisa" userId="d5dd4cca-287a-4751-b8a2-8db4ab9aeb03" providerId="ADAL" clId="{7E9FFC44-C4C5-4A38-BDF7-70017F8763BE}" dt="2024-02-29T00:30:22.972" v="1857"/>
          <ac:spMkLst>
            <pc:docMk/>
            <pc:sldMk cId="631118751" sldId="2147481858"/>
            <ac:spMk id="41" creationId="{08C47687-A98D-4FBC-8E51-DF672807AF3F}"/>
          </ac:spMkLst>
        </pc:spChg>
        <pc:spChg chg="mod">
          <ac:chgData name="Emily Lisa" userId="d5dd4cca-287a-4751-b8a2-8db4ab9aeb03" providerId="ADAL" clId="{7E9FFC44-C4C5-4A38-BDF7-70017F8763BE}" dt="2024-02-29T00:30:22.972" v="1857"/>
          <ac:spMkLst>
            <pc:docMk/>
            <pc:sldMk cId="631118751" sldId="2147481858"/>
            <ac:spMk id="43" creationId="{45C901BB-DE35-478C-B43D-4382742C30E2}"/>
          </ac:spMkLst>
        </pc:spChg>
        <pc:spChg chg="mod">
          <ac:chgData name="Emily Lisa" userId="d5dd4cca-287a-4751-b8a2-8db4ab9aeb03" providerId="ADAL" clId="{7E9FFC44-C4C5-4A38-BDF7-70017F8763BE}" dt="2024-02-29T00:30:22.972" v="1857"/>
          <ac:spMkLst>
            <pc:docMk/>
            <pc:sldMk cId="631118751" sldId="2147481858"/>
            <ac:spMk id="44" creationId="{ED0A385E-B02F-43A3-B959-61F24397BB40}"/>
          </ac:spMkLst>
        </pc:spChg>
        <pc:spChg chg="mod">
          <ac:chgData name="Emily Lisa" userId="d5dd4cca-287a-4751-b8a2-8db4ab9aeb03" providerId="ADAL" clId="{7E9FFC44-C4C5-4A38-BDF7-70017F8763BE}" dt="2024-02-29T00:30:22.972" v="1857"/>
          <ac:spMkLst>
            <pc:docMk/>
            <pc:sldMk cId="631118751" sldId="2147481858"/>
            <ac:spMk id="45" creationId="{0A4254AF-C2B2-45C5-B56D-3F6C437CFB3D}"/>
          </ac:spMkLst>
        </pc:spChg>
        <pc:spChg chg="mod">
          <ac:chgData name="Emily Lisa" userId="d5dd4cca-287a-4751-b8a2-8db4ab9aeb03" providerId="ADAL" clId="{7E9FFC44-C4C5-4A38-BDF7-70017F8763BE}" dt="2024-02-29T00:30:22.972" v="1857"/>
          <ac:spMkLst>
            <pc:docMk/>
            <pc:sldMk cId="631118751" sldId="2147481858"/>
            <ac:spMk id="56" creationId="{9EFE6486-B9D8-B332-EB8A-FA004D1A6914}"/>
          </ac:spMkLst>
        </pc:spChg>
        <pc:spChg chg="mod">
          <ac:chgData name="Emily Lisa" userId="d5dd4cca-287a-4751-b8a2-8db4ab9aeb03" providerId="ADAL" clId="{7E9FFC44-C4C5-4A38-BDF7-70017F8763BE}" dt="2024-02-29T00:30:22.972" v="1857"/>
          <ac:spMkLst>
            <pc:docMk/>
            <pc:sldMk cId="631118751" sldId="2147481858"/>
            <ac:spMk id="57" creationId="{627424AB-B978-7988-A089-C776579DA38A}"/>
          </ac:spMkLst>
        </pc:spChg>
        <pc:spChg chg="mod">
          <ac:chgData name="Emily Lisa" userId="d5dd4cca-287a-4751-b8a2-8db4ab9aeb03" providerId="ADAL" clId="{7E9FFC44-C4C5-4A38-BDF7-70017F8763BE}" dt="2024-02-29T00:30:22.972" v="1857"/>
          <ac:spMkLst>
            <pc:docMk/>
            <pc:sldMk cId="631118751" sldId="2147481858"/>
            <ac:spMk id="58" creationId="{65937F69-2896-E0A8-C0BE-5C030963D1A0}"/>
          </ac:spMkLst>
        </pc:spChg>
        <pc:grpChg chg="add mod">
          <ac:chgData name="Emily Lisa" userId="d5dd4cca-287a-4751-b8a2-8db4ab9aeb03" providerId="ADAL" clId="{7E9FFC44-C4C5-4A38-BDF7-70017F8763BE}" dt="2024-02-29T00:30:31.682" v="1876" actId="1036"/>
          <ac:grpSpMkLst>
            <pc:docMk/>
            <pc:sldMk cId="631118751" sldId="2147481858"/>
            <ac:grpSpMk id="12" creationId="{ACFCF2CE-1EAA-C9C6-21FD-62970C00189F}"/>
          </ac:grpSpMkLst>
        </pc:grpChg>
        <pc:grpChg chg="add mod">
          <ac:chgData name="Emily Lisa" userId="d5dd4cca-287a-4751-b8a2-8db4ab9aeb03" providerId="ADAL" clId="{7E9FFC44-C4C5-4A38-BDF7-70017F8763BE}" dt="2024-02-29T00:30:31.682" v="1876" actId="1036"/>
          <ac:grpSpMkLst>
            <pc:docMk/>
            <pc:sldMk cId="631118751" sldId="2147481858"/>
            <ac:grpSpMk id="18" creationId="{C02DDF80-48E9-A103-A5BB-2CB07EB8951D}"/>
          </ac:grpSpMkLst>
        </pc:grpChg>
        <pc:grpChg chg="add mod">
          <ac:chgData name="Emily Lisa" userId="d5dd4cca-287a-4751-b8a2-8db4ab9aeb03" providerId="ADAL" clId="{7E9FFC44-C4C5-4A38-BDF7-70017F8763BE}" dt="2024-02-29T00:30:31.682" v="1876" actId="1036"/>
          <ac:grpSpMkLst>
            <pc:docMk/>
            <pc:sldMk cId="631118751" sldId="2147481858"/>
            <ac:grpSpMk id="23" creationId="{64C24AA0-0313-F8D3-43C2-7D5A51F6D102}"/>
          </ac:grpSpMkLst>
        </pc:grpChg>
        <pc:grpChg chg="add mod">
          <ac:chgData name="Emily Lisa" userId="d5dd4cca-287a-4751-b8a2-8db4ab9aeb03" providerId="ADAL" clId="{7E9FFC44-C4C5-4A38-BDF7-70017F8763BE}" dt="2024-02-29T00:30:23.133" v="1858" actId="27636"/>
          <ac:grpSpMkLst>
            <pc:docMk/>
            <pc:sldMk cId="631118751" sldId="2147481858"/>
            <ac:grpSpMk id="36" creationId="{395B030C-7E31-4EBE-8FF3-63016EE774FB}"/>
          </ac:grpSpMkLst>
        </pc:grpChg>
        <pc:grpChg chg="add mod">
          <ac:chgData name="Emily Lisa" userId="d5dd4cca-287a-4751-b8a2-8db4ab9aeb03" providerId="ADAL" clId="{7E9FFC44-C4C5-4A38-BDF7-70017F8763BE}" dt="2024-02-29T00:30:23.133" v="1858" actId="27636"/>
          <ac:grpSpMkLst>
            <pc:docMk/>
            <pc:sldMk cId="631118751" sldId="2147481858"/>
            <ac:grpSpMk id="42" creationId="{8C2F29AF-CBC8-46F9-B1B8-7F43EA74D739}"/>
          </ac:grpSpMkLst>
        </pc:grpChg>
        <pc:grpChg chg="add mod">
          <ac:chgData name="Emily Lisa" userId="d5dd4cca-287a-4751-b8a2-8db4ab9aeb03" providerId="ADAL" clId="{7E9FFC44-C4C5-4A38-BDF7-70017F8763BE}" dt="2024-02-29T00:30:23.133" v="1858" actId="27636"/>
          <ac:grpSpMkLst>
            <pc:docMk/>
            <pc:sldMk cId="631118751" sldId="2147481858"/>
            <ac:grpSpMk id="59" creationId="{680704B9-E720-2E9F-667A-BACD67AF4308}"/>
          </ac:grpSpMkLst>
        </pc:grpChg>
        <pc:picChg chg="add mod">
          <ac:chgData name="Emily Lisa" userId="d5dd4cca-287a-4751-b8a2-8db4ab9aeb03" providerId="ADAL" clId="{7E9FFC44-C4C5-4A38-BDF7-70017F8763BE}" dt="2024-02-29T00:30:31.682" v="1876" actId="1036"/>
          <ac:picMkLst>
            <pc:docMk/>
            <pc:sldMk cId="631118751" sldId="2147481858"/>
            <ac:picMk id="22" creationId="{9C82A8B6-FB12-2398-D1EB-A1020CE92B2F}"/>
          </ac:picMkLst>
        </pc:picChg>
        <pc:picChg chg="mod">
          <ac:chgData name="Emily Lisa" userId="d5dd4cca-287a-4751-b8a2-8db4ab9aeb03" providerId="ADAL" clId="{7E9FFC44-C4C5-4A38-BDF7-70017F8763BE}" dt="2024-02-29T00:30:31.682" v="1876" actId="1036"/>
          <ac:picMkLst>
            <pc:docMk/>
            <pc:sldMk cId="631118751" sldId="2147481858"/>
            <ac:picMk id="24" creationId="{E9BDA19D-E7E8-D000-7F97-E60692C0F588}"/>
          </ac:picMkLst>
        </pc:picChg>
        <pc:picChg chg="mod">
          <ac:chgData name="Emily Lisa" userId="d5dd4cca-287a-4751-b8a2-8db4ab9aeb03" providerId="ADAL" clId="{7E9FFC44-C4C5-4A38-BDF7-70017F8763BE}" dt="2024-02-29T00:30:31.682" v="1876" actId="1036"/>
          <ac:picMkLst>
            <pc:docMk/>
            <pc:sldMk cId="631118751" sldId="2147481858"/>
            <ac:picMk id="25" creationId="{ECC1D84B-297F-F47E-C30B-8B418EBA9926}"/>
          </ac:picMkLst>
        </pc:picChg>
        <pc:picChg chg="mod">
          <ac:chgData name="Emily Lisa" userId="d5dd4cca-287a-4751-b8a2-8db4ab9aeb03" providerId="ADAL" clId="{7E9FFC44-C4C5-4A38-BDF7-70017F8763BE}" dt="2024-02-29T00:30:31.682" v="1876" actId="1036"/>
          <ac:picMkLst>
            <pc:docMk/>
            <pc:sldMk cId="631118751" sldId="2147481858"/>
            <ac:picMk id="26" creationId="{A64F5C04-D8D6-2137-1610-2EECE956FDCD}"/>
          </ac:picMkLst>
        </pc:picChg>
        <pc:picChg chg="add mod">
          <ac:chgData name="Emily Lisa" userId="d5dd4cca-287a-4751-b8a2-8db4ab9aeb03" providerId="ADAL" clId="{7E9FFC44-C4C5-4A38-BDF7-70017F8763BE}" dt="2024-02-29T00:30:31.682" v="1876" actId="1036"/>
          <ac:picMkLst>
            <pc:docMk/>
            <pc:sldMk cId="631118751" sldId="2147481858"/>
            <ac:picMk id="30" creationId="{F599E8E1-41F8-D050-DA84-45908E193EEC}"/>
          </ac:picMkLst>
        </pc:picChg>
        <pc:picChg chg="add mod">
          <ac:chgData name="Emily Lisa" userId="d5dd4cca-287a-4751-b8a2-8db4ab9aeb03" providerId="ADAL" clId="{7E9FFC44-C4C5-4A38-BDF7-70017F8763BE}" dt="2024-02-29T00:30:31.682" v="1876" actId="1036"/>
          <ac:picMkLst>
            <pc:docMk/>
            <pc:sldMk cId="631118751" sldId="2147481858"/>
            <ac:picMk id="31" creationId="{68AE8E15-F1A9-5242-8872-B75BA6828169}"/>
          </ac:picMkLst>
        </pc:picChg>
        <pc:picChg chg="add mod">
          <ac:chgData name="Emily Lisa" userId="d5dd4cca-287a-4751-b8a2-8db4ab9aeb03" providerId="ADAL" clId="{7E9FFC44-C4C5-4A38-BDF7-70017F8763BE}" dt="2024-02-29T00:30:31.682" v="1876" actId="1036"/>
          <ac:picMkLst>
            <pc:docMk/>
            <pc:sldMk cId="631118751" sldId="2147481858"/>
            <ac:picMk id="32" creationId="{DF319269-B31F-86A9-EFB9-A34FA3FDE942}"/>
          </ac:picMkLst>
        </pc:picChg>
        <pc:picChg chg="add mod">
          <ac:chgData name="Emily Lisa" userId="d5dd4cca-287a-4751-b8a2-8db4ab9aeb03" providerId="ADAL" clId="{7E9FFC44-C4C5-4A38-BDF7-70017F8763BE}" dt="2024-02-29T00:30:23.133" v="1858" actId="27636"/>
          <ac:picMkLst>
            <pc:docMk/>
            <pc:sldMk cId="631118751" sldId="2147481858"/>
            <ac:picMk id="46" creationId="{D572895A-ADE9-422E-B2E6-63DF124BACA2}"/>
          </ac:picMkLst>
        </pc:picChg>
        <pc:picChg chg="mod">
          <ac:chgData name="Emily Lisa" userId="d5dd4cca-287a-4751-b8a2-8db4ab9aeb03" providerId="ADAL" clId="{7E9FFC44-C4C5-4A38-BDF7-70017F8763BE}" dt="2024-02-29T00:30:22.972" v="1857"/>
          <ac:picMkLst>
            <pc:docMk/>
            <pc:sldMk cId="631118751" sldId="2147481858"/>
            <ac:picMk id="53" creationId="{8A2798ED-67DA-2489-E909-44AA2FF4E207}"/>
          </ac:picMkLst>
        </pc:picChg>
        <pc:picChg chg="mod">
          <ac:chgData name="Emily Lisa" userId="d5dd4cca-287a-4751-b8a2-8db4ab9aeb03" providerId="ADAL" clId="{7E9FFC44-C4C5-4A38-BDF7-70017F8763BE}" dt="2024-02-29T00:30:22.972" v="1857"/>
          <ac:picMkLst>
            <pc:docMk/>
            <pc:sldMk cId="631118751" sldId="2147481858"/>
            <ac:picMk id="54" creationId="{E100EBB5-466E-0988-E5C2-8DF86EA98D58}"/>
          </ac:picMkLst>
        </pc:picChg>
        <pc:picChg chg="mod">
          <ac:chgData name="Emily Lisa" userId="d5dd4cca-287a-4751-b8a2-8db4ab9aeb03" providerId="ADAL" clId="{7E9FFC44-C4C5-4A38-BDF7-70017F8763BE}" dt="2024-02-29T00:30:22.972" v="1857"/>
          <ac:picMkLst>
            <pc:docMk/>
            <pc:sldMk cId="631118751" sldId="2147481858"/>
            <ac:picMk id="55" creationId="{4DAD492F-2F7B-B0CF-6F3F-A44F939518BA}"/>
          </ac:picMkLst>
        </pc:picChg>
        <pc:picChg chg="add mod">
          <ac:chgData name="Emily Lisa" userId="d5dd4cca-287a-4751-b8a2-8db4ab9aeb03" providerId="ADAL" clId="{7E9FFC44-C4C5-4A38-BDF7-70017F8763BE}" dt="2024-02-29T00:30:23.133" v="1858" actId="27636"/>
          <ac:picMkLst>
            <pc:docMk/>
            <pc:sldMk cId="631118751" sldId="2147481858"/>
            <ac:picMk id="61" creationId="{A6A04C46-B54A-BE58-E5CD-9CD7D1AC87D4}"/>
          </ac:picMkLst>
        </pc:picChg>
        <pc:picChg chg="add mod">
          <ac:chgData name="Emily Lisa" userId="d5dd4cca-287a-4751-b8a2-8db4ab9aeb03" providerId="ADAL" clId="{7E9FFC44-C4C5-4A38-BDF7-70017F8763BE}" dt="2024-02-29T00:30:23.133" v="1858" actId="27636"/>
          <ac:picMkLst>
            <pc:docMk/>
            <pc:sldMk cId="631118751" sldId="2147481858"/>
            <ac:picMk id="66" creationId="{FC1D6011-DB2A-6690-7CF0-AC784E488625}"/>
          </ac:picMkLst>
        </pc:picChg>
        <pc:picChg chg="add mod">
          <ac:chgData name="Emily Lisa" userId="d5dd4cca-287a-4751-b8a2-8db4ab9aeb03" providerId="ADAL" clId="{7E9FFC44-C4C5-4A38-BDF7-70017F8763BE}" dt="2024-02-29T00:30:23.133" v="1858" actId="27636"/>
          <ac:picMkLst>
            <pc:docMk/>
            <pc:sldMk cId="631118751" sldId="2147481858"/>
            <ac:picMk id="71" creationId="{FB00863B-BE16-8308-7977-15182033A8A0}"/>
          </ac:picMkLst>
        </pc:picChg>
      </pc:sldChg>
      <pc:sldChg chg="addSp modSp add mod">
        <pc:chgData name="Emily Lisa" userId="d5dd4cca-287a-4751-b8a2-8db4ab9aeb03" providerId="ADAL" clId="{7E9FFC44-C4C5-4A38-BDF7-70017F8763BE}" dt="2024-02-29T00:35:23.543" v="1912" actId="207"/>
        <pc:sldMkLst>
          <pc:docMk/>
          <pc:sldMk cId="2919485180" sldId="2147481859"/>
        </pc:sldMkLst>
        <pc:spChg chg="add mod">
          <ac:chgData name="Emily Lisa" userId="d5dd4cca-287a-4751-b8a2-8db4ab9aeb03" providerId="ADAL" clId="{7E9FFC44-C4C5-4A38-BDF7-70017F8763BE}" dt="2024-02-29T00:35:23.543" v="1912" actId="207"/>
          <ac:spMkLst>
            <pc:docMk/>
            <pc:sldMk cId="2919485180" sldId="2147481859"/>
            <ac:spMk id="2" creationId="{206CE9D1-CF78-23D1-E585-D33FEA603599}"/>
          </ac:spMkLst>
        </pc:spChg>
        <pc:spChg chg="add mod">
          <ac:chgData name="Emily Lisa" userId="d5dd4cca-287a-4751-b8a2-8db4ab9aeb03" providerId="ADAL" clId="{7E9FFC44-C4C5-4A38-BDF7-70017F8763BE}" dt="2024-02-29T00:35:19.528" v="1911" actId="207"/>
          <ac:spMkLst>
            <pc:docMk/>
            <pc:sldMk cId="2919485180" sldId="2147481859"/>
            <ac:spMk id="3" creationId="{7DABFCB8-DFAA-FB5B-E0CD-F9B97CF52692}"/>
          </ac:spMkLst>
        </pc:spChg>
        <pc:spChg chg="mod">
          <ac:chgData name="Emily Lisa" userId="d5dd4cca-287a-4751-b8a2-8db4ab9aeb03" providerId="ADAL" clId="{7E9FFC44-C4C5-4A38-BDF7-70017F8763BE}" dt="2024-02-29T00:30:46.937" v="1878"/>
          <ac:spMkLst>
            <pc:docMk/>
            <pc:sldMk cId="2919485180" sldId="2147481859"/>
            <ac:spMk id="5" creationId="{105B090B-9F8F-DABC-9901-E7F01C1EC6C0}"/>
          </ac:spMkLst>
        </pc:spChg>
        <pc:spChg chg="mod">
          <ac:chgData name="Emily Lisa" userId="d5dd4cca-287a-4751-b8a2-8db4ab9aeb03" providerId="ADAL" clId="{7E9FFC44-C4C5-4A38-BDF7-70017F8763BE}" dt="2024-02-29T00:30:46.937" v="1878"/>
          <ac:spMkLst>
            <pc:docMk/>
            <pc:sldMk cId="2919485180" sldId="2147481859"/>
            <ac:spMk id="6" creationId="{41D85506-FB34-B5D2-07FE-3333302E827A}"/>
          </ac:spMkLst>
        </pc:spChg>
        <pc:spChg chg="mod">
          <ac:chgData name="Emily Lisa" userId="d5dd4cca-287a-4751-b8a2-8db4ab9aeb03" providerId="ADAL" clId="{7E9FFC44-C4C5-4A38-BDF7-70017F8763BE}" dt="2024-02-29T00:30:46.937" v="1878"/>
          <ac:spMkLst>
            <pc:docMk/>
            <pc:sldMk cId="2919485180" sldId="2147481859"/>
            <ac:spMk id="7" creationId="{C7E499AE-43AA-B4C3-58C2-2BEA2F40F499}"/>
          </ac:spMkLst>
        </pc:spChg>
        <pc:spChg chg="mod">
          <ac:chgData name="Emily Lisa" userId="d5dd4cca-287a-4751-b8a2-8db4ab9aeb03" providerId="ADAL" clId="{7E9FFC44-C4C5-4A38-BDF7-70017F8763BE}" dt="2024-02-29T00:30:46.937" v="1878"/>
          <ac:spMkLst>
            <pc:docMk/>
            <pc:sldMk cId="2919485180" sldId="2147481859"/>
            <ac:spMk id="8" creationId="{4798A35F-5DD5-3A3D-D335-476FC71EB6DB}"/>
          </ac:spMkLst>
        </pc:spChg>
        <pc:spChg chg="mod">
          <ac:chgData name="Emily Lisa" userId="d5dd4cca-287a-4751-b8a2-8db4ab9aeb03" providerId="ADAL" clId="{7E9FFC44-C4C5-4A38-BDF7-70017F8763BE}" dt="2024-02-29T00:30:46.937" v="1878"/>
          <ac:spMkLst>
            <pc:docMk/>
            <pc:sldMk cId="2919485180" sldId="2147481859"/>
            <ac:spMk id="9" creationId="{65CF7635-BAC9-3CDB-E0CD-C0D5DEF4CB91}"/>
          </ac:spMkLst>
        </pc:spChg>
        <pc:grpChg chg="add mod">
          <ac:chgData name="Emily Lisa" userId="d5dd4cca-287a-4751-b8a2-8db4ab9aeb03" providerId="ADAL" clId="{7E9FFC44-C4C5-4A38-BDF7-70017F8763BE}" dt="2024-02-29T00:30:46.937" v="1878"/>
          <ac:grpSpMkLst>
            <pc:docMk/>
            <pc:sldMk cId="2919485180" sldId="2147481859"/>
            <ac:grpSpMk id="4" creationId="{49FA439B-FA3C-ABED-8449-8CB138025598}"/>
          </ac:grpSpMkLst>
        </pc:grpChg>
      </pc:sldChg>
      <pc:sldChg chg="addSp modSp add modAnim modNotesTx">
        <pc:chgData name="Emily Lisa" userId="d5dd4cca-287a-4751-b8a2-8db4ab9aeb03" providerId="ADAL" clId="{7E9FFC44-C4C5-4A38-BDF7-70017F8763BE}" dt="2024-02-29T18:57:11.262" v="2133"/>
        <pc:sldMkLst>
          <pc:docMk/>
          <pc:sldMk cId="2721774697" sldId="2147481860"/>
        </pc:sldMkLst>
        <pc:spChg chg="add mod">
          <ac:chgData name="Emily Lisa" userId="d5dd4cca-287a-4751-b8a2-8db4ab9aeb03" providerId="ADAL" clId="{7E9FFC44-C4C5-4A38-BDF7-70017F8763BE}" dt="2024-02-29T00:35:32.583" v="1914" actId="207"/>
          <ac:spMkLst>
            <pc:docMk/>
            <pc:sldMk cId="2721774697" sldId="2147481860"/>
            <ac:spMk id="2" creationId="{FD7A8D67-E431-DB24-08C1-384FCC911463}"/>
          </ac:spMkLst>
        </pc:spChg>
        <pc:spChg chg="add mod">
          <ac:chgData name="Emily Lisa" userId="d5dd4cca-287a-4751-b8a2-8db4ab9aeb03" providerId="ADAL" clId="{7E9FFC44-C4C5-4A38-BDF7-70017F8763BE}" dt="2024-02-29T00:35:28.874" v="1913" actId="207"/>
          <ac:spMkLst>
            <pc:docMk/>
            <pc:sldMk cId="2721774697" sldId="2147481860"/>
            <ac:spMk id="3" creationId="{9B26E178-E0B3-96A9-939F-847441654713}"/>
          </ac:spMkLst>
        </pc:spChg>
      </pc:sldChg>
      <pc:sldChg chg="addSp modSp add mod">
        <pc:chgData name="Emily Lisa" userId="d5dd4cca-287a-4751-b8a2-8db4ab9aeb03" providerId="ADAL" clId="{7E9FFC44-C4C5-4A38-BDF7-70017F8763BE}" dt="2024-02-29T00:35:45.524" v="1916" actId="207"/>
        <pc:sldMkLst>
          <pc:docMk/>
          <pc:sldMk cId="9052438" sldId="2147481861"/>
        </pc:sldMkLst>
        <pc:spChg chg="add mod">
          <ac:chgData name="Emily Lisa" userId="d5dd4cca-287a-4751-b8a2-8db4ab9aeb03" providerId="ADAL" clId="{7E9FFC44-C4C5-4A38-BDF7-70017F8763BE}" dt="2024-02-29T00:35:40.336" v="1915" actId="207"/>
          <ac:spMkLst>
            <pc:docMk/>
            <pc:sldMk cId="9052438" sldId="2147481861"/>
            <ac:spMk id="2" creationId="{E02D2CDD-8406-1347-B421-9691F9EB9B10}"/>
          </ac:spMkLst>
        </pc:spChg>
        <pc:spChg chg="add mod">
          <ac:chgData name="Emily Lisa" userId="d5dd4cca-287a-4751-b8a2-8db4ab9aeb03" providerId="ADAL" clId="{7E9FFC44-C4C5-4A38-BDF7-70017F8763BE}" dt="2024-02-29T00:35:45.524" v="1916" actId="207"/>
          <ac:spMkLst>
            <pc:docMk/>
            <pc:sldMk cId="9052438" sldId="2147481861"/>
            <ac:spMk id="3" creationId="{9FE18151-18FA-5DBB-43A5-E62E9D4B3FF7}"/>
          </ac:spMkLst>
        </pc:spChg>
        <pc:spChg chg="add mod">
          <ac:chgData name="Emily Lisa" userId="d5dd4cca-287a-4751-b8a2-8db4ab9aeb03" providerId="ADAL" clId="{7E9FFC44-C4C5-4A38-BDF7-70017F8763BE}" dt="2024-02-29T00:34:17.499" v="1886" actId="27636"/>
          <ac:spMkLst>
            <pc:docMk/>
            <pc:sldMk cId="9052438" sldId="2147481861"/>
            <ac:spMk id="4" creationId="{226E7DE8-1271-43B2-9BC3-F32598E3D094}"/>
          </ac:spMkLst>
        </pc:spChg>
        <pc:spChg chg="add mod">
          <ac:chgData name="Emily Lisa" userId="d5dd4cca-287a-4751-b8a2-8db4ab9aeb03" providerId="ADAL" clId="{7E9FFC44-C4C5-4A38-BDF7-70017F8763BE}" dt="2024-02-29T00:34:17.499" v="1886" actId="27636"/>
          <ac:spMkLst>
            <pc:docMk/>
            <pc:sldMk cId="9052438" sldId="2147481861"/>
            <ac:spMk id="5" creationId="{D31F3B30-6B77-4B23-BC67-A8A4CA180EBA}"/>
          </ac:spMkLst>
        </pc:spChg>
        <pc:spChg chg="add mod">
          <ac:chgData name="Emily Lisa" userId="d5dd4cca-287a-4751-b8a2-8db4ab9aeb03" providerId="ADAL" clId="{7E9FFC44-C4C5-4A38-BDF7-70017F8763BE}" dt="2024-02-29T00:34:17.499" v="1886" actId="27636"/>
          <ac:spMkLst>
            <pc:docMk/>
            <pc:sldMk cId="9052438" sldId="2147481861"/>
            <ac:spMk id="6" creationId="{D79CE8CF-C046-469E-A18B-0CEFBFA39274}"/>
          </ac:spMkLst>
        </pc:spChg>
        <pc:spChg chg="add mod">
          <ac:chgData name="Emily Lisa" userId="d5dd4cca-287a-4751-b8a2-8db4ab9aeb03" providerId="ADAL" clId="{7E9FFC44-C4C5-4A38-BDF7-70017F8763BE}" dt="2024-02-29T00:35:45.524" v="1916" actId="207"/>
          <ac:spMkLst>
            <pc:docMk/>
            <pc:sldMk cId="9052438" sldId="2147481861"/>
            <ac:spMk id="7" creationId="{BC13AE65-1440-F22F-B9D2-CAACF0399584}"/>
          </ac:spMkLst>
        </pc:spChg>
        <pc:spChg chg="mod">
          <ac:chgData name="Emily Lisa" userId="d5dd4cca-287a-4751-b8a2-8db4ab9aeb03" providerId="ADAL" clId="{7E9FFC44-C4C5-4A38-BDF7-70017F8763BE}" dt="2024-02-29T00:34:23.692" v="1901" actId="1036"/>
          <ac:spMkLst>
            <pc:docMk/>
            <pc:sldMk cId="9052438" sldId="2147481861"/>
            <ac:spMk id="9" creationId="{CF1940CD-0DCE-68C7-4848-4FE8AC60E3EB}"/>
          </ac:spMkLst>
        </pc:spChg>
        <pc:spChg chg="mod">
          <ac:chgData name="Emily Lisa" userId="d5dd4cca-287a-4751-b8a2-8db4ab9aeb03" providerId="ADAL" clId="{7E9FFC44-C4C5-4A38-BDF7-70017F8763BE}" dt="2024-02-29T00:34:23.692" v="1901" actId="1036"/>
          <ac:spMkLst>
            <pc:docMk/>
            <pc:sldMk cId="9052438" sldId="2147481861"/>
            <ac:spMk id="10" creationId="{42B0F9A4-2D6A-16EE-15B0-3509F0399621}"/>
          </ac:spMkLst>
        </pc:spChg>
        <pc:spChg chg="mod">
          <ac:chgData name="Emily Lisa" userId="d5dd4cca-287a-4751-b8a2-8db4ab9aeb03" providerId="ADAL" clId="{7E9FFC44-C4C5-4A38-BDF7-70017F8763BE}" dt="2024-02-29T00:34:23.692" v="1901" actId="1036"/>
          <ac:spMkLst>
            <pc:docMk/>
            <pc:sldMk cId="9052438" sldId="2147481861"/>
            <ac:spMk id="11" creationId="{6750E499-9DD5-AC55-2008-F55BF99B4601}"/>
          </ac:spMkLst>
        </pc:spChg>
        <pc:spChg chg="mod">
          <ac:chgData name="Emily Lisa" userId="d5dd4cca-287a-4751-b8a2-8db4ab9aeb03" providerId="ADAL" clId="{7E9FFC44-C4C5-4A38-BDF7-70017F8763BE}" dt="2024-02-29T00:34:23.692" v="1901" actId="1036"/>
          <ac:spMkLst>
            <pc:docMk/>
            <pc:sldMk cId="9052438" sldId="2147481861"/>
            <ac:spMk id="12" creationId="{38A41442-5BA8-7AFF-8B74-F5E8F4149B80}"/>
          </ac:spMkLst>
        </pc:spChg>
        <pc:spChg chg="mod">
          <ac:chgData name="Emily Lisa" userId="d5dd4cca-287a-4751-b8a2-8db4ab9aeb03" providerId="ADAL" clId="{7E9FFC44-C4C5-4A38-BDF7-70017F8763BE}" dt="2024-02-29T00:34:23.692" v="1901" actId="1036"/>
          <ac:spMkLst>
            <pc:docMk/>
            <pc:sldMk cId="9052438" sldId="2147481861"/>
            <ac:spMk id="13" creationId="{3B195A5E-E01C-374E-494C-8FA0033BF82E}"/>
          </ac:spMkLst>
        </pc:spChg>
        <pc:spChg chg="mod">
          <ac:chgData name="Emily Lisa" userId="d5dd4cca-287a-4751-b8a2-8db4ab9aeb03" providerId="ADAL" clId="{7E9FFC44-C4C5-4A38-BDF7-70017F8763BE}" dt="2024-02-29T00:34:23.692" v="1901" actId="1036"/>
          <ac:spMkLst>
            <pc:docMk/>
            <pc:sldMk cId="9052438" sldId="2147481861"/>
            <ac:spMk id="15" creationId="{EADA8BD7-59F3-6C6C-63B9-84AA6336F5F3}"/>
          </ac:spMkLst>
        </pc:spChg>
        <pc:spChg chg="mod">
          <ac:chgData name="Emily Lisa" userId="d5dd4cca-287a-4751-b8a2-8db4ab9aeb03" providerId="ADAL" clId="{7E9FFC44-C4C5-4A38-BDF7-70017F8763BE}" dt="2024-02-29T00:34:23.692" v="1901" actId="1036"/>
          <ac:spMkLst>
            <pc:docMk/>
            <pc:sldMk cId="9052438" sldId="2147481861"/>
            <ac:spMk id="16" creationId="{BFDA7EFD-FC1B-BF29-EFE1-4F5908013655}"/>
          </ac:spMkLst>
        </pc:spChg>
        <pc:spChg chg="mod">
          <ac:chgData name="Emily Lisa" userId="d5dd4cca-287a-4751-b8a2-8db4ab9aeb03" providerId="ADAL" clId="{7E9FFC44-C4C5-4A38-BDF7-70017F8763BE}" dt="2024-02-29T00:34:23.692" v="1901" actId="1036"/>
          <ac:spMkLst>
            <pc:docMk/>
            <pc:sldMk cId="9052438" sldId="2147481861"/>
            <ac:spMk id="17" creationId="{03DAAA3B-2765-0D8A-0E4E-6CC4FF9AF0CC}"/>
          </ac:spMkLst>
        </pc:spChg>
        <pc:spChg chg="mod">
          <ac:chgData name="Emily Lisa" userId="d5dd4cca-287a-4751-b8a2-8db4ab9aeb03" providerId="ADAL" clId="{7E9FFC44-C4C5-4A38-BDF7-70017F8763BE}" dt="2024-02-29T00:34:17.350" v="1885"/>
          <ac:spMkLst>
            <pc:docMk/>
            <pc:sldMk cId="9052438" sldId="2147481861"/>
            <ac:spMk id="37" creationId="{35768F54-60FD-424F-AA72-98D01080B196}"/>
          </ac:spMkLst>
        </pc:spChg>
        <pc:spChg chg="mod">
          <ac:chgData name="Emily Lisa" userId="d5dd4cca-287a-4751-b8a2-8db4ab9aeb03" providerId="ADAL" clId="{7E9FFC44-C4C5-4A38-BDF7-70017F8763BE}" dt="2024-02-29T00:34:17.350" v="1885"/>
          <ac:spMkLst>
            <pc:docMk/>
            <pc:sldMk cId="9052438" sldId="2147481861"/>
            <ac:spMk id="38" creationId="{FCEC7E60-E00B-422F-A057-F4EF1F523C03}"/>
          </ac:spMkLst>
        </pc:spChg>
        <pc:spChg chg="mod">
          <ac:chgData name="Emily Lisa" userId="d5dd4cca-287a-4751-b8a2-8db4ab9aeb03" providerId="ADAL" clId="{7E9FFC44-C4C5-4A38-BDF7-70017F8763BE}" dt="2024-02-29T00:34:17.350" v="1885"/>
          <ac:spMkLst>
            <pc:docMk/>
            <pc:sldMk cId="9052438" sldId="2147481861"/>
            <ac:spMk id="39" creationId="{0035F14D-5F18-40FD-B2A3-4A38B654A4A2}"/>
          </ac:spMkLst>
        </pc:spChg>
        <pc:spChg chg="mod">
          <ac:chgData name="Emily Lisa" userId="d5dd4cca-287a-4751-b8a2-8db4ab9aeb03" providerId="ADAL" clId="{7E9FFC44-C4C5-4A38-BDF7-70017F8763BE}" dt="2024-02-29T00:34:17.350" v="1885"/>
          <ac:spMkLst>
            <pc:docMk/>
            <pc:sldMk cId="9052438" sldId="2147481861"/>
            <ac:spMk id="40" creationId="{3B49DC30-E4CF-4CB9-9782-3819F8414CBD}"/>
          </ac:spMkLst>
        </pc:spChg>
        <pc:spChg chg="mod">
          <ac:chgData name="Emily Lisa" userId="d5dd4cca-287a-4751-b8a2-8db4ab9aeb03" providerId="ADAL" clId="{7E9FFC44-C4C5-4A38-BDF7-70017F8763BE}" dt="2024-02-29T00:34:17.350" v="1885"/>
          <ac:spMkLst>
            <pc:docMk/>
            <pc:sldMk cId="9052438" sldId="2147481861"/>
            <ac:spMk id="41" creationId="{08C47687-A98D-4FBC-8E51-DF672807AF3F}"/>
          </ac:spMkLst>
        </pc:spChg>
        <pc:spChg chg="mod">
          <ac:chgData name="Emily Lisa" userId="d5dd4cca-287a-4751-b8a2-8db4ab9aeb03" providerId="ADAL" clId="{7E9FFC44-C4C5-4A38-BDF7-70017F8763BE}" dt="2024-02-29T00:34:17.350" v="1885"/>
          <ac:spMkLst>
            <pc:docMk/>
            <pc:sldMk cId="9052438" sldId="2147481861"/>
            <ac:spMk id="43" creationId="{45C901BB-DE35-478C-B43D-4382742C30E2}"/>
          </ac:spMkLst>
        </pc:spChg>
        <pc:spChg chg="mod">
          <ac:chgData name="Emily Lisa" userId="d5dd4cca-287a-4751-b8a2-8db4ab9aeb03" providerId="ADAL" clId="{7E9FFC44-C4C5-4A38-BDF7-70017F8763BE}" dt="2024-02-29T00:34:17.350" v="1885"/>
          <ac:spMkLst>
            <pc:docMk/>
            <pc:sldMk cId="9052438" sldId="2147481861"/>
            <ac:spMk id="44" creationId="{ED0A385E-B02F-43A3-B959-61F24397BB40}"/>
          </ac:spMkLst>
        </pc:spChg>
        <pc:spChg chg="mod">
          <ac:chgData name="Emily Lisa" userId="d5dd4cca-287a-4751-b8a2-8db4ab9aeb03" providerId="ADAL" clId="{7E9FFC44-C4C5-4A38-BDF7-70017F8763BE}" dt="2024-02-29T00:34:17.350" v="1885"/>
          <ac:spMkLst>
            <pc:docMk/>
            <pc:sldMk cId="9052438" sldId="2147481861"/>
            <ac:spMk id="45" creationId="{0A4254AF-C2B2-45C5-B56D-3F6C437CFB3D}"/>
          </ac:spMkLst>
        </pc:spChg>
        <pc:grpChg chg="add mod">
          <ac:chgData name="Emily Lisa" userId="d5dd4cca-287a-4751-b8a2-8db4ab9aeb03" providerId="ADAL" clId="{7E9FFC44-C4C5-4A38-BDF7-70017F8763BE}" dt="2024-02-29T00:34:23.692" v="1901" actId="1036"/>
          <ac:grpSpMkLst>
            <pc:docMk/>
            <pc:sldMk cId="9052438" sldId="2147481861"/>
            <ac:grpSpMk id="8" creationId="{762EDD8A-538C-59EC-F668-DB7C64042827}"/>
          </ac:grpSpMkLst>
        </pc:grpChg>
        <pc:grpChg chg="add mod">
          <ac:chgData name="Emily Lisa" userId="d5dd4cca-287a-4751-b8a2-8db4ab9aeb03" providerId="ADAL" clId="{7E9FFC44-C4C5-4A38-BDF7-70017F8763BE}" dt="2024-02-29T00:34:23.692" v="1901" actId="1036"/>
          <ac:grpSpMkLst>
            <pc:docMk/>
            <pc:sldMk cId="9052438" sldId="2147481861"/>
            <ac:grpSpMk id="14" creationId="{F438A1DD-7E84-AD72-E053-AA678C91CAFD}"/>
          </ac:grpSpMkLst>
        </pc:grpChg>
        <pc:grpChg chg="add mod">
          <ac:chgData name="Emily Lisa" userId="d5dd4cca-287a-4751-b8a2-8db4ab9aeb03" providerId="ADAL" clId="{7E9FFC44-C4C5-4A38-BDF7-70017F8763BE}" dt="2024-02-29T00:34:17.499" v="1886" actId="27636"/>
          <ac:grpSpMkLst>
            <pc:docMk/>
            <pc:sldMk cId="9052438" sldId="2147481861"/>
            <ac:grpSpMk id="36" creationId="{395B030C-7E31-4EBE-8FF3-63016EE774FB}"/>
          </ac:grpSpMkLst>
        </pc:grpChg>
        <pc:grpChg chg="add mod">
          <ac:chgData name="Emily Lisa" userId="d5dd4cca-287a-4751-b8a2-8db4ab9aeb03" providerId="ADAL" clId="{7E9FFC44-C4C5-4A38-BDF7-70017F8763BE}" dt="2024-02-29T00:34:17.499" v="1886" actId="27636"/>
          <ac:grpSpMkLst>
            <pc:docMk/>
            <pc:sldMk cId="9052438" sldId="2147481861"/>
            <ac:grpSpMk id="42" creationId="{8C2F29AF-CBC8-46F9-B1B8-7F43EA74D739}"/>
          </ac:grpSpMkLst>
        </pc:grpChg>
        <pc:picChg chg="add mod">
          <ac:chgData name="Emily Lisa" userId="d5dd4cca-287a-4751-b8a2-8db4ab9aeb03" providerId="ADAL" clId="{7E9FFC44-C4C5-4A38-BDF7-70017F8763BE}" dt="2024-02-29T00:34:23.692" v="1901" actId="1036"/>
          <ac:picMkLst>
            <pc:docMk/>
            <pc:sldMk cId="9052438" sldId="2147481861"/>
            <ac:picMk id="18" creationId="{056C4F53-2793-8F96-992A-B4B60B8246EC}"/>
          </ac:picMkLst>
        </pc:picChg>
        <pc:picChg chg="add mod">
          <ac:chgData name="Emily Lisa" userId="d5dd4cca-287a-4751-b8a2-8db4ab9aeb03" providerId="ADAL" clId="{7E9FFC44-C4C5-4A38-BDF7-70017F8763BE}" dt="2024-02-29T00:34:17.499" v="1886" actId="27636"/>
          <ac:picMkLst>
            <pc:docMk/>
            <pc:sldMk cId="9052438" sldId="2147481861"/>
            <ac:picMk id="61" creationId="{A6A04C46-B54A-BE58-E5CD-9CD7D1AC87D4}"/>
          </ac:picMkLst>
        </pc:picChg>
      </pc:sldChg>
      <pc:sldChg chg="addSp modSp add modAnim modNotesTx">
        <pc:chgData name="Emily Lisa" userId="d5dd4cca-287a-4751-b8a2-8db4ab9aeb03" providerId="ADAL" clId="{7E9FFC44-C4C5-4A38-BDF7-70017F8763BE}" dt="2024-02-29T19:14:59.890" v="2420" actId="20577"/>
        <pc:sldMkLst>
          <pc:docMk/>
          <pc:sldMk cId="2929939174" sldId="2147481862"/>
        </pc:sldMkLst>
        <pc:spChg chg="add mod">
          <ac:chgData name="Emily Lisa" userId="d5dd4cca-287a-4751-b8a2-8db4ab9aeb03" providerId="ADAL" clId="{7E9FFC44-C4C5-4A38-BDF7-70017F8763BE}" dt="2024-02-29T00:35:51.701" v="1917" actId="207"/>
          <ac:spMkLst>
            <pc:docMk/>
            <pc:sldMk cId="2929939174" sldId="2147481862"/>
            <ac:spMk id="2" creationId="{3C65D2A1-472F-369E-6A9F-5C0ACE7B8EDC}"/>
          </ac:spMkLst>
        </pc:spChg>
        <pc:spChg chg="add mod">
          <ac:chgData name="Emily Lisa" userId="d5dd4cca-287a-4751-b8a2-8db4ab9aeb03" providerId="ADAL" clId="{7E9FFC44-C4C5-4A38-BDF7-70017F8763BE}" dt="2024-02-29T00:35:55.362" v="1918" actId="207"/>
          <ac:spMkLst>
            <pc:docMk/>
            <pc:sldMk cId="2929939174" sldId="2147481862"/>
            <ac:spMk id="3" creationId="{9AE830F4-C8E6-2F52-1B98-CE917374AD1D}"/>
          </ac:spMkLst>
        </pc:spChg>
        <pc:spChg chg="add mod">
          <ac:chgData name="Emily Lisa" userId="d5dd4cca-287a-4751-b8a2-8db4ab9aeb03" providerId="ADAL" clId="{7E9FFC44-C4C5-4A38-BDF7-70017F8763BE}" dt="2024-02-29T00:34:41.941" v="1905"/>
          <ac:spMkLst>
            <pc:docMk/>
            <pc:sldMk cId="2929939174" sldId="2147481862"/>
            <ac:spMk id="11" creationId="{481DFDEC-A04B-06AF-1C06-40B70759BF4C}"/>
          </ac:spMkLst>
        </pc:spChg>
        <pc:spChg chg="add mod">
          <ac:chgData name="Emily Lisa" userId="d5dd4cca-287a-4751-b8a2-8db4ab9aeb03" providerId="ADAL" clId="{7E9FFC44-C4C5-4A38-BDF7-70017F8763BE}" dt="2024-02-29T00:34:41.941" v="1905"/>
          <ac:spMkLst>
            <pc:docMk/>
            <pc:sldMk cId="2929939174" sldId="2147481862"/>
            <ac:spMk id="12" creationId="{28BD8B70-75E5-25E7-46A1-7BFFA4B9D340}"/>
          </ac:spMkLst>
        </pc:spChg>
      </pc:sldChg>
      <pc:sldChg chg="addSp modSp add mod">
        <pc:chgData name="Emily Lisa" userId="d5dd4cca-287a-4751-b8a2-8db4ab9aeb03" providerId="ADAL" clId="{7E9FFC44-C4C5-4A38-BDF7-70017F8763BE}" dt="2024-02-29T00:37:03.401" v="1935" actId="207"/>
        <pc:sldMkLst>
          <pc:docMk/>
          <pc:sldMk cId="1696375472" sldId="2147481863"/>
        </pc:sldMkLst>
        <pc:spChg chg="add mod">
          <ac:chgData name="Emily Lisa" userId="d5dd4cca-287a-4751-b8a2-8db4ab9aeb03" providerId="ADAL" clId="{7E9FFC44-C4C5-4A38-BDF7-70017F8763BE}" dt="2024-02-29T00:37:03.401" v="1935" actId="207"/>
          <ac:spMkLst>
            <pc:docMk/>
            <pc:sldMk cId="1696375472" sldId="2147481863"/>
            <ac:spMk id="2" creationId="{3BFFED27-11B5-4BE3-850A-A463AE3E141B}"/>
          </ac:spMkLst>
        </pc:spChg>
        <pc:spChg chg="add mod">
          <ac:chgData name="Emily Lisa" userId="d5dd4cca-287a-4751-b8a2-8db4ab9aeb03" providerId="ADAL" clId="{7E9FFC44-C4C5-4A38-BDF7-70017F8763BE}" dt="2024-02-29T00:36:59.085" v="1934" actId="207"/>
          <ac:spMkLst>
            <pc:docMk/>
            <pc:sldMk cId="1696375472" sldId="2147481863"/>
            <ac:spMk id="3" creationId="{50A90395-150A-8F35-4D99-C3DD3B47C718}"/>
          </ac:spMkLst>
        </pc:spChg>
        <pc:spChg chg="add mod">
          <ac:chgData name="Emily Lisa" userId="d5dd4cca-287a-4751-b8a2-8db4ab9aeb03" providerId="ADAL" clId="{7E9FFC44-C4C5-4A38-BDF7-70017F8763BE}" dt="2024-02-29T00:36:50.992" v="1932" actId="27636"/>
          <ac:spMkLst>
            <pc:docMk/>
            <pc:sldMk cId="1696375472" sldId="2147481863"/>
            <ac:spMk id="4" creationId="{226E7DE8-1271-43B2-9BC3-F32598E3D094}"/>
          </ac:spMkLst>
        </pc:spChg>
        <pc:spChg chg="add mod">
          <ac:chgData name="Emily Lisa" userId="d5dd4cca-287a-4751-b8a2-8db4ab9aeb03" providerId="ADAL" clId="{7E9FFC44-C4C5-4A38-BDF7-70017F8763BE}" dt="2024-02-29T00:36:50.992" v="1932" actId="27636"/>
          <ac:spMkLst>
            <pc:docMk/>
            <pc:sldMk cId="1696375472" sldId="2147481863"/>
            <ac:spMk id="5" creationId="{D31F3B30-6B77-4B23-BC67-A8A4CA180EBA}"/>
          </ac:spMkLst>
        </pc:spChg>
        <pc:spChg chg="add mod">
          <ac:chgData name="Emily Lisa" userId="d5dd4cca-287a-4751-b8a2-8db4ab9aeb03" providerId="ADAL" clId="{7E9FFC44-C4C5-4A38-BDF7-70017F8763BE}" dt="2024-02-29T00:36:50.992" v="1932" actId="27636"/>
          <ac:spMkLst>
            <pc:docMk/>
            <pc:sldMk cId="1696375472" sldId="2147481863"/>
            <ac:spMk id="6" creationId="{D79CE8CF-C046-469E-A18B-0CEFBFA39274}"/>
          </ac:spMkLst>
        </pc:spChg>
        <pc:spChg chg="add mod">
          <ac:chgData name="Emily Lisa" userId="d5dd4cca-287a-4751-b8a2-8db4ab9aeb03" providerId="ADAL" clId="{7E9FFC44-C4C5-4A38-BDF7-70017F8763BE}" dt="2024-02-29T00:36:50.992" v="1932" actId="27636"/>
          <ac:spMkLst>
            <pc:docMk/>
            <pc:sldMk cId="1696375472" sldId="2147481863"/>
            <ac:spMk id="7" creationId="{F84AB3A8-29E0-49A8-8DBD-822F4BD11FBE}"/>
          </ac:spMkLst>
        </pc:spChg>
        <pc:spChg chg="add mod">
          <ac:chgData name="Emily Lisa" userId="d5dd4cca-287a-4751-b8a2-8db4ab9aeb03" providerId="ADAL" clId="{7E9FFC44-C4C5-4A38-BDF7-70017F8763BE}" dt="2024-02-29T00:36:59.085" v="1934" actId="207"/>
          <ac:spMkLst>
            <pc:docMk/>
            <pc:sldMk cId="1696375472" sldId="2147481863"/>
            <ac:spMk id="8" creationId="{601E445F-0BC7-2D89-E981-6439099C4522}"/>
          </ac:spMkLst>
        </pc:spChg>
        <pc:spChg chg="add mod">
          <ac:chgData name="Emily Lisa" userId="d5dd4cca-287a-4751-b8a2-8db4ab9aeb03" providerId="ADAL" clId="{7E9FFC44-C4C5-4A38-BDF7-70017F8763BE}" dt="2024-02-29T00:36:59.085" v="1934" actId="207"/>
          <ac:spMkLst>
            <pc:docMk/>
            <pc:sldMk cId="1696375472" sldId="2147481863"/>
            <ac:spMk id="9" creationId="{F2BA09D0-28D5-BEC0-992D-08B4BE91D4C8}"/>
          </ac:spMkLst>
        </pc:spChg>
        <pc:spChg chg="mod">
          <ac:chgData name="Emily Lisa" userId="d5dd4cca-287a-4751-b8a2-8db4ab9aeb03" providerId="ADAL" clId="{7E9FFC44-C4C5-4A38-BDF7-70017F8763BE}" dt="2024-02-29T00:36:54.660" v="1933"/>
          <ac:spMkLst>
            <pc:docMk/>
            <pc:sldMk cId="1696375472" sldId="2147481863"/>
            <ac:spMk id="11" creationId="{96D67E9D-123C-0B4B-CA90-5FF9EF37E144}"/>
          </ac:spMkLst>
        </pc:spChg>
        <pc:spChg chg="mod">
          <ac:chgData name="Emily Lisa" userId="d5dd4cca-287a-4751-b8a2-8db4ab9aeb03" providerId="ADAL" clId="{7E9FFC44-C4C5-4A38-BDF7-70017F8763BE}" dt="2024-02-29T00:36:54.660" v="1933"/>
          <ac:spMkLst>
            <pc:docMk/>
            <pc:sldMk cId="1696375472" sldId="2147481863"/>
            <ac:spMk id="12" creationId="{D1530336-941A-0567-2C2D-D8C21090326B}"/>
          </ac:spMkLst>
        </pc:spChg>
        <pc:spChg chg="mod">
          <ac:chgData name="Emily Lisa" userId="d5dd4cca-287a-4751-b8a2-8db4ab9aeb03" providerId="ADAL" clId="{7E9FFC44-C4C5-4A38-BDF7-70017F8763BE}" dt="2024-02-29T00:36:54.660" v="1933"/>
          <ac:spMkLst>
            <pc:docMk/>
            <pc:sldMk cId="1696375472" sldId="2147481863"/>
            <ac:spMk id="13" creationId="{89B40825-5200-A7D8-CC71-68B05F0B3170}"/>
          </ac:spMkLst>
        </pc:spChg>
        <pc:spChg chg="mod">
          <ac:chgData name="Emily Lisa" userId="d5dd4cca-287a-4751-b8a2-8db4ab9aeb03" providerId="ADAL" clId="{7E9FFC44-C4C5-4A38-BDF7-70017F8763BE}" dt="2024-02-29T00:36:54.660" v="1933"/>
          <ac:spMkLst>
            <pc:docMk/>
            <pc:sldMk cId="1696375472" sldId="2147481863"/>
            <ac:spMk id="14" creationId="{F478363B-5D29-0413-E443-BD83633F3D6F}"/>
          </ac:spMkLst>
        </pc:spChg>
        <pc:spChg chg="mod">
          <ac:chgData name="Emily Lisa" userId="d5dd4cca-287a-4751-b8a2-8db4ab9aeb03" providerId="ADAL" clId="{7E9FFC44-C4C5-4A38-BDF7-70017F8763BE}" dt="2024-02-29T00:36:54.660" v="1933"/>
          <ac:spMkLst>
            <pc:docMk/>
            <pc:sldMk cId="1696375472" sldId="2147481863"/>
            <ac:spMk id="15" creationId="{CDDBE9DC-56B8-8C41-6237-FB6B9E6E67D5}"/>
          </ac:spMkLst>
        </pc:spChg>
        <pc:spChg chg="mod">
          <ac:chgData name="Emily Lisa" userId="d5dd4cca-287a-4751-b8a2-8db4ab9aeb03" providerId="ADAL" clId="{7E9FFC44-C4C5-4A38-BDF7-70017F8763BE}" dt="2024-02-29T00:36:54.660" v="1933"/>
          <ac:spMkLst>
            <pc:docMk/>
            <pc:sldMk cId="1696375472" sldId="2147481863"/>
            <ac:spMk id="17" creationId="{12D0D7ED-5210-DB7D-8FEC-1545ACAE2A42}"/>
          </ac:spMkLst>
        </pc:spChg>
        <pc:spChg chg="mod">
          <ac:chgData name="Emily Lisa" userId="d5dd4cca-287a-4751-b8a2-8db4ab9aeb03" providerId="ADAL" clId="{7E9FFC44-C4C5-4A38-BDF7-70017F8763BE}" dt="2024-02-29T00:36:54.660" v="1933"/>
          <ac:spMkLst>
            <pc:docMk/>
            <pc:sldMk cId="1696375472" sldId="2147481863"/>
            <ac:spMk id="18" creationId="{3D5BE282-87EB-CB37-2709-5ECB74ECC376}"/>
          </ac:spMkLst>
        </pc:spChg>
        <pc:spChg chg="mod">
          <ac:chgData name="Emily Lisa" userId="d5dd4cca-287a-4751-b8a2-8db4ab9aeb03" providerId="ADAL" clId="{7E9FFC44-C4C5-4A38-BDF7-70017F8763BE}" dt="2024-02-29T00:36:54.660" v="1933"/>
          <ac:spMkLst>
            <pc:docMk/>
            <pc:sldMk cId="1696375472" sldId="2147481863"/>
            <ac:spMk id="19" creationId="{2FDAB5EC-DE72-BFFA-D56E-9408701D87E9}"/>
          </ac:spMkLst>
        </pc:spChg>
        <pc:spChg chg="mod">
          <ac:chgData name="Emily Lisa" userId="d5dd4cca-287a-4751-b8a2-8db4ab9aeb03" providerId="ADAL" clId="{7E9FFC44-C4C5-4A38-BDF7-70017F8763BE}" dt="2024-02-29T00:36:54.660" v="1933"/>
          <ac:spMkLst>
            <pc:docMk/>
            <pc:sldMk cId="1696375472" sldId="2147481863"/>
            <ac:spMk id="24" creationId="{4D3161D2-ED3C-213C-61FA-142DD4BC0595}"/>
          </ac:spMkLst>
        </pc:spChg>
        <pc:spChg chg="mod">
          <ac:chgData name="Emily Lisa" userId="d5dd4cca-287a-4751-b8a2-8db4ab9aeb03" providerId="ADAL" clId="{7E9FFC44-C4C5-4A38-BDF7-70017F8763BE}" dt="2024-02-29T00:36:54.660" v="1933"/>
          <ac:spMkLst>
            <pc:docMk/>
            <pc:sldMk cId="1696375472" sldId="2147481863"/>
            <ac:spMk id="25" creationId="{F4D26F9E-A380-DF74-074A-74BDD1497188}"/>
          </ac:spMkLst>
        </pc:spChg>
        <pc:spChg chg="mod">
          <ac:chgData name="Emily Lisa" userId="d5dd4cca-287a-4751-b8a2-8db4ab9aeb03" providerId="ADAL" clId="{7E9FFC44-C4C5-4A38-BDF7-70017F8763BE}" dt="2024-02-29T00:36:54.660" v="1933"/>
          <ac:spMkLst>
            <pc:docMk/>
            <pc:sldMk cId="1696375472" sldId="2147481863"/>
            <ac:spMk id="26" creationId="{96087841-1790-5D31-C011-C6C37A95B0E1}"/>
          </ac:spMkLst>
        </pc:spChg>
        <pc:spChg chg="mod">
          <ac:chgData name="Emily Lisa" userId="d5dd4cca-287a-4751-b8a2-8db4ab9aeb03" providerId="ADAL" clId="{7E9FFC44-C4C5-4A38-BDF7-70017F8763BE}" dt="2024-02-29T00:36:50.863" v="1931"/>
          <ac:spMkLst>
            <pc:docMk/>
            <pc:sldMk cId="1696375472" sldId="2147481863"/>
            <ac:spMk id="37" creationId="{35768F54-60FD-424F-AA72-98D01080B196}"/>
          </ac:spMkLst>
        </pc:spChg>
        <pc:spChg chg="mod">
          <ac:chgData name="Emily Lisa" userId="d5dd4cca-287a-4751-b8a2-8db4ab9aeb03" providerId="ADAL" clId="{7E9FFC44-C4C5-4A38-BDF7-70017F8763BE}" dt="2024-02-29T00:36:50.863" v="1931"/>
          <ac:spMkLst>
            <pc:docMk/>
            <pc:sldMk cId="1696375472" sldId="2147481863"/>
            <ac:spMk id="38" creationId="{FCEC7E60-E00B-422F-A057-F4EF1F523C03}"/>
          </ac:spMkLst>
        </pc:spChg>
        <pc:spChg chg="mod">
          <ac:chgData name="Emily Lisa" userId="d5dd4cca-287a-4751-b8a2-8db4ab9aeb03" providerId="ADAL" clId="{7E9FFC44-C4C5-4A38-BDF7-70017F8763BE}" dt="2024-02-29T00:36:50.863" v="1931"/>
          <ac:spMkLst>
            <pc:docMk/>
            <pc:sldMk cId="1696375472" sldId="2147481863"/>
            <ac:spMk id="39" creationId="{0035F14D-5F18-40FD-B2A3-4A38B654A4A2}"/>
          </ac:spMkLst>
        </pc:spChg>
        <pc:spChg chg="mod">
          <ac:chgData name="Emily Lisa" userId="d5dd4cca-287a-4751-b8a2-8db4ab9aeb03" providerId="ADAL" clId="{7E9FFC44-C4C5-4A38-BDF7-70017F8763BE}" dt="2024-02-29T00:36:50.863" v="1931"/>
          <ac:spMkLst>
            <pc:docMk/>
            <pc:sldMk cId="1696375472" sldId="2147481863"/>
            <ac:spMk id="40" creationId="{3B49DC30-E4CF-4CB9-9782-3819F8414CBD}"/>
          </ac:spMkLst>
        </pc:spChg>
        <pc:spChg chg="mod">
          <ac:chgData name="Emily Lisa" userId="d5dd4cca-287a-4751-b8a2-8db4ab9aeb03" providerId="ADAL" clId="{7E9FFC44-C4C5-4A38-BDF7-70017F8763BE}" dt="2024-02-29T00:36:50.863" v="1931"/>
          <ac:spMkLst>
            <pc:docMk/>
            <pc:sldMk cId="1696375472" sldId="2147481863"/>
            <ac:spMk id="41" creationId="{08C47687-A98D-4FBC-8E51-DF672807AF3F}"/>
          </ac:spMkLst>
        </pc:spChg>
        <pc:spChg chg="mod">
          <ac:chgData name="Emily Lisa" userId="d5dd4cca-287a-4751-b8a2-8db4ab9aeb03" providerId="ADAL" clId="{7E9FFC44-C4C5-4A38-BDF7-70017F8763BE}" dt="2024-02-29T00:36:50.863" v="1931"/>
          <ac:spMkLst>
            <pc:docMk/>
            <pc:sldMk cId="1696375472" sldId="2147481863"/>
            <ac:spMk id="43" creationId="{45C901BB-DE35-478C-B43D-4382742C30E2}"/>
          </ac:spMkLst>
        </pc:spChg>
        <pc:spChg chg="mod">
          <ac:chgData name="Emily Lisa" userId="d5dd4cca-287a-4751-b8a2-8db4ab9aeb03" providerId="ADAL" clId="{7E9FFC44-C4C5-4A38-BDF7-70017F8763BE}" dt="2024-02-29T00:36:50.863" v="1931"/>
          <ac:spMkLst>
            <pc:docMk/>
            <pc:sldMk cId="1696375472" sldId="2147481863"/>
            <ac:spMk id="44" creationId="{ED0A385E-B02F-43A3-B959-61F24397BB40}"/>
          </ac:spMkLst>
        </pc:spChg>
        <pc:spChg chg="mod">
          <ac:chgData name="Emily Lisa" userId="d5dd4cca-287a-4751-b8a2-8db4ab9aeb03" providerId="ADAL" clId="{7E9FFC44-C4C5-4A38-BDF7-70017F8763BE}" dt="2024-02-29T00:36:50.863" v="1931"/>
          <ac:spMkLst>
            <pc:docMk/>
            <pc:sldMk cId="1696375472" sldId="2147481863"/>
            <ac:spMk id="45" creationId="{0A4254AF-C2B2-45C5-B56D-3F6C437CFB3D}"/>
          </ac:spMkLst>
        </pc:spChg>
        <pc:spChg chg="mod">
          <ac:chgData name="Emily Lisa" userId="d5dd4cca-287a-4751-b8a2-8db4ab9aeb03" providerId="ADAL" clId="{7E9FFC44-C4C5-4A38-BDF7-70017F8763BE}" dt="2024-02-29T00:36:50.863" v="1931"/>
          <ac:spMkLst>
            <pc:docMk/>
            <pc:sldMk cId="1696375472" sldId="2147481863"/>
            <ac:spMk id="56" creationId="{9EFE6486-B9D8-B332-EB8A-FA004D1A6914}"/>
          </ac:spMkLst>
        </pc:spChg>
        <pc:spChg chg="mod">
          <ac:chgData name="Emily Lisa" userId="d5dd4cca-287a-4751-b8a2-8db4ab9aeb03" providerId="ADAL" clId="{7E9FFC44-C4C5-4A38-BDF7-70017F8763BE}" dt="2024-02-29T00:36:50.863" v="1931"/>
          <ac:spMkLst>
            <pc:docMk/>
            <pc:sldMk cId="1696375472" sldId="2147481863"/>
            <ac:spMk id="57" creationId="{627424AB-B978-7988-A089-C776579DA38A}"/>
          </ac:spMkLst>
        </pc:spChg>
        <pc:spChg chg="mod">
          <ac:chgData name="Emily Lisa" userId="d5dd4cca-287a-4751-b8a2-8db4ab9aeb03" providerId="ADAL" clId="{7E9FFC44-C4C5-4A38-BDF7-70017F8763BE}" dt="2024-02-29T00:36:50.863" v="1931"/>
          <ac:spMkLst>
            <pc:docMk/>
            <pc:sldMk cId="1696375472" sldId="2147481863"/>
            <ac:spMk id="58" creationId="{65937F69-2896-E0A8-C0BE-5C030963D1A0}"/>
          </ac:spMkLst>
        </pc:spChg>
        <pc:grpChg chg="add mod">
          <ac:chgData name="Emily Lisa" userId="d5dd4cca-287a-4751-b8a2-8db4ab9aeb03" providerId="ADAL" clId="{7E9FFC44-C4C5-4A38-BDF7-70017F8763BE}" dt="2024-02-29T00:36:54.660" v="1933"/>
          <ac:grpSpMkLst>
            <pc:docMk/>
            <pc:sldMk cId="1696375472" sldId="2147481863"/>
            <ac:grpSpMk id="10" creationId="{F5666B6B-1443-DB97-681C-3DEC190073DF}"/>
          </ac:grpSpMkLst>
        </pc:grpChg>
        <pc:grpChg chg="add mod">
          <ac:chgData name="Emily Lisa" userId="d5dd4cca-287a-4751-b8a2-8db4ab9aeb03" providerId="ADAL" clId="{7E9FFC44-C4C5-4A38-BDF7-70017F8763BE}" dt="2024-02-29T00:36:54.660" v="1933"/>
          <ac:grpSpMkLst>
            <pc:docMk/>
            <pc:sldMk cId="1696375472" sldId="2147481863"/>
            <ac:grpSpMk id="16" creationId="{A534EF29-FE03-14B6-7331-87EB1A2CB32F}"/>
          </ac:grpSpMkLst>
        </pc:grpChg>
        <pc:grpChg chg="add mod">
          <ac:chgData name="Emily Lisa" userId="d5dd4cca-287a-4751-b8a2-8db4ab9aeb03" providerId="ADAL" clId="{7E9FFC44-C4C5-4A38-BDF7-70017F8763BE}" dt="2024-02-29T00:36:54.660" v="1933"/>
          <ac:grpSpMkLst>
            <pc:docMk/>
            <pc:sldMk cId="1696375472" sldId="2147481863"/>
            <ac:grpSpMk id="20" creationId="{831EAFF6-CC0F-6762-1261-4D232D9B6C45}"/>
          </ac:grpSpMkLst>
        </pc:grpChg>
        <pc:grpChg chg="add mod">
          <ac:chgData name="Emily Lisa" userId="d5dd4cca-287a-4751-b8a2-8db4ab9aeb03" providerId="ADAL" clId="{7E9FFC44-C4C5-4A38-BDF7-70017F8763BE}" dt="2024-02-29T00:36:50.992" v="1932" actId="27636"/>
          <ac:grpSpMkLst>
            <pc:docMk/>
            <pc:sldMk cId="1696375472" sldId="2147481863"/>
            <ac:grpSpMk id="36" creationId="{395B030C-7E31-4EBE-8FF3-63016EE774FB}"/>
          </ac:grpSpMkLst>
        </pc:grpChg>
        <pc:grpChg chg="add mod">
          <ac:chgData name="Emily Lisa" userId="d5dd4cca-287a-4751-b8a2-8db4ab9aeb03" providerId="ADAL" clId="{7E9FFC44-C4C5-4A38-BDF7-70017F8763BE}" dt="2024-02-29T00:36:50.992" v="1932" actId="27636"/>
          <ac:grpSpMkLst>
            <pc:docMk/>
            <pc:sldMk cId="1696375472" sldId="2147481863"/>
            <ac:grpSpMk id="42" creationId="{8C2F29AF-CBC8-46F9-B1B8-7F43EA74D739}"/>
          </ac:grpSpMkLst>
        </pc:grpChg>
        <pc:grpChg chg="add mod">
          <ac:chgData name="Emily Lisa" userId="d5dd4cca-287a-4751-b8a2-8db4ab9aeb03" providerId="ADAL" clId="{7E9FFC44-C4C5-4A38-BDF7-70017F8763BE}" dt="2024-02-29T00:36:50.992" v="1932" actId="27636"/>
          <ac:grpSpMkLst>
            <pc:docMk/>
            <pc:sldMk cId="1696375472" sldId="2147481863"/>
            <ac:grpSpMk id="59" creationId="{680704B9-E720-2E9F-667A-BACD67AF4308}"/>
          </ac:grpSpMkLst>
        </pc:grpChg>
        <pc:picChg chg="mod">
          <ac:chgData name="Emily Lisa" userId="d5dd4cca-287a-4751-b8a2-8db4ab9aeb03" providerId="ADAL" clId="{7E9FFC44-C4C5-4A38-BDF7-70017F8763BE}" dt="2024-02-29T00:36:54.660" v="1933"/>
          <ac:picMkLst>
            <pc:docMk/>
            <pc:sldMk cId="1696375472" sldId="2147481863"/>
            <ac:picMk id="21" creationId="{4212664F-A83E-8B5C-8C9D-E378C9E7445C}"/>
          </ac:picMkLst>
        </pc:picChg>
        <pc:picChg chg="mod">
          <ac:chgData name="Emily Lisa" userId="d5dd4cca-287a-4751-b8a2-8db4ab9aeb03" providerId="ADAL" clId="{7E9FFC44-C4C5-4A38-BDF7-70017F8763BE}" dt="2024-02-29T00:36:54.660" v="1933"/>
          <ac:picMkLst>
            <pc:docMk/>
            <pc:sldMk cId="1696375472" sldId="2147481863"/>
            <ac:picMk id="22" creationId="{B04D687C-2481-6A02-EA41-768C86A4C7CC}"/>
          </ac:picMkLst>
        </pc:picChg>
        <pc:picChg chg="mod">
          <ac:chgData name="Emily Lisa" userId="d5dd4cca-287a-4751-b8a2-8db4ab9aeb03" providerId="ADAL" clId="{7E9FFC44-C4C5-4A38-BDF7-70017F8763BE}" dt="2024-02-29T00:36:54.660" v="1933"/>
          <ac:picMkLst>
            <pc:docMk/>
            <pc:sldMk cId="1696375472" sldId="2147481863"/>
            <ac:picMk id="23" creationId="{09D44FC5-F6A5-1613-7123-86FB77E525D7}"/>
          </ac:picMkLst>
        </pc:picChg>
        <pc:picChg chg="add mod">
          <ac:chgData name="Emily Lisa" userId="d5dd4cca-287a-4751-b8a2-8db4ab9aeb03" providerId="ADAL" clId="{7E9FFC44-C4C5-4A38-BDF7-70017F8763BE}" dt="2024-02-29T00:36:54.660" v="1933"/>
          <ac:picMkLst>
            <pc:docMk/>
            <pc:sldMk cId="1696375472" sldId="2147481863"/>
            <ac:picMk id="27" creationId="{FDC24F2D-1CCD-7CAA-1043-4D12E2F058AD}"/>
          </ac:picMkLst>
        </pc:picChg>
        <pc:picChg chg="add mod">
          <ac:chgData name="Emily Lisa" userId="d5dd4cca-287a-4751-b8a2-8db4ab9aeb03" providerId="ADAL" clId="{7E9FFC44-C4C5-4A38-BDF7-70017F8763BE}" dt="2024-02-29T00:36:54.660" v="1933"/>
          <ac:picMkLst>
            <pc:docMk/>
            <pc:sldMk cId="1696375472" sldId="2147481863"/>
            <ac:picMk id="28" creationId="{64A27F82-875C-2F58-5E61-90128E942E88}"/>
          </ac:picMkLst>
        </pc:picChg>
        <pc:picChg chg="mod">
          <ac:chgData name="Emily Lisa" userId="d5dd4cca-287a-4751-b8a2-8db4ab9aeb03" providerId="ADAL" clId="{7E9FFC44-C4C5-4A38-BDF7-70017F8763BE}" dt="2024-02-29T00:36:50.863" v="1931"/>
          <ac:picMkLst>
            <pc:docMk/>
            <pc:sldMk cId="1696375472" sldId="2147481863"/>
            <ac:picMk id="53" creationId="{8A2798ED-67DA-2489-E909-44AA2FF4E207}"/>
          </ac:picMkLst>
        </pc:picChg>
        <pc:picChg chg="mod">
          <ac:chgData name="Emily Lisa" userId="d5dd4cca-287a-4751-b8a2-8db4ab9aeb03" providerId="ADAL" clId="{7E9FFC44-C4C5-4A38-BDF7-70017F8763BE}" dt="2024-02-29T00:36:50.863" v="1931"/>
          <ac:picMkLst>
            <pc:docMk/>
            <pc:sldMk cId="1696375472" sldId="2147481863"/>
            <ac:picMk id="54" creationId="{E100EBB5-466E-0988-E5C2-8DF86EA98D58}"/>
          </ac:picMkLst>
        </pc:picChg>
        <pc:picChg chg="mod">
          <ac:chgData name="Emily Lisa" userId="d5dd4cca-287a-4751-b8a2-8db4ab9aeb03" providerId="ADAL" clId="{7E9FFC44-C4C5-4A38-BDF7-70017F8763BE}" dt="2024-02-29T00:36:50.863" v="1931"/>
          <ac:picMkLst>
            <pc:docMk/>
            <pc:sldMk cId="1696375472" sldId="2147481863"/>
            <ac:picMk id="55" creationId="{4DAD492F-2F7B-B0CF-6F3F-A44F939518BA}"/>
          </ac:picMkLst>
        </pc:picChg>
        <pc:picChg chg="add mod">
          <ac:chgData name="Emily Lisa" userId="d5dd4cca-287a-4751-b8a2-8db4ab9aeb03" providerId="ADAL" clId="{7E9FFC44-C4C5-4A38-BDF7-70017F8763BE}" dt="2024-02-29T00:36:50.992" v="1932" actId="27636"/>
          <ac:picMkLst>
            <pc:docMk/>
            <pc:sldMk cId="1696375472" sldId="2147481863"/>
            <ac:picMk id="61" creationId="{A6A04C46-B54A-BE58-E5CD-9CD7D1AC87D4}"/>
          </ac:picMkLst>
        </pc:picChg>
        <pc:picChg chg="add mod">
          <ac:chgData name="Emily Lisa" userId="d5dd4cca-287a-4751-b8a2-8db4ab9aeb03" providerId="ADAL" clId="{7E9FFC44-C4C5-4A38-BDF7-70017F8763BE}" dt="2024-02-29T00:36:50.992" v="1932" actId="27636"/>
          <ac:picMkLst>
            <pc:docMk/>
            <pc:sldMk cId="1696375472" sldId="2147481863"/>
            <ac:picMk id="66" creationId="{FC1D6011-DB2A-6690-7CF0-AC784E488625}"/>
          </ac:picMkLst>
        </pc:picChg>
      </pc:sldChg>
      <pc:sldChg chg="addSp modSp add modAnim addCm delCm modCm modNotesTx">
        <pc:chgData name="Emily Lisa" userId="d5dd4cca-287a-4751-b8a2-8db4ab9aeb03" providerId="ADAL" clId="{7E9FFC44-C4C5-4A38-BDF7-70017F8763BE}" dt="2024-03-05T22:50:12.547" v="3305"/>
        <pc:sldMkLst>
          <pc:docMk/>
          <pc:sldMk cId="3175811837" sldId="2147481864"/>
        </pc:sldMkLst>
        <pc:spChg chg="add mod">
          <ac:chgData name="Emily Lisa" userId="d5dd4cca-287a-4751-b8a2-8db4ab9aeb03" providerId="ADAL" clId="{7E9FFC44-C4C5-4A38-BDF7-70017F8763BE}" dt="2024-02-29T00:38:02.414" v="1941"/>
          <ac:spMkLst>
            <pc:docMk/>
            <pc:sldMk cId="3175811837" sldId="2147481864"/>
            <ac:spMk id="11" creationId="{481DFDEC-A04B-06AF-1C06-40B70759BF4C}"/>
          </ac:spMkLst>
        </pc:spChg>
        <pc:spChg chg="add mod">
          <ac:chgData name="Emily Lisa" userId="d5dd4cca-287a-4751-b8a2-8db4ab9aeb03" providerId="ADAL" clId="{7E9FFC44-C4C5-4A38-BDF7-70017F8763BE}" dt="2024-02-29T00:38:02.414" v="1941"/>
          <ac:spMkLst>
            <pc:docMk/>
            <pc:sldMk cId="3175811837" sldId="2147481864"/>
            <ac:spMk id="12" creationId="{28BD8B70-75E5-25E7-46A1-7BFFA4B9D340}"/>
          </ac:spMkLst>
        </pc:spChg>
        <pc:extLst>
          <p:ext xmlns:p="http://schemas.openxmlformats.org/presentationml/2006/main" uri="{D6D511B9-2390-475A-947B-AFAB55BFBCF1}">
            <pc226:cmChg xmlns:pc226="http://schemas.microsoft.com/office/powerpoint/2022/06/main/command" chg="add del">
              <pc226:chgData name="Emily Lisa" userId="d5dd4cca-287a-4751-b8a2-8db4ab9aeb03" providerId="ADAL" clId="{7E9FFC44-C4C5-4A38-BDF7-70017F8763BE}" dt="2024-03-05T20:08:49.329" v="2947"/>
              <pc2:cmMkLst xmlns:pc2="http://schemas.microsoft.com/office/powerpoint/2019/9/main/command">
                <pc:docMk/>
                <pc:sldMk cId="3175811837" sldId="2147481864"/>
                <pc2:cmMk id="{9BBFAD05-70CF-4757-98DF-36B687ABE049}"/>
              </pc2:cmMkLst>
            </pc226:cmChg>
            <pc226:cmChg xmlns:pc226="http://schemas.microsoft.com/office/powerpoint/2022/06/main/command" chg="add del mod">
              <pc226:chgData name="Emily Lisa" userId="d5dd4cca-287a-4751-b8a2-8db4ab9aeb03" providerId="ADAL" clId="{7E9FFC44-C4C5-4A38-BDF7-70017F8763BE}" dt="2024-03-05T22:50:12.547" v="3305"/>
              <pc2:cmMkLst xmlns:pc2="http://schemas.microsoft.com/office/powerpoint/2019/9/main/command">
                <pc:docMk/>
                <pc:sldMk cId="3175811837" sldId="2147481864"/>
                <pc2:cmMk id="{2E0EB96C-BF41-4264-AFA9-E64AA2F8D8B5}"/>
              </pc2:cmMkLst>
            </pc226:cmChg>
            <pc226:cmChg xmlns:pc226="http://schemas.microsoft.com/office/powerpoint/2022/06/main/command" chg="add del">
              <pc226:chgData name="Emily Lisa" userId="d5dd4cca-287a-4751-b8a2-8db4ab9aeb03" providerId="ADAL" clId="{7E9FFC44-C4C5-4A38-BDF7-70017F8763BE}" dt="2024-03-05T22:42:49.395" v="3211"/>
              <pc2:cmMkLst xmlns:pc2="http://schemas.microsoft.com/office/powerpoint/2019/9/main/command">
                <pc:docMk/>
                <pc:sldMk cId="3175811837" sldId="2147481864"/>
                <pc2:cmMk id="{769EFDEA-CD8B-4489-B333-DC4E99E09DB6}"/>
              </pc2:cmMkLst>
            </pc226:cmChg>
          </p:ext>
        </pc:extLst>
      </pc:sldChg>
      <pc:sldChg chg="addSp modSp add mod">
        <pc:chgData name="Emily Lisa" userId="d5dd4cca-287a-4751-b8a2-8db4ab9aeb03" providerId="ADAL" clId="{7E9FFC44-C4C5-4A38-BDF7-70017F8763BE}" dt="2024-02-29T00:39:57.549" v="1948" actId="207"/>
        <pc:sldMkLst>
          <pc:docMk/>
          <pc:sldMk cId="389268349" sldId="2147481865"/>
        </pc:sldMkLst>
        <pc:spChg chg="add mod">
          <ac:chgData name="Emily Lisa" userId="d5dd4cca-287a-4751-b8a2-8db4ab9aeb03" providerId="ADAL" clId="{7E9FFC44-C4C5-4A38-BDF7-70017F8763BE}" dt="2024-02-29T00:39:57.549" v="1948" actId="207"/>
          <ac:spMkLst>
            <pc:docMk/>
            <pc:sldMk cId="389268349" sldId="2147481865"/>
            <ac:spMk id="2" creationId="{D232C9EC-6FFC-E02F-9307-2B9C86CBEE87}"/>
          </ac:spMkLst>
        </pc:spChg>
        <pc:spChg chg="add mod">
          <ac:chgData name="Emily Lisa" userId="d5dd4cca-287a-4751-b8a2-8db4ab9aeb03" providerId="ADAL" clId="{7E9FFC44-C4C5-4A38-BDF7-70017F8763BE}" dt="2024-02-29T00:39:57.549" v="1948" actId="207"/>
          <ac:spMkLst>
            <pc:docMk/>
            <pc:sldMk cId="389268349" sldId="2147481865"/>
            <ac:spMk id="3" creationId="{954AB21F-B8F9-0AB1-86B6-608CC816B502}"/>
          </ac:spMkLst>
        </pc:spChg>
        <pc:spChg chg="add mod">
          <ac:chgData name="Emily Lisa" userId="d5dd4cca-287a-4751-b8a2-8db4ab9aeb03" providerId="ADAL" clId="{7E9FFC44-C4C5-4A38-BDF7-70017F8763BE}" dt="2024-02-29T00:39:48.536" v="1946" actId="27636"/>
          <ac:spMkLst>
            <pc:docMk/>
            <pc:sldMk cId="389268349" sldId="2147481865"/>
            <ac:spMk id="4" creationId="{226E7DE8-1271-43B2-9BC3-F32598E3D094}"/>
          </ac:spMkLst>
        </pc:spChg>
        <pc:spChg chg="add mod">
          <ac:chgData name="Emily Lisa" userId="d5dd4cca-287a-4751-b8a2-8db4ab9aeb03" providerId="ADAL" clId="{7E9FFC44-C4C5-4A38-BDF7-70017F8763BE}" dt="2024-02-29T00:39:48.536" v="1946" actId="27636"/>
          <ac:spMkLst>
            <pc:docMk/>
            <pc:sldMk cId="389268349" sldId="2147481865"/>
            <ac:spMk id="5" creationId="{D31F3B30-6B77-4B23-BC67-A8A4CA180EBA}"/>
          </ac:spMkLst>
        </pc:spChg>
        <pc:spChg chg="add mod">
          <ac:chgData name="Emily Lisa" userId="d5dd4cca-287a-4751-b8a2-8db4ab9aeb03" providerId="ADAL" clId="{7E9FFC44-C4C5-4A38-BDF7-70017F8763BE}" dt="2024-02-29T00:39:48.536" v="1946" actId="27636"/>
          <ac:spMkLst>
            <pc:docMk/>
            <pc:sldMk cId="389268349" sldId="2147481865"/>
            <ac:spMk id="6" creationId="{D79CE8CF-C046-469E-A18B-0CEFBFA39274}"/>
          </ac:spMkLst>
        </pc:spChg>
        <pc:spChg chg="add mod">
          <ac:chgData name="Emily Lisa" userId="d5dd4cca-287a-4751-b8a2-8db4ab9aeb03" providerId="ADAL" clId="{7E9FFC44-C4C5-4A38-BDF7-70017F8763BE}" dt="2024-02-29T00:39:48.536" v="1946" actId="27636"/>
          <ac:spMkLst>
            <pc:docMk/>
            <pc:sldMk cId="389268349" sldId="2147481865"/>
            <ac:spMk id="7" creationId="{F84AB3A8-29E0-49A8-8DBD-822F4BD11FBE}"/>
          </ac:spMkLst>
        </pc:spChg>
        <pc:spChg chg="add mod">
          <ac:chgData name="Emily Lisa" userId="d5dd4cca-287a-4751-b8a2-8db4ab9aeb03" providerId="ADAL" clId="{7E9FFC44-C4C5-4A38-BDF7-70017F8763BE}" dt="2024-02-29T00:39:48.536" v="1946" actId="27636"/>
          <ac:spMkLst>
            <pc:docMk/>
            <pc:sldMk cId="389268349" sldId="2147481865"/>
            <ac:spMk id="8" creationId="{F392BDC7-24E3-4570-9FAA-47C6C100B161}"/>
          </ac:spMkLst>
        </pc:spChg>
        <pc:spChg chg="add mod">
          <ac:chgData name="Emily Lisa" userId="d5dd4cca-287a-4751-b8a2-8db4ab9aeb03" providerId="ADAL" clId="{7E9FFC44-C4C5-4A38-BDF7-70017F8763BE}" dt="2024-02-29T00:39:57.549" v="1948" actId="207"/>
          <ac:spMkLst>
            <pc:docMk/>
            <pc:sldMk cId="389268349" sldId="2147481865"/>
            <ac:spMk id="9" creationId="{3B38CC9D-C30C-0790-5C4E-FBED69355DDC}"/>
          </ac:spMkLst>
        </pc:spChg>
        <pc:spChg chg="add mod">
          <ac:chgData name="Emily Lisa" userId="d5dd4cca-287a-4751-b8a2-8db4ab9aeb03" providerId="ADAL" clId="{7E9FFC44-C4C5-4A38-BDF7-70017F8763BE}" dt="2024-02-29T00:39:57.549" v="1948" actId="207"/>
          <ac:spMkLst>
            <pc:docMk/>
            <pc:sldMk cId="389268349" sldId="2147481865"/>
            <ac:spMk id="10" creationId="{737B8774-F99D-5CBC-5AD4-D3B33BD45DE0}"/>
          </ac:spMkLst>
        </pc:spChg>
        <pc:spChg chg="add mod">
          <ac:chgData name="Emily Lisa" userId="d5dd4cca-287a-4751-b8a2-8db4ab9aeb03" providerId="ADAL" clId="{7E9FFC44-C4C5-4A38-BDF7-70017F8763BE}" dt="2024-02-29T00:39:57.549" v="1948" actId="207"/>
          <ac:spMkLst>
            <pc:docMk/>
            <pc:sldMk cId="389268349" sldId="2147481865"/>
            <ac:spMk id="11" creationId="{0095C1F7-3414-2CD1-7B00-6570BA02E68A}"/>
          </ac:spMkLst>
        </pc:spChg>
        <pc:spChg chg="mod">
          <ac:chgData name="Emily Lisa" userId="d5dd4cca-287a-4751-b8a2-8db4ab9aeb03" providerId="ADAL" clId="{7E9FFC44-C4C5-4A38-BDF7-70017F8763BE}" dt="2024-02-29T00:39:52.496" v="1947"/>
          <ac:spMkLst>
            <pc:docMk/>
            <pc:sldMk cId="389268349" sldId="2147481865"/>
            <ac:spMk id="13" creationId="{19705327-A419-CDE9-A472-A65DBF07EB20}"/>
          </ac:spMkLst>
        </pc:spChg>
        <pc:spChg chg="mod">
          <ac:chgData name="Emily Lisa" userId="d5dd4cca-287a-4751-b8a2-8db4ab9aeb03" providerId="ADAL" clId="{7E9FFC44-C4C5-4A38-BDF7-70017F8763BE}" dt="2024-02-29T00:39:52.496" v="1947"/>
          <ac:spMkLst>
            <pc:docMk/>
            <pc:sldMk cId="389268349" sldId="2147481865"/>
            <ac:spMk id="14" creationId="{2C196E7F-FB94-67D4-08F6-18FB17AA6660}"/>
          </ac:spMkLst>
        </pc:spChg>
        <pc:spChg chg="mod">
          <ac:chgData name="Emily Lisa" userId="d5dd4cca-287a-4751-b8a2-8db4ab9aeb03" providerId="ADAL" clId="{7E9FFC44-C4C5-4A38-BDF7-70017F8763BE}" dt="2024-02-29T00:39:52.496" v="1947"/>
          <ac:spMkLst>
            <pc:docMk/>
            <pc:sldMk cId="389268349" sldId="2147481865"/>
            <ac:spMk id="15" creationId="{2EB70CEE-9760-2746-C75D-DD5E0FCE83D1}"/>
          </ac:spMkLst>
        </pc:spChg>
        <pc:spChg chg="mod">
          <ac:chgData name="Emily Lisa" userId="d5dd4cca-287a-4751-b8a2-8db4ab9aeb03" providerId="ADAL" clId="{7E9FFC44-C4C5-4A38-BDF7-70017F8763BE}" dt="2024-02-29T00:39:52.496" v="1947"/>
          <ac:spMkLst>
            <pc:docMk/>
            <pc:sldMk cId="389268349" sldId="2147481865"/>
            <ac:spMk id="16" creationId="{D8ED403F-32ED-4E8C-3C08-6D5B32CE0CFF}"/>
          </ac:spMkLst>
        </pc:spChg>
        <pc:spChg chg="mod">
          <ac:chgData name="Emily Lisa" userId="d5dd4cca-287a-4751-b8a2-8db4ab9aeb03" providerId="ADAL" clId="{7E9FFC44-C4C5-4A38-BDF7-70017F8763BE}" dt="2024-02-29T00:39:52.496" v="1947"/>
          <ac:spMkLst>
            <pc:docMk/>
            <pc:sldMk cId="389268349" sldId="2147481865"/>
            <ac:spMk id="17" creationId="{463A2F46-AA19-2ECF-AFBF-BB1431868CF9}"/>
          </ac:spMkLst>
        </pc:spChg>
        <pc:spChg chg="mod">
          <ac:chgData name="Emily Lisa" userId="d5dd4cca-287a-4751-b8a2-8db4ab9aeb03" providerId="ADAL" clId="{7E9FFC44-C4C5-4A38-BDF7-70017F8763BE}" dt="2024-02-29T00:39:52.496" v="1947"/>
          <ac:spMkLst>
            <pc:docMk/>
            <pc:sldMk cId="389268349" sldId="2147481865"/>
            <ac:spMk id="19" creationId="{D76B13AD-784D-2802-C3E3-677B13EB5E97}"/>
          </ac:spMkLst>
        </pc:spChg>
        <pc:spChg chg="mod">
          <ac:chgData name="Emily Lisa" userId="d5dd4cca-287a-4751-b8a2-8db4ab9aeb03" providerId="ADAL" clId="{7E9FFC44-C4C5-4A38-BDF7-70017F8763BE}" dt="2024-02-29T00:39:52.496" v="1947"/>
          <ac:spMkLst>
            <pc:docMk/>
            <pc:sldMk cId="389268349" sldId="2147481865"/>
            <ac:spMk id="20" creationId="{32FF3093-B3B0-E388-7CAC-E8CB5AD241E7}"/>
          </ac:spMkLst>
        </pc:spChg>
        <pc:spChg chg="mod">
          <ac:chgData name="Emily Lisa" userId="d5dd4cca-287a-4751-b8a2-8db4ab9aeb03" providerId="ADAL" clId="{7E9FFC44-C4C5-4A38-BDF7-70017F8763BE}" dt="2024-02-29T00:39:52.496" v="1947"/>
          <ac:spMkLst>
            <pc:docMk/>
            <pc:sldMk cId="389268349" sldId="2147481865"/>
            <ac:spMk id="21" creationId="{D49543D8-C416-E9EB-C615-629E0C9245CD}"/>
          </ac:spMkLst>
        </pc:spChg>
        <pc:spChg chg="mod">
          <ac:chgData name="Emily Lisa" userId="d5dd4cca-287a-4751-b8a2-8db4ab9aeb03" providerId="ADAL" clId="{7E9FFC44-C4C5-4A38-BDF7-70017F8763BE}" dt="2024-02-29T00:39:52.496" v="1947"/>
          <ac:spMkLst>
            <pc:docMk/>
            <pc:sldMk cId="389268349" sldId="2147481865"/>
            <ac:spMk id="27" creationId="{CC3EFBD9-F9FF-71DF-0D91-DCFB8352342E}"/>
          </ac:spMkLst>
        </pc:spChg>
        <pc:spChg chg="mod">
          <ac:chgData name="Emily Lisa" userId="d5dd4cca-287a-4751-b8a2-8db4ab9aeb03" providerId="ADAL" clId="{7E9FFC44-C4C5-4A38-BDF7-70017F8763BE}" dt="2024-02-29T00:39:52.496" v="1947"/>
          <ac:spMkLst>
            <pc:docMk/>
            <pc:sldMk cId="389268349" sldId="2147481865"/>
            <ac:spMk id="28" creationId="{274BCCAA-410D-F8B3-EC8E-4EE53170E0D1}"/>
          </ac:spMkLst>
        </pc:spChg>
        <pc:spChg chg="mod">
          <ac:chgData name="Emily Lisa" userId="d5dd4cca-287a-4751-b8a2-8db4ab9aeb03" providerId="ADAL" clId="{7E9FFC44-C4C5-4A38-BDF7-70017F8763BE}" dt="2024-02-29T00:39:52.496" v="1947"/>
          <ac:spMkLst>
            <pc:docMk/>
            <pc:sldMk cId="389268349" sldId="2147481865"/>
            <ac:spMk id="29" creationId="{914237DB-8A63-2CE7-EF79-5AB9DB9B1E7F}"/>
          </ac:spMkLst>
        </pc:spChg>
        <pc:spChg chg="mod">
          <ac:chgData name="Emily Lisa" userId="d5dd4cca-287a-4751-b8a2-8db4ab9aeb03" providerId="ADAL" clId="{7E9FFC44-C4C5-4A38-BDF7-70017F8763BE}" dt="2024-02-29T00:39:48.394" v="1945"/>
          <ac:spMkLst>
            <pc:docMk/>
            <pc:sldMk cId="389268349" sldId="2147481865"/>
            <ac:spMk id="37" creationId="{35768F54-60FD-424F-AA72-98D01080B196}"/>
          </ac:spMkLst>
        </pc:spChg>
        <pc:spChg chg="mod">
          <ac:chgData name="Emily Lisa" userId="d5dd4cca-287a-4751-b8a2-8db4ab9aeb03" providerId="ADAL" clId="{7E9FFC44-C4C5-4A38-BDF7-70017F8763BE}" dt="2024-02-29T00:39:48.394" v="1945"/>
          <ac:spMkLst>
            <pc:docMk/>
            <pc:sldMk cId="389268349" sldId="2147481865"/>
            <ac:spMk id="38" creationId="{FCEC7E60-E00B-422F-A057-F4EF1F523C03}"/>
          </ac:spMkLst>
        </pc:spChg>
        <pc:spChg chg="mod">
          <ac:chgData name="Emily Lisa" userId="d5dd4cca-287a-4751-b8a2-8db4ab9aeb03" providerId="ADAL" clId="{7E9FFC44-C4C5-4A38-BDF7-70017F8763BE}" dt="2024-02-29T00:39:48.394" v="1945"/>
          <ac:spMkLst>
            <pc:docMk/>
            <pc:sldMk cId="389268349" sldId="2147481865"/>
            <ac:spMk id="39" creationId="{0035F14D-5F18-40FD-B2A3-4A38B654A4A2}"/>
          </ac:spMkLst>
        </pc:spChg>
        <pc:spChg chg="mod">
          <ac:chgData name="Emily Lisa" userId="d5dd4cca-287a-4751-b8a2-8db4ab9aeb03" providerId="ADAL" clId="{7E9FFC44-C4C5-4A38-BDF7-70017F8763BE}" dt="2024-02-29T00:39:48.394" v="1945"/>
          <ac:spMkLst>
            <pc:docMk/>
            <pc:sldMk cId="389268349" sldId="2147481865"/>
            <ac:spMk id="40" creationId="{3B49DC30-E4CF-4CB9-9782-3819F8414CBD}"/>
          </ac:spMkLst>
        </pc:spChg>
        <pc:spChg chg="mod">
          <ac:chgData name="Emily Lisa" userId="d5dd4cca-287a-4751-b8a2-8db4ab9aeb03" providerId="ADAL" clId="{7E9FFC44-C4C5-4A38-BDF7-70017F8763BE}" dt="2024-02-29T00:39:48.394" v="1945"/>
          <ac:spMkLst>
            <pc:docMk/>
            <pc:sldMk cId="389268349" sldId="2147481865"/>
            <ac:spMk id="41" creationId="{08C47687-A98D-4FBC-8E51-DF672807AF3F}"/>
          </ac:spMkLst>
        </pc:spChg>
        <pc:spChg chg="mod">
          <ac:chgData name="Emily Lisa" userId="d5dd4cca-287a-4751-b8a2-8db4ab9aeb03" providerId="ADAL" clId="{7E9FFC44-C4C5-4A38-BDF7-70017F8763BE}" dt="2024-02-29T00:39:48.394" v="1945"/>
          <ac:spMkLst>
            <pc:docMk/>
            <pc:sldMk cId="389268349" sldId="2147481865"/>
            <ac:spMk id="43" creationId="{45C901BB-DE35-478C-B43D-4382742C30E2}"/>
          </ac:spMkLst>
        </pc:spChg>
        <pc:spChg chg="mod">
          <ac:chgData name="Emily Lisa" userId="d5dd4cca-287a-4751-b8a2-8db4ab9aeb03" providerId="ADAL" clId="{7E9FFC44-C4C5-4A38-BDF7-70017F8763BE}" dt="2024-02-29T00:39:48.394" v="1945"/>
          <ac:spMkLst>
            <pc:docMk/>
            <pc:sldMk cId="389268349" sldId="2147481865"/>
            <ac:spMk id="44" creationId="{ED0A385E-B02F-43A3-B959-61F24397BB40}"/>
          </ac:spMkLst>
        </pc:spChg>
        <pc:spChg chg="mod">
          <ac:chgData name="Emily Lisa" userId="d5dd4cca-287a-4751-b8a2-8db4ab9aeb03" providerId="ADAL" clId="{7E9FFC44-C4C5-4A38-BDF7-70017F8763BE}" dt="2024-02-29T00:39:48.394" v="1945"/>
          <ac:spMkLst>
            <pc:docMk/>
            <pc:sldMk cId="389268349" sldId="2147481865"/>
            <ac:spMk id="45" creationId="{0A4254AF-C2B2-45C5-B56D-3F6C437CFB3D}"/>
          </ac:spMkLst>
        </pc:spChg>
        <pc:spChg chg="mod">
          <ac:chgData name="Emily Lisa" userId="d5dd4cca-287a-4751-b8a2-8db4ab9aeb03" providerId="ADAL" clId="{7E9FFC44-C4C5-4A38-BDF7-70017F8763BE}" dt="2024-02-29T00:39:48.394" v="1945"/>
          <ac:spMkLst>
            <pc:docMk/>
            <pc:sldMk cId="389268349" sldId="2147481865"/>
            <ac:spMk id="56" creationId="{9EFE6486-B9D8-B332-EB8A-FA004D1A6914}"/>
          </ac:spMkLst>
        </pc:spChg>
        <pc:spChg chg="mod">
          <ac:chgData name="Emily Lisa" userId="d5dd4cca-287a-4751-b8a2-8db4ab9aeb03" providerId="ADAL" clId="{7E9FFC44-C4C5-4A38-BDF7-70017F8763BE}" dt="2024-02-29T00:39:48.394" v="1945"/>
          <ac:spMkLst>
            <pc:docMk/>
            <pc:sldMk cId="389268349" sldId="2147481865"/>
            <ac:spMk id="57" creationId="{627424AB-B978-7988-A089-C776579DA38A}"/>
          </ac:spMkLst>
        </pc:spChg>
        <pc:spChg chg="mod">
          <ac:chgData name="Emily Lisa" userId="d5dd4cca-287a-4751-b8a2-8db4ab9aeb03" providerId="ADAL" clId="{7E9FFC44-C4C5-4A38-BDF7-70017F8763BE}" dt="2024-02-29T00:39:48.394" v="1945"/>
          <ac:spMkLst>
            <pc:docMk/>
            <pc:sldMk cId="389268349" sldId="2147481865"/>
            <ac:spMk id="58" creationId="{65937F69-2896-E0A8-C0BE-5C030963D1A0}"/>
          </ac:spMkLst>
        </pc:spChg>
        <pc:grpChg chg="add mod">
          <ac:chgData name="Emily Lisa" userId="d5dd4cca-287a-4751-b8a2-8db4ab9aeb03" providerId="ADAL" clId="{7E9FFC44-C4C5-4A38-BDF7-70017F8763BE}" dt="2024-02-29T00:39:52.496" v="1947"/>
          <ac:grpSpMkLst>
            <pc:docMk/>
            <pc:sldMk cId="389268349" sldId="2147481865"/>
            <ac:grpSpMk id="12" creationId="{4F0C0D17-CAE4-92F0-072D-7E22B1D97DED}"/>
          </ac:grpSpMkLst>
        </pc:grpChg>
        <pc:grpChg chg="add mod">
          <ac:chgData name="Emily Lisa" userId="d5dd4cca-287a-4751-b8a2-8db4ab9aeb03" providerId="ADAL" clId="{7E9FFC44-C4C5-4A38-BDF7-70017F8763BE}" dt="2024-02-29T00:39:52.496" v="1947"/>
          <ac:grpSpMkLst>
            <pc:docMk/>
            <pc:sldMk cId="389268349" sldId="2147481865"/>
            <ac:grpSpMk id="18" creationId="{0B2BCCE7-E5D9-6A62-6850-9089B3D4D365}"/>
          </ac:grpSpMkLst>
        </pc:grpChg>
        <pc:grpChg chg="add mod">
          <ac:chgData name="Emily Lisa" userId="d5dd4cca-287a-4751-b8a2-8db4ab9aeb03" providerId="ADAL" clId="{7E9FFC44-C4C5-4A38-BDF7-70017F8763BE}" dt="2024-02-29T00:39:52.496" v="1947"/>
          <ac:grpSpMkLst>
            <pc:docMk/>
            <pc:sldMk cId="389268349" sldId="2147481865"/>
            <ac:grpSpMk id="23" creationId="{9D133C83-70A2-888B-BE65-C10642C2E9B9}"/>
          </ac:grpSpMkLst>
        </pc:grpChg>
        <pc:grpChg chg="add mod">
          <ac:chgData name="Emily Lisa" userId="d5dd4cca-287a-4751-b8a2-8db4ab9aeb03" providerId="ADAL" clId="{7E9FFC44-C4C5-4A38-BDF7-70017F8763BE}" dt="2024-02-29T00:39:48.536" v="1946" actId="27636"/>
          <ac:grpSpMkLst>
            <pc:docMk/>
            <pc:sldMk cId="389268349" sldId="2147481865"/>
            <ac:grpSpMk id="36" creationId="{395B030C-7E31-4EBE-8FF3-63016EE774FB}"/>
          </ac:grpSpMkLst>
        </pc:grpChg>
        <pc:grpChg chg="add mod">
          <ac:chgData name="Emily Lisa" userId="d5dd4cca-287a-4751-b8a2-8db4ab9aeb03" providerId="ADAL" clId="{7E9FFC44-C4C5-4A38-BDF7-70017F8763BE}" dt="2024-02-29T00:39:48.536" v="1946" actId="27636"/>
          <ac:grpSpMkLst>
            <pc:docMk/>
            <pc:sldMk cId="389268349" sldId="2147481865"/>
            <ac:grpSpMk id="42" creationId="{8C2F29AF-CBC8-46F9-B1B8-7F43EA74D739}"/>
          </ac:grpSpMkLst>
        </pc:grpChg>
        <pc:grpChg chg="add mod">
          <ac:chgData name="Emily Lisa" userId="d5dd4cca-287a-4751-b8a2-8db4ab9aeb03" providerId="ADAL" clId="{7E9FFC44-C4C5-4A38-BDF7-70017F8763BE}" dt="2024-02-29T00:39:48.536" v="1946" actId="27636"/>
          <ac:grpSpMkLst>
            <pc:docMk/>
            <pc:sldMk cId="389268349" sldId="2147481865"/>
            <ac:grpSpMk id="59" creationId="{680704B9-E720-2E9F-667A-BACD67AF4308}"/>
          </ac:grpSpMkLst>
        </pc:grpChg>
        <pc:picChg chg="add mod">
          <ac:chgData name="Emily Lisa" userId="d5dd4cca-287a-4751-b8a2-8db4ab9aeb03" providerId="ADAL" clId="{7E9FFC44-C4C5-4A38-BDF7-70017F8763BE}" dt="2024-02-29T00:39:52.496" v="1947"/>
          <ac:picMkLst>
            <pc:docMk/>
            <pc:sldMk cId="389268349" sldId="2147481865"/>
            <ac:picMk id="22" creationId="{2CE5BDEA-E37A-3BFE-05F4-8F0D8ED234B3}"/>
          </ac:picMkLst>
        </pc:picChg>
        <pc:picChg chg="mod">
          <ac:chgData name="Emily Lisa" userId="d5dd4cca-287a-4751-b8a2-8db4ab9aeb03" providerId="ADAL" clId="{7E9FFC44-C4C5-4A38-BDF7-70017F8763BE}" dt="2024-02-29T00:39:52.496" v="1947"/>
          <ac:picMkLst>
            <pc:docMk/>
            <pc:sldMk cId="389268349" sldId="2147481865"/>
            <ac:picMk id="24" creationId="{EA25E5D1-22BA-7C08-B230-C09D1A11DA60}"/>
          </ac:picMkLst>
        </pc:picChg>
        <pc:picChg chg="mod">
          <ac:chgData name="Emily Lisa" userId="d5dd4cca-287a-4751-b8a2-8db4ab9aeb03" providerId="ADAL" clId="{7E9FFC44-C4C5-4A38-BDF7-70017F8763BE}" dt="2024-02-29T00:39:52.496" v="1947"/>
          <ac:picMkLst>
            <pc:docMk/>
            <pc:sldMk cId="389268349" sldId="2147481865"/>
            <ac:picMk id="25" creationId="{1281619B-D894-8E44-C956-1DFC098ACB64}"/>
          </ac:picMkLst>
        </pc:picChg>
        <pc:picChg chg="mod">
          <ac:chgData name="Emily Lisa" userId="d5dd4cca-287a-4751-b8a2-8db4ab9aeb03" providerId="ADAL" clId="{7E9FFC44-C4C5-4A38-BDF7-70017F8763BE}" dt="2024-02-29T00:39:52.496" v="1947"/>
          <ac:picMkLst>
            <pc:docMk/>
            <pc:sldMk cId="389268349" sldId="2147481865"/>
            <ac:picMk id="26" creationId="{AC62A63A-D8FB-6A65-E1D0-E9F78CF32553}"/>
          </ac:picMkLst>
        </pc:picChg>
        <pc:picChg chg="add mod">
          <ac:chgData name="Emily Lisa" userId="d5dd4cca-287a-4751-b8a2-8db4ab9aeb03" providerId="ADAL" clId="{7E9FFC44-C4C5-4A38-BDF7-70017F8763BE}" dt="2024-02-29T00:39:52.496" v="1947"/>
          <ac:picMkLst>
            <pc:docMk/>
            <pc:sldMk cId="389268349" sldId="2147481865"/>
            <ac:picMk id="30" creationId="{2B0E6562-8D9F-617A-A4AA-4A1451A2DC23}"/>
          </ac:picMkLst>
        </pc:picChg>
        <pc:picChg chg="add mod">
          <ac:chgData name="Emily Lisa" userId="d5dd4cca-287a-4751-b8a2-8db4ab9aeb03" providerId="ADAL" clId="{7E9FFC44-C4C5-4A38-BDF7-70017F8763BE}" dt="2024-02-29T00:39:52.496" v="1947"/>
          <ac:picMkLst>
            <pc:docMk/>
            <pc:sldMk cId="389268349" sldId="2147481865"/>
            <ac:picMk id="31" creationId="{02F25A68-004C-37EA-998B-47A712024984}"/>
          </ac:picMkLst>
        </pc:picChg>
        <pc:picChg chg="add mod">
          <ac:chgData name="Emily Lisa" userId="d5dd4cca-287a-4751-b8a2-8db4ab9aeb03" providerId="ADAL" clId="{7E9FFC44-C4C5-4A38-BDF7-70017F8763BE}" dt="2024-02-29T00:39:52.496" v="1947"/>
          <ac:picMkLst>
            <pc:docMk/>
            <pc:sldMk cId="389268349" sldId="2147481865"/>
            <ac:picMk id="32" creationId="{C8E68FBD-2689-250B-0D64-0E752AD6253D}"/>
          </ac:picMkLst>
        </pc:picChg>
        <pc:picChg chg="add mod">
          <ac:chgData name="Emily Lisa" userId="d5dd4cca-287a-4751-b8a2-8db4ab9aeb03" providerId="ADAL" clId="{7E9FFC44-C4C5-4A38-BDF7-70017F8763BE}" dt="2024-02-29T00:39:48.536" v="1946" actId="27636"/>
          <ac:picMkLst>
            <pc:docMk/>
            <pc:sldMk cId="389268349" sldId="2147481865"/>
            <ac:picMk id="46" creationId="{D572895A-ADE9-422E-B2E6-63DF124BACA2}"/>
          </ac:picMkLst>
        </pc:picChg>
        <pc:picChg chg="mod">
          <ac:chgData name="Emily Lisa" userId="d5dd4cca-287a-4751-b8a2-8db4ab9aeb03" providerId="ADAL" clId="{7E9FFC44-C4C5-4A38-BDF7-70017F8763BE}" dt="2024-02-29T00:39:48.394" v="1945"/>
          <ac:picMkLst>
            <pc:docMk/>
            <pc:sldMk cId="389268349" sldId="2147481865"/>
            <ac:picMk id="53" creationId="{8A2798ED-67DA-2489-E909-44AA2FF4E207}"/>
          </ac:picMkLst>
        </pc:picChg>
        <pc:picChg chg="mod">
          <ac:chgData name="Emily Lisa" userId="d5dd4cca-287a-4751-b8a2-8db4ab9aeb03" providerId="ADAL" clId="{7E9FFC44-C4C5-4A38-BDF7-70017F8763BE}" dt="2024-02-29T00:39:48.394" v="1945"/>
          <ac:picMkLst>
            <pc:docMk/>
            <pc:sldMk cId="389268349" sldId="2147481865"/>
            <ac:picMk id="54" creationId="{E100EBB5-466E-0988-E5C2-8DF86EA98D58}"/>
          </ac:picMkLst>
        </pc:picChg>
        <pc:picChg chg="mod">
          <ac:chgData name="Emily Lisa" userId="d5dd4cca-287a-4751-b8a2-8db4ab9aeb03" providerId="ADAL" clId="{7E9FFC44-C4C5-4A38-BDF7-70017F8763BE}" dt="2024-02-29T00:39:48.394" v="1945"/>
          <ac:picMkLst>
            <pc:docMk/>
            <pc:sldMk cId="389268349" sldId="2147481865"/>
            <ac:picMk id="55" creationId="{4DAD492F-2F7B-B0CF-6F3F-A44F939518BA}"/>
          </ac:picMkLst>
        </pc:picChg>
        <pc:picChg chg="add mod">
          <ac:chgData name="Emily Lisa" userId="d5dd4cca-287a-4751-b8a2-8db4ab9aeb03" providerId="ADAL" clId="{7E9FFC44-C4C5-4A38-BDF7-70017F8763BE}" dt="2024-02-29T00:39:48.536" v="1946" actId="27636"/>
          <ac:picMkLst>
            <pc:docMk/>
            <pc:sldMk cId="389268349" sldId="2147481865"/>
            <ac:picMk id="61" creationId="{A6A04C46-B54A-BE58-E5CD-9CD7D1AC87D4}"/>
          </ac:picMkLst>
        </pc:picChg>
        <pc:picChg chg="add mod">
          <ac:chgData name="Emily Lisa" userId="d5dd4cca-287a-4751-b8a2-8db4ab9aeb03" providerId="ADAL" clId="{7E9FFC44-C4C5-4A38-BDF7-70017F8763BE}" dt="2024-02-29T00:39:48.536" v="1946" actId="27636"/>
          <ac:picMkLst>
            <pc:docMk/>
            <pc:sldMk cId="389268349" sldId="2147481865"/>
            <ac:picMk id="66" creationId="{FC1D6011-DB2A-6690-7CF0-AC784E488625}"/>
          </ac:picMkLst>
        </pc:picChg>
        <pc:picChg chg="add mod">
          <ac:chgData name="Emily Lisa" userId="d5dd4cca-287a-4751-b8a2-8db4ab9aeb03" providerId="ADAL" clId="{7E9FFC44-C4C5-4A38-BDF7-70017F8763BE}" dt="2024-02-29T00:39:48.536" v="1946" actId="27636"/>
          <ac:picMkLst>
            <pc:docMk/>
            <pc:sldMk cId="389268349" sldId="2147481865"/>
            <ac:picMk id="71" creationId="{FB00863B-BE16-8308-7977-15182033A8A0}"/>
          </ac:picMkLst>
        </pc:picChg>
      </pc:sldChg>
      <pc:sldChg chg="addSp modSp add modAnim modNotesTx">
        <pc:chgData name="Emily Lisa" userId="d5dd4cca-287a-4751-b8a2-8db4ab9aeb03" providerId="ADAL" clId="{7E9FFC44-C4C5-4A38-BDF7-70017F8763BE}" dt="2024-03-05T22:30:08.926" v="3023"/>
        <pc:sldMkLst>
          <pc:docMk/>
          <pc:sldMk cId="4253379645" sldId="2147481866"/>
        </pc:sldMkLst>
        <pc:spChg chg="add mod">
          <ac:chgData name="Emily Lisa" userId="d5dd4cca-287a-4751-b8a2-8db4ab9aeb03" providerId="ADAL" clId="{7E9FFC44-C4C5-4A38-BDF7-70017F8763BE}" dt="2024-02-29T00:40:16.351" v="1953"/>
          <ac:spMkLst>
            <pc:docMk/>
            <pc:sldMk cId="4253379645" sldId="2147481866"/>
            <ac:spMk id="11" creationId="{481DFDEC-A04B-06AF-1C06-40B70759BF4C}"/>
          </ac:spMkLst>
        </pc:spChg>
        <pc:spChg chg="add mod">
          <ac:chgData name="Emily Lisa" userId="d5dd4cca-287a-4751-b8a2-8db4ab9aeb03" providerId="ADAL" clId="{7E9FFC44-C4C5-4A38-BDF7-70017F8763BE}" dt="2024-02-29T00:40:16.351" v="1953"/>
          <ac:spMkLst>
            <pc:docMk/>
            <pc:sldMk cId="4253379645" sldId="2147481866"/>
            <ac:spMk id="12" creationId="{28BD8B70-75E5-25E7-46A1-7BFFA4B9D340}"/>
          </ac:spMkLst>
        </pc:spChg>
      </pc:sldChg>
      <pc:sldChg chg="addSp modSp add mod modAnim">
        <pc:chgData name="Emily Lisa" userId="d5dd4cca-287a-4751-b8a2-8db4ab9aeb03" providerId="ADAL" clId="{7E9FFC44-C4C5-4A38-BDF7-70017F8763BE}" dt="2024-02-29T00:40:29.984" v="1957" actId="1076"/>
        <pc:sldMkLst>
          <pc:docMk/>
          <pc:sldMk cId="2832134628" sldId="2147481867"/>
        </pc:sldMkLst>
        <pc:spChg chg="add mod">
          <ac:chgData name="Emily Lisa" userId="d5dd4cca-287a-4751-b8a2-8db4ab9aeb03" providerId="ADAL" clId="{7E9FFC44-C4C5-4A38-BDF7-70017F8763BE}" dt="2024-02-29T00:40:29.984" v="1957" actId="1076"/>
          <ac:spMkLst>
            <pc:docMk/>
            <pc:sldMk cId="2832134628" sldId="2147481867"/>
            <ac:spMk id="25" creationId="{F5EEE5F7-253B-DA40-6656-42C342BA09F0}"/>
          </ac:spMkLst>
        </pc:spChg>
      </pc:sldChg>
      <pc:sldChg chg="addSp modSp add modAnim">
        <pc:chgData name="Emily Lisa" userId="d5dd4cca-287a-4751-b8a2-8db4ab9aeb03" providerId="ADAL" clId="{7E9FFC44-C4C5-4A38-BDF7-70017F8763BE}" dt="2024-02-29T00:41:25.827" v="1965" actId="207"/>
        <pc:sldMkLst>
          <pc:docMk/>
          <pc:sldMk cId="4141810259" sldId="2147481868"/>
        </pc:sldMkLst>
        <pc:spChg chg="add mod">
          <ac:chgData name="Emily Lisa" userId="d5dd4cca-287a-4751-b8a2-8db4ab9aeb03" providerId="ADAL" clId="{7E9FFC44-C4C5-4A38-BDF7-70017F8763BE}" dt="2024-02-29T00:41:25.827" v="1965" actId="207"/>
          <ac:spMkLst>
            <pc:docMk/>
            <pc:sldMk cId="4141810259" sldId="2147481868"/>
            <ac:spMk id="11" creationId="{481DFDEC-A04B-06AF-1C06-40B70759BF4C}"/>
          </ac:spMkLst>
        </pc:spChg>
        <pc:spChg chg="add mod">
          <ac:chgData name="Emily Lisa" userId="d5dd4cca-287a-4751-b8a2-8db4ab9aeb03" providerId="ADAL" clId="{7E9FFC44-C4C5-4A38-BDF7-70017F8763BE}" dt="2024-02-29T00:41:25.827" v="1965" actId="207"/>
          <ac:spMkLst>
            <pc:docMk/>
            <pc:sldMk cId="4141810259" sldId="2147481868"/>
            <ac:spMk id="12" creationId="{28BD8B70-75E5-25E7-46A1-7BFFA4B9D340}"/>
          </ac:spMkLst>
        </pc:spChg>
      </pc:sldChg>
      <pc:sldChg chg="addSp modSp add modAnim">
        <pc:chgData name="Emily Lisa" userId="d5dd4cca-287a-4751-b8a2-8db4ab9aeb03" providerId="ADAL" clId="{7E9FFC44-C4C5-4A38-BDF7-70017F8763BE}" dt="2024-02-29T00:41:58.399" v="1973" actId="207"/>
        <pc:sldMkLst>
          <pc:docMk/>
          <pc:sldMk cId="2507998932" sldId="2147481869"/>
        </pc:sldMkLst>
        <pc:spChg chg="add mod">
          <ac:chgData name="Emily Lisa" userId="d5dd4cca-287a-4751-b8a2-8db4ab9aeb03" providerId="ADAL" clId="{7E9FFC44-C4C5-4A38-BDF7-70017F8763BE}" dt="2024-02-29T00:41:58.399" v="1973" actId="207"/>
          <ac:spMkLst>
            <pc:docMk/>
            <pc:sldMk cId="2507998932" sldId="2147481869"/>
            <ac:spMk id="11" creationId="{481DFDEC-A04B-06AF-1C06-40B70759BF4C}"/>
          </ac:spMkLst>
        </pc:spChg>
        <pc:spChg chg="add mod">
          <ac:chgData name="Emily Lisa" userId="d5dd4cca-287a-4751-b8a2-8db4ab9aeb03" providerId="ADAL" clId="{7E9FFC44-C4C5-4A38-BDF7-70017F8763BE}" dt="2024-02-29T00:41:58.399" v="1973" actId="207"/>
          <ac:spMkLst>
            <pc:docMk/>
            <pc:sldMk cId="2507998932" sldId="2147481869"/>
            <ac:spMk id="12" creationId="{28BD8B70-75E5-25E7-46A1-7BFFA4B9D340}"/>
          </ac:spMkLst>
        </pc:spChg>
      </pc:sldChg>
      <pc:sldChg chg="add del">
        <pc:chgData name="Emily Lisa" userId="d5dd4cca-287a-4751-b8a2-8db4ab9aeb03" providerId="ADAL" clId="{7E9FFC44-C4C5-4A38-BDF7-70017F8763BE}" dt="2024-02-29T00:40:48.819" v="1960"/>
        <pc:sldMkLst>
          <pc:docMk/>
          <pc:sldMk cId="3136446250" sldId="2147481870"/>
        </pc:sldMkLst>
      </pc:sldChg>
      <pc:sldChg chg="add del">
        <pc:chgData name="Emily Lisa" userId="d5dd4cca-287a-4751-b8a2-8db4ab9aeb03" providerId="ADAL" clId="{7E9FFC44-C4C5-4A38-BDF7-70017F8763BE}" dt="2024-02-29T00:40:57.456" v="1962"/>
        <pc:sldMkLst>
          <pc:docMk/>
          <pc:sldMk cId="3220879277" sldId="2147481870"/>
        </pc:sldMkLst>
      </pc:sldChg>
      <pc:sldChg chg="addSp modSp add modAnim modNotesTx">
        <pc:chgData name="Emily Lisa" userId="d5dd4cca-287a-4751-b8a2-8db4ab9aeb03" providerId="ADAL" clId="{7E9FFC44-C4C5-4A38-BDF7-70017F8763BE}" dt="2024-03-05T22:46:10.457" v="3284" actId="20577"/>
        <pc:sldMkLst>
          <pc:docMk/>
          <pc:sldMk cId="3520344304" sldId="2147481870"/>
        </pc:sldMkLst>
        <pc:spChg chg="add mod">
          <ac:chgData name="Emily Lisa" userId="d5dd4cca-287a-4751-b8a2-8db4ab9aeb03" providerId="ADAL" clId="{7E9FFC44-C4C5-4A38-BDF7-70017F8763BE}" dt="2024-02-29T00:44:25.903" v="2045" actId="207"/>
          <ac:spMkLst>
            <pc:docMk/>
            <pc:sldMk cId="3520344304" sldId="2147481870"/>
            <ac:spMk id="11" creationId="{481DFDEC-A04B-06AF-1C06-40B70759BF4C}"/>
          </ac:spMkLst>
        </pc:spChg>
        <pc:spChg chg="add mod">
          <ac:chgData name="Emily Lisa" userId="d5dd4cca-287a-4751-b8a2-8db4ab9aeb03" providerId="ADAL" clId="{7E9FFC44-C4C5-4A38-BDF7-70017F8763BE}" dt="2024-02-29T00:44:25.903" v="2045" actId="207"/>
          <ac:spMkLst>
            <pc:docMk/>
            <pc:sldMk cId="3520344304" sldId="2147481870"/>
            <ac:spMk id="12" creationId="{28BD8B70-75E5-25E7-46A1-7BFFA4B9D340}"/>
          </ac:spMkLst>
        </pc:spChg>
      </pc:sldChg>
      <pc:sldChg chg="addSp delSp modSp add mod delAnim modNotesTx">
        <pc:chgData name="Emily Lisa" userId="d5dd4cca-287a-4751-b8a2-8db4ab9aeb03" providerId="ADAL" clId="{7E9FFC44-C4C5-4A38-BDF7-70017F8763BE}" dt="2024-02-29T22:37:12.866" v="2909" actId="14100"/>
        <pc:sldMkLst>
          <pc:docMk/>
          <pc:sldMk cId="1163372745" sldId="2147481871"/>
        </pc:sldMkLst>
        <pc:spChg chg="del">
          <ac:chgData name="Emily Lisa" userId="d5dd4cca-287a-4751-b8a2-8db4ab9aeb03" providerId="ADAL" clId="{7E9FFC44-C4C5-4A38-BDF7-70017F8763BE}" dt="2024-02-29T18:58:23.266" v="2143" actId="478"/>
          <ac:spMkLst>
            <pc:docMk/>
            <pc:sldMk cId="1163372745" sldId="2147481871"/>
            <ac:spMk id="2" creationId="{FD7A8D67-E431-DB24-08C1-384FCC911463}"/>
          </ac:spMkLst>
        </pc:spChg>
        <pc:spChg chg="del">
          <ac:chgData name="Emily Lisa" userId="d5dd4cca-287a-4751-b8a2-8db4ab9aeb03" providerId="ADAL" clId="{7E9FFC44-C4C5-4A38-BDF7-70017F8763BE}" dt="2024-02-29T18:58:28.331" v="2144" actId="478"/>
          <ac:spMkLst>
            <pc:docMk/>
            <pc:sldMk cId="1163372745" sldId="2147481871"/>
            <ac:spMk id="3" creationId="{9B26E178-E0B3-96A9-939F-847441654713}"/>
          </ac:spMkLst>
        </pc:spChg>
        <pc:spChg chg="add mod">
          <ac:chgData name="Emily Lisa" userId="d5dd4cca-287a-4751-b8a2-8db4ab9aeb03" providerId="ADAL" clId="{7E9FFC44-C4C5-4A38-BDF7-70017F8763BE}" dt="2024-02-29T22:37:06.787" v="2907" actId="1076"/>
          <ac:spMkLst>
            <pc:docMk/>
            <pc:sldMk cId="1163372745" sldId="2147481871"/>
            <ac:spMk id="5" creationId="{88C979B0-FB2F-54A1-E5F0-D67344895ACC}"/>
          </ac:spMkLst>
        </pc:spChg>
        <pc:spChg chg="add mod">
          <ac:chgData name="Emily Lisa" userId="d5dd4cca-287a-4751-b8a2-8db4ab9aeb03" providerId="ADAL" clId="{7E9FFC44-C4C5-4A38-BDF7-70017F8763BE}" dt="2024-02-29T18:58:38.949" v="2145"/>
          <ac:spMkLst>
            <pc:docMk/>
            <pc:sldMk cId="1163372745" sldId="2147481871"/>
            <ac:spMk id="6" creationId="{C554F498-AEDE-84A2-C32D-7A1602A2ADD3}"/>
          </ac:spMkLst>
        </pc:spChg>
        <pc:spChg chg="mod">
          <ac:chgData name="Emily Lisa" userId="d5dd4cca-287a-4751-b8a2-8db4ab9aeb03" providerId="ADAL" clId="{7E9FFC44-C4C5-4A38-BDF7-70017F8763BE}" dt="2024-02-29T18:58:38.949" v="2145"/>
          <ac:spMkLst>
            <pc:docMk/>
            <pc:sldMk cId="1163372745" sldId="2147481871"/>
            <ac:spMk id="8" creationId="{0E727CA0-8B63-80A4-D02B-4B28F7F5D261}"/>
          </ac:spMkLst>
        </pc:spChg>
        <pc:spChg chg="mod">
          <ac:chgData name="Emily Lisa" userId="d5dd4cca-287a-4751-b8a2-8db4ab9aeb03" providerId="ADAL" clId="{7E9FFC44-C4C5-4A38-BDF7-70017F8763BE}" dt="2024-02-29T18:58:38.949" v="2145"/>
          <ac:spMkLst>
            <pc:docMk/>
            <pc:sldMk cId="1163372745" sldId="2147481871"/>
            <ac:spMk id="9" creationId="{718A9702-9013-AE90-4888-1938E7934151}"/>
          </ac:spMkLst>
        </pc:spChg>
        <pc:spChg chg="add del mod">
          <ac:chgData name="Emily Lisa" userId="d5dd4cca-287a-4751-b8a2-8db4ab9aeb03" providerId="ADAL" clId="{7E9FFC44-C4C5-4A38-BDF7-70017F8763BE}" dt="2024-02-29T18:59:12.679" v="2151" actId="478"/>
          <ac:spMkLst>
            <pc:docMk/>
            <pc:sldMk cId="1163372745" sldId="2147481871"/>
            <ac:spMk id="10" creationId="{F46CDF89-4938-2B81-AFE9-628A6A0B101A}"/>
          </ac:spMkLst>
        </pc:spChg>
        <pc:spChg chg="mod">
          <ac:chgData name="Emily Lisa" userId="d5dd4cca-287a-4751-b8a2-8db4ab9aeb03" providerId="ADAL" clId="{7E9FFC44-C4C5-4A38-BDF7-70017F8763BE}" dt="2024-02-29T18:58:38.949" v="2145"/>
          <ac:spMkLst>
            <pc:docMk/>
            <pc:sldMk cId="1163372745" sldId="2147481871"/>
            <ac:spMk id="12" creationId="{389178FF-DDA6-C03C-B5E0-A1A4C9096FC0}"/>
          </ac:spMkLst>
        </pc:spChg>
        <pc:spChg chg="mod">
          <ac:chgData name="Emily Lisa" userId="d5dd4cca-287a-4751-b8a2-8db4ab9aeb03" providerId="ADAL" clId="{7E9FFC44-C4C5-4A38-BDF7-70017F8763BE}" dt="2024-02-29T18:58:38.949" v="2145"/>
          <ac:spMkLst>
            <pc:docMk/>
            <pc:sldMk cId="1163372745" sldId="2147481871"/>
            <ac:spMk id="13" creationId="{BAF33F17-D151-8256-A283-2AEFDA219817}"/>
          </ac:spMkLst>
        </pc:spChg>
        <pc:spChg chg="add mod">
          <ac:chgData name="Emily Lisa" userId="d5dd4cca-287a-4751-b8a2-8db4ab9aeb03" providerId="ADAL" clId="{7E9FFC44-C4C5-4A38-BDF7-70017F8763BE}" dt="2024-02-29T20:37:26.428" v="2602" actId="255"/>
          <ac:spMkLst>
            <pc:docMk/>
            <pc:sldMk cId="1163372745" sldId="2147481871"/>
            <ac:spMk id="14" creationId="{048F6EAE-69CD-ADF6-BAA9-0B77595FF7F4}"/>
          </ac:spMkLst>
        </pc:spChg>
        <pc:spChg chg="add del mod">
          <ac:chgData name="Emily Lisa" userId="d5dd4cca-287a-4751-b8a2-8db4ab9aeb03" providerId="ADAL" clId="{7E9FFC44-C4C5-4A38-BDF7-70017F8763BE}" dt="2024-02-29T22:36:20.244" v="2899" actId="478"/>
          <ac:spMkLst>
            <pc:docMk/>
            <pc:sldMk cId="1163372745" sldId="2147481871"/>
            <ac:spMk id="17" creationId="{BF3E7936-386C-12EF-955B-C1570E31922A}"/>
          </ac:spMkLst>
        </pc:spChg>
        <pc:spChg chg="add del mod">
          <ac:chgData name="Emily Lisa" userId="d5dd4cca-287a-4751-b8a2-8db4ab9aeb03" providerId="ADAL" clId="{7E9FFC44-C4C5-4A38-BDF7-70017F8763BE}" dt="2024-02-29T19:04:12.820" v="2181" actId="478"/>
          <ac:spMkLst>
            <pc:docMk/>
            <pc:sldMk cId="1163372745" sldId="2147481871"/>
            <ac:spMk id="18" creationId="{ADE23EA4-6713-7C55-081A-4FBFC0444A07}"/>
          </ac:spMkLst>
        </pc:spChg>
        <pc:spChg chg="add del mod">
          <ac:chgData name="Emily Lisa" userId="d5dd4cca-287a-4751-b8a2-8db4ab9aeb03" providerId="ADAL" clId="{7E9FFC44-C4C5-4A38-BDF7-70017F8763BE}" dt="2024-02-29T19:04:18.267" v="2182" actId="478"/>
          <ac:spMkLst>
            <pc:docMk/>
            <pc:sldMk cId="1163372745" sldId="2147481871"/>
            <ac:spMk id="19" creationId="{2AADFA7B-AA7C-BCB0-C4A5-7DDC86367193}"/>
          </ac:spMkLst>
        </pc:spChg>
        <pc:spChg chg="add mod">
          <ac:chgData name="Emily Lisa" userId="d5dd4cca-287a-4751-b8a2-8db4ab9aeb03" providerId="ADAL" clId="{7E9FFC44-C4C5-4A38-BDF7-70017F8763BE}" dt="2024-02-29T22:37:12.866" v="2909" actId="14100"/>
          <ac:spMkLst>
            <pc:docMk/>
            <pc:sldMk cId="1163372745" sldId="2147481871"/>
            <ac:spMk id="20" creationId="{01250B8C-C8D3-8628-F384-0C5FE986978E}"/>
          </ac:spMkLst>
        </pc:spChg>
        <pc:grpChg chg="add del mod">
          <ac:chgData name="Emily Lisa" userId="d5dd4cca-287a-4751-b8a2-8db4ab9aeb03" providerId="ADAL" clId="{7E9FFC44-C4C5-4A38-BDF7-70017F8763BE}" dt="2024-02-29T22:36:17.185" v="2897" actId="478"/>
          <ac:grpSpMkLst>
            <pc:docMk/>
            <pc:sldMk cId="1163372745" sldId="2147481871"/>
            <ac:grpSpMk id="7" creationId="{CEFDA12B-2044-E9D7-0B7E-17D2FD21D99D}"/>
          </ac:grpSpMkLst>
        </pc:grpChg>
        <pc:grpChg chg="add del mod">
          <ac:chgData name="Emily Lisa" userId="d5dd4cca-287a-4751-b8a2-8db4ab9aeb03" providerId="ADAL" clId="{7E9FFC44-C4C5-4A38-BDF7-70017F8763BE}" dt="2024-02-29T18:58:50.783" v="2148" actId="478"/>
          <ac:grpSpMkLst>
            <pc:docMk/>
            <pc:sldMk cId="1163372745" sldId="2147481871"/>
            <ac:grpSpMk id="11" creationId="{00220A38-56E1-43DE-5641-F81EC5976E9E}"/>
          </ac:grpSpMkLst>
        </pc:grpChg>
        <pc:picChg chg="add del mod">
          <ac:chgData name="Emily Lisa" userId="d5dd4cca-287a-4751-b8a2-8db4ab9aeb03" providerId="ADAL" clId="{7E9FFC44-C4C5-4A38-BDF7-70017F8763BE}" dt="2024-02-29T19:05:26.891" v="2196" actId="478"/>
          <ac:picMkLst>
            <pc:docMk/>
            <pc:sldMk cId="1163372745" sldId="2147481871"/>
            <ac:picMk id="4" creationId="{7D9C4DD2-D50F-47AD-3B16-9E85F799529E}"/>
          </ac:picMkLst>
        </pc:picChg>
        <pc:picChg chg="add mod">
          <ac:chgData name="Emily Lisa" userId="d5dd4cca-287a-4751-b8a2-8db4ab9aeb03" providerId="ADAL" clId="{7E9FFC44-C4C5-4A38-BDF7-70017F8763BE}" dt="2024-02-29T18:58:38.949" v="2145"/>
          <ac:picMkLst>
            <pc:docMk/>
            <pc:sldMk cId="1163372745" sldId="2147481871"/>
            <ac:picMk id="15" creationId="{FF685B46-CE81-3107-46EC-0733AA070FA4}"/>
          </ac:picMkLst>
        </pc:picChg>
        <pc:picChg chg="add del mod">
          <ac:chgData name="Emily Lisa" userId="d5dd4cca-287a-4751-b8a2-8db4ab9aeb03" providerId="ADAL" clId="{7E9FFC44-C4C5-4A38-BDF7-70017F8763BE}" dt="2024-02-29T18:58:49.174" v="2147" actId="478"/>
          <ac:picMkLst>
            <pc:docMk/>
            <pc:sldMk cId="1163372745" sldId="2147481871"/>
            <ac:picMk id="16" creationId="{A7228D62-2BD3-1A69-843C-71628FEF59AC}"/>
          </ac:picMkLst>
        </pc:picChg>
      </pc:sldChg>
      <pc:sldChg chg="addSp delSp modSp mod delAnim modNotesTx">
        <pc:chgData name="Emily Lisa" userId="d5dd4cca-287a-4751-b8a2-8db4ab9aeb03" providerId="ADAL" clId="{7E9FFC44-C4C5-4A38-BDF7-70017F8763BE}" dt="2024-02-29T22:35:55.385" v="2893" actId="1076"/>
        <pc:sldMkLst>
          <pc:docMk/>
          <pc:sldMk cId="3517721331" sldId="2147481872"/>
        </pc:sldMkLst>
        <pc:spChg chg="del">
          <ac:chgData name="Emily Lisa" userId="d5dd4cca-287a-4751-b8a2-8db4ab9aeb03" providerId="ADAL" clId="{7E9FFC44-C4C5-4A38-BDF7-70017F8763BE}" dt="2024-02-29T19:03:49.050" v="2179" actId="478"/>
          <ac:spMkLst>
            <pc:docMk/>
            <pc:sldMk cId="3517721331" sldId="2147481872"/>
            <ac:spMk id="2" creationId="{FD7A8D67-E431-DB24-08C1-384FCC911463}"/>
          </ac:spMkLst>
        </pc:spChg>
        <pc:spChg chg="del">
          <ac:chgData name="Emily Lisa" userId="d5dd4cca-287a-4751-b8a2-8db4ab9aeb03" providerId="ADAL" clId="{7E9FFC44-C4C5-4A38-BDF7-70017F8763BE}" dt="2024-02-29T19:03:51.728" v="2180" actId="478"/>
          <ac:spMkLst>
            <pc:docMk/>
            <pc:sldMk cId="3517721331" sldId="2147481872"/>
            <ac:spMk id="3" creationId="{9B26E178-E0B3-96A9-939F-847441654713}"/>
          </ac:spMkLst>
        </pc:spChg>
        <pc:spChg chg="add mod">
          <ac:chgData name="Emily Lisa" userId="d5dd4cca-287a-4751-b8a2-8db4ab9aeb03" providerId="ADAL" clId="{7E9FFC44-C4C5-4A38-BDF7-70017F8763BE}" dt="2024-02-29T19:04:29.729" v="2184"/>
          <ac:spMkLst>
            <pc:docMk/>
            <pc:sldMk cId="3517721331" sldId="2147481872"/>
            <ac:spMk id="5" creationId="{F363EDD8-5CCC-843D-59A1-0ABA4AEFBB62}"/>
          </ac:spMkLst>
        </pc:spChg>
        <pc:spChg chg="add del mod">
          <ac:chgData name="Emily Lisa" userId="d5dd4cca-287a-4751-b8a2-8db4ab9aeb03" providerId="ADAL" clId="{7E9FFC44-C4C5-4A38-BDF7-70017F8763BE}" dt="2024-02-29T19:05:16.860" v="2194" actId="478"/>
          <ac:spMkLst>
            <pc:docMk/>
            <pc:sldMk cId="3517721331" sldId="2147481872"/>
            <ac:spMk id="7" creationId="{0DEAB660-3B5C-8AAA-85CE-14C36CF84496}"/>
          </ac:spMkLst>
        </pc:spChg>
        <pc:spChg chg="mod">
          <ac:chgData name="Emily Lisa" userId="d5dd4cca-287a-4751-b8a2-8db4ab9aeb03" providerId="ADAL" clId="{7E9FFC44-C4C5-4A38-BDF7-70017F8763BE}" dt="2024-02-29T19:04:29.729" v="2184"/>
          <ac:spMkLst>
            <pc:docMk/>
            <pc:sldMk cId="3517721331" sldId="2147481872"/>
            <ac:spMk id="9" creationId="{97D6B5C7-247F-B271-2FEF-4C0449E25294}"/>
          </ac:spMkLst>
        </pc:spChg>
        <pc:spChg chg="mod">
          <ac:chgData name="Emily Lisa" userId="d5dd4cca-287a-4751-b8a2-8db4ab9aeb03" providerId="ADAL" clId="{7E9FFC44-C4C5-4A38-BDF7-70017F8763BE}" dt="2024-02-29T19:04:29.729" v="2184"/>
          <ac:spMkLst>
            <pc:docMk/>
            <pc:sldMk cId="3517721331" sldId="2147481872"/>
            <ac:spMk id="10" creationId="{F6273A0D-5B6D-B536-87BD-C8CF55939910}"/>
          </ac:spMkLst>
        </pc:spChg>
        <pc:spChg chg="add mod">
          <ac:chgData name="Emily Lisa" userId="d5dd4cca-287a-4751-b8a2-8db4ab9aeb03" providerId="ADAL" clId="{7E9FFC44-C4C5-4A38-BDF7-70017F8763BE}" dt="2024-02-29T20:37:32.918" v="2603" actId="255"/>
          <ac:spMkLst>
            <pc:docMk/>
            <pc:sldMk cId="3517721331" sldId="2147481872"/>
            <ac:spMk id="12" creationId="{6F96DE59-5E68-9598-618A-EC22B2D76801}"/>
          </ac:spMkLst>
        </pc:spChg>
        <pc:spChg chg="add del mod">
          <ac:chgData name="Emily Lisa" userId="d5dd4cca-287a-4751-b8a2-8db4ab9aeb03" providerId="ADAL" clId="{7E9FFC44-C4C5-4A38-BDF7-70017F8763BE}" dt="2024-02-29T19:06:30.947" v="2206" actId="478"/>
          <ac:spMkLst>
            <pc:docMk/>
            <pc:sldMk cId="3517721331" sldId="2147481872"/>
            <ac:spMk id="14" creationId="{E65E8001-4EBE-C187-7E92-303E600A6A1B}"/>
          </ac:spMkLst>
        </pc:spChg>
        <pc:spChg chg="add del mod">
          <ac:chgData name="Emily Lisa" userId="d5dd4cca-287a-4751-b8a2-8db4ab9aeb03" providerId="ADAL" clId="{7E9FFC44-C4C5-4A38-BDF7-70017F8763BE}" dt="2024-02-29T19:06:38.033" v="2208" actId="478"/>
          <ac:spMkLst>
            <pc:docMk/>
            <pc:sldMk cId="3517721331" sldId="2147481872"/>
            <ac:spMk id="15" creationId="{E312D116-AF64-CC11-F791-22AC49975098}"/>
          </ac:spMkLst>
        </pc:spChg>
        <pc:spChg chg="add mod">
          <ac:chgData name="Emily Lisa" userId="d5dd4cca-287a-4751-b8a2-8db4ab9aeb03" providerId="ADAL" clId="{7E9FFC44-C4C5-4A38-BDF7-70017F8763BE}" dt="2024-02-29T22:35:44.975" v="2890" actId="255"/>
          <ac:spMkLst>
            <pc:docMk/>
            <pc:sldMk cId="3517721331" sldId="2147481872"/>
            <ac:spMk id="16" creationId="{89A76A5C-CD29-648D-0C07-4F6169BBA2B0}"/>
          </ac:spMkLst>
        </pc:spChg>
        <pc:spChg chg="mod">
          <ac:chgData name="Emily Lisa" userId="d5dd4cca-287a-4751-b8a2-8db4ab9aeb03" providerId="ADAL" clId="{7E9FFC44-C4C5-4A38-BDF7-70017F8763BE}" dt="2024-02-29T19:04:29.729" v="2184"/>
          <ac:spMkLst>
            <pc:docMk/>
            <pc:sldMk cId="3517721331" sldId="2147481872"/>
            <ac:spMk id="19" creationId="{554B40FC-2257-4F1C-56EF-DC607A1F8C91}"/>
          </ac:spMkLst>
        </pc:spChg>
        <pc:spChg chg="mod">
          <ac:chgData name="Emily Lisa" userId="d5dd4cca-287a-4751-b8a2-8db4ab9aeb03" providerId="ADAL" clId="{7E9FFC44-C4C5-4A38-BDF7-70017F8763BE}" dt="2024-02-29T19:04:29.729" v="2184"/>
          <ac:spMkLst>
            <pc:docMk/>
            <pc:sldMk cId="3517721331" sldId="2147481872"/>
            <ac:spMk id="20" creationId="{062B7686-9FF5-6063-556B-026706DA7252}"/>
          </ac:spMkLst>
        </pc:spChg>
        <pc:spChg chg="mod">
          <ac:chgData name="Emily Lisa" userId="d5dd4cca-287a-4751-b8a2-8db4ab9aeb03" providerId="ADAL" clId="{7E9FFC44-C4C5-4A38-BDF7-70017F8763BE}" dt="2024-02-29T19:04:29.729" v="2184"/>
          <ac:spMkLst>
            <pc:docMk/>
            <pc:sldMk cId="3517721331" sldId="2147481872"/>
            <ac:spMk id="21" creationId="{B7A9E760-FB8A-31F4-383D-059549A9B9D1}"/>
          </ac:spMkLst>
        </pc:spChg>
        <pc:spChg chg="add mod">
          <ac:chgData name="Emily Lisa" userId="d5dd4cca-287a-4751-b8a2-8db4ab9aeb03" providerId="ADAL" clId="{7E9FFC44-C4C5-4A38-BDF7-70017F8763BE}" dt="2024-02-29T22:35:55.385" v="2893" actId="1076"/>
          <ac:spMkLst>
            <pc:docMk/>
            <pc:sldMk cId="3517721331" sldId="2147481872"/>
            <ac:spMk id="22" creationId="{7A186D14-91C7-3499-55FD-AA2989BF8706}"/>
          </ac:spMkLst>
        </pc:spChg>
        <pc:grpChg chg="add del mod">
          <ac:chgData name="Emily Lisa" userId="d5dd4cca-287a-4751-b8a2-8db4ab9aeb03" providerId="ADAL" clId="{7E9FFC44-C4C5-4A38-BDF7-70017F8763BE}" dt="2024-02-29T19:05:14.642" v="2192" actId="478"/>
          <ac:grpSpMkLst>
            <pc:docMk/>
            <pc:sldMk cId="3517721331" sldId="2147481872"/>
            <ac:grpSpMk id="8" creationId="{52ACC3EB-60A4-367B-7C34-F60AE4FB69E7}"/>
          </ac:grpSpMkLst>
        </pc:grpChg>
        <pc:grpChg chg="add del mod">
          <ac:chgData name="Emily Lisa" userId="d5dd4cca-287a-4751-b8a2-8db4ab9aeb03" providerId="ADAL" clId="{7E9FFC44-C4C5-4A38-BDF7-70017F8763BE}" dt="2024-02-29T22:35:31.831" v="2887" actId="478"/>
          <ac:grpSpMkLst>
            <pc:docMk/>
            <pc:sldMk cId="3517721331" sldId="2147481872"/>
            <ac:grpSpMk id="17" creationId="{55044F75-34B1-78A5-266D-187290B464A3}"/>
          </ac:grpSpMkLst>
        </pc:grpChg>
        <pc:grpChg chg="mod">
          <ac:chgData name="Emily Lisa" userId="d5dd4cca-287a-4751-b8a2-8db4ab9aeb03" providerId="ADAL" clId="{7E9FFC44-C4C5-4A38-BDF7-70017F8763BE}" dt="2024-02-29T19:04:29.729" v="2184"/>
          <ac:grpSpMkLst>
            <pc:docMk/>
            <pc:sldMk cId="3517721331" sldId="2147481872"/>
            <ac:grpSpMk id="18" creationId="{F4755F96-3948-FED0-4CA7-B191D8665A7C}"/>
          </ac:grpSpMkLst>
        </pc:grpChg>
        <pc:picChg chg="add del mod">
          <ac:chgData name="Emily Lisa" userId="d5dd4cca-287a-4751-b8a2-8db4ab9aeb03" providerId="ADAL" clId="{7E9FFC44-C4C5-4A38-BDF7-70017F8763BE}" dt="2024-02-29T19:05:30.405" v="2197" actId="478"/>
          <ac:picMkLst>
            <pc:docMk/>
            <pc:sldMk cId="3517721331" sldId="2147481872"/>
            <ac:picMk id="4" creationId="{FB01A08C-FABA-5295-CCA3-54EF73920645}"/>
          </ac:picMkLst>
        </pc:picChg>
        <pc:picChg chg="add del mod">
          <ac:chgData name="Emily Lisa" userId="d5dd4cca-287a-4751-b8a2-8db4ab9aeb03" providerId="ADAL" clId="{7E9FFC44-C4C5-4A38-BDF7-70017F8763BE}" dt="2024-02-29T19:05:18.933" v="2195" actId="478"/>
          <ac:picMkLst>
            <pc:docMk/>
            <pc:sldMk cId="3517721331" sldId="2147481872"/>
            <ac:picMk id="6" creationId="{1FD8A1F9-C8D9-AAA3-CCDB-94DB3F895515}"/>
          </ac:picMkLst>
        </pc:picChg>
        <pc:picChg chg="add del mod">
          <ac:chgData name="Emily Lisa" userId="d5dd4cca-287a-4751-b8a2-8db4ab9aeb03" providerId="ADAL" clId="{7E9FFC44-C4C5-4A38-BDF7-70017F8763BE}" dt="2024-02-29T19:05:12.602" v="2191" actId="478"/>
          <ac:picMkLst>
            <pc:docMk/>
            <pc:sldMk cId="3517721331" sldId="2147481872"/>
            <ac:picMk id="11" creationId="{6D20E59F-9976-159E-8D5A-00AB54703929}"/>
          </ac:picMkLst>
        </pc:picChg>
        <pc:picChg chg="add mod">
          <ac:chgData name="Emily Lisa" userId="d5dd4cca-287a-4751-b8a2-8db4ab9aeb03" providerId="ADAL" clId="{7E9FFC44-C4C5-4A38-BDF7-70017F8763BE}" dt="2024-02-29T19:04:29.729" v="2184"/>
          <ac:picMkLst>
            <pc:docMk/>
            <pc:sldMk cId="3517721331" sldId="2147481872"/>
            <ac:picMk id="13" creationId="{6659C307-1E1B-ACAF-9D58-E107992ECA39}"/>
          </ac:picMkLst>
        </pc:picChg>
      </pc:sldChg>
      <pc:sldChg chg="addSp delSp modSp add mod">
        <pc:chgData name="Emily Lisa" userId="d5dd4cca-287a-4751-b8a2-8db4ab9aeb03" providerId="ADAL" clId="{7E9FFC44-C4C5-4A38-BDF7-70017F8763BE}" dt="2024-02-29T22:36:09.602" v="2895" actId="1076"/>
        <pc:sldMkLst>
          <pc:docMk/>
          <pc:sldMk cId="3755258623" sldId="2147481873"/>
        </pc:sldMkLst>
        <pc:spChg chg="add del mod">
          <ac:chgData name="Emily Lisa" userId="d5dd4cca-287a-4751-b8a2-8db4ab9aeb03" providerId="ADAL" clId="{7E9FFC44-C4C5-4A38-BDF7-70017F8763BE}" dt="2024-02-29T19:08:32.286" v="2215" actId="478"/>
          <ac:spMkLst>
            <pc:docMk/>
            <pc:sldMk cId="3755258623" sldId="2147481873"/>
            <ac:spMk id="3" creationId="{76AFAA1D-CC74-7110-19CD-DDD833C207F2}"/>
          </ac:spMkLst>
        </pc:spChg>
        <pc:spChg chg="add mod">
          <ac:chgData name="Emily Lisa" userId="d5dd4cca-287a-4751-b8a2-8db4ab9aeb03" providerId="ADAL" clId="{7E9FFC44-C4C5-4A38-BDF7-70017F8763BE}" dt="2024-02-29T22:36:09.602" v="2895" actId="1076"/>
          <ac:spMkLst>
            <pc:docMk/>
            <pc:sldMk cId="3755258623" sldId="2147481873"/>
            <ac:spMk id="4" creationId="{F6E2A995-E8C1-76BB-0424-CAFB97877736}"/>
          </ac:spMkLst>
        </pc:spChg>
        <pc:spChg chg="del">
          <ac:chgData name="Emily Lisa" userId="d5dd4cca-287a-4751-b8a2-8db4ab9aeb03" providerId="ADAL" clId="{7E9FFC44-C4C5-4A38-BDF7-70017F8763BE}" dt="2024-02-29T19:08:28.820" v="2214" actId="478"/>
          <ac:spMkLst>
            <pc:docMk/>
            <pc:sldMk cId="3755258623" sldId="2147481873"/>
            <ac:spMk id="5" creationId="{F363EDD8-5CCC-843D-59A1-0ABA4AEFBB62}"/>
          </ac:spMkLst>
        </pc:spChg>
        <pc:spChg chg="add mod">
          <ac:chgData name="Emily Lisa" userId="d5dd4cca-287a-4751-b8a2-8db4ab9aeb03" providerId="ADAL" clId="{7E9FFC44-C4C5-4A38-BDF7-70017F8763BE}" dt="2024-02-29T19:08:40.055" v="2216"/>
          <ac:spMkLst>
            <pc:docMk/>
            <pc:sldMk cId="3755258623" sldId="2147481873"/>
            <ac:spMk id="6" creationId="{36FECA3D-00AA-CE9B-824B-7957F3397559}"/>
          </ac:spMkLst>
        </pc:spChg>
        <pc:spChg chg="add del mod">
          <ac:chgData name="Emily Lisa" userId="d5dd4cca-287a-4751-b8a2-8db4ab9aeb03" providerId="ADAL" clId="{7E9FFC44-C4C5-4A38-BDF7-70017F8763BE}" dt="2024-02-29T19:08:51.068" v="2219" actId="478"/>
          <ac:spMkLst>
            <pc:docMk/>
            <pc:sldMk cId="3755258623" sldId="2147481873"/>
            <ac:spMk id="8" creationId="{34C31D81-E159-E136-2B60-4626163F4CC3}"/>
          </ac:spMkLst>
        </pc:spChg>
        <pc:spChg chg="mod">
          <ac:chgData name="Emily Lisa" userId="d5dd4cca-287a-4751-b8a2-8db4ab9aeb03" providerId="ADAL" clId="{7E9FFC44-C4C5-4A38-BDF7-70017F8763BE}" dt="2024-02-29T19:08:40.055" v="2216"/>
          <ac:spMkLst>
            <pc:docMk/>
            <pc:sldMk cId="3755258623" sldId="2147481873"/>
            <ac:spMk id="10" creationId="{D91CBD33-EDDA-C666-69AF-58D3EAB69547}"/>
          </ac:spMkLst>
        </pc:spChg>
        <pc:spChg chg="mod">
          <ac:chgData name="Emily Lisa" userId="d5dd4cca-287a-4751-b8a2-8db4ab9aeb03" providerId="ADAL" clId="{7E9FFC44-C4C5-4A38-BDF7-70017F8763BE}" dt="2024-02-29T19:08:40.055" v="2216"/>
          <ac:spMkLst>
            <pc:docMk/>
            <pc:sldMk cId="3755258623" sldId="2147481873"/>
            <ac:spMk id="11" creationId="{12FAE9F6-BE4B-5960-3713-49A29DFC1936}"/>
          </ac:spMkLst>
        </pc:spChg>
        <pc:spChg chg="del">
          <ac:chgData name="Emily Lisa" userId="d5dd4cca-287a-4751-b8a2-8db4ab9aeb03" providerId="ADAL" clId="{7E9FFC44-C4C5-4A38-BDF7-70017F8763BE}" dt="2024-02-29T19:08:28.820" v="2214" actId="478"/>
          <ac:spMkLst>
            <pc:docMk/>
            <pc:sldMk cId="3755258623" sldId="2147481873"/>
            <ac:spMk id="12" creationId="{6F96DE59-5E68-9598-618A-EC22B2D76801}"/>
          </ac:spMkLst>
        </pc:spChg>
        <pc:spChg chg="add mod">
          <ac:chgData name="Emily Lisa" userId="d5dd4cca-287a-4751-b8a2-8db4ab9aeb03" providerId="ADAL" clId="{7E9FFC44-C4C5-4A38-BDF7-70017F8763BE}" dt="2024-02-29T20:37:41.048" v="2604" actId="255"/>
          <ac:spMkLst>
            <pc:docMk/>
            <pc:sldMk cId="3755258623" sldId="2147481873"/>
            <ac:spMk id="15" creationId="{693A8382-1E5F-7F88-B403-509459E2C9A4}"/>
          </ac:spMkLst>
        </pc:spChg>
        <pc:spChg chg="del">
          <ac:chgData name="Emily Lisa" userId="d5dd4cca-287a-4751-b8a2-8db4ab9aeb03" providerId="ADAL" clId="{7E9FFC44-C4C5-4A38-BDF7-70017F8763BE}" dt="2024-02-29T19:08:28.820" v="2214" actId="478"/>
          <ac:spMkLst>
            <pc:docMk/>
            <pc:sldMk cId="3755258623" sldId="2147481873"/>
            <ac:spMk id="16" creationId="{89A76A5C-CD29-648D-0C07-4F6169BBA2B0}"/>
          </ac:spMkLst>
        </pc:spChg>
        <pc:spChg chg="del">
          <ac:chgData name="Emily Lisa" userId="d5dd4cca-287a-4751-b8a2-8db4ab9aeb03" providerId="ADAL" clId="{7E9FFC44-C4C5-4A38-BDF7-70017F8763BE}" dt="2024-02-29T19:08:28.820" v="2214" actId="478"/>
          <ac:spMkLst>
            <pc:docMk/>
            <pc:sldMk cId="3755258623" sldId="2147481873"/>
            <ac:spMk id="22" creationId="{7A186D14-91C7-3499-55FD-AA2989BF8706}"/>
          </ac:spMkLst>
        </pc:spChg>
        <pc:spChg chg="add mod">
          <ac:chgData name="Emily Lisa" userId="d5dd4cca-287a-4751-b8a2-8db4ab9aeb03" providerId="ADAL" clId="{7E9FFC44-C4C5-4A38-BDF7-70017F8763BE}" dt="2024-02-29T19:08:40.055" v="2216"/>
          <ac:spMkLst>
            <pc:docMk/>
            <pc:sldMk cId="3755258623" sldId="2147481873"/>
            <ac:spMk id="24" creationId="{4D4AA835-3E08-AA7A-BC51-F7AC1CAB75AD}"/>
          </ac:spMkLst>
        </pc:spChg>
        <pc:grpChg chg="add del mod">
          <ac:chgData name="Emily Lisa" userId="d5dd4cca-287a-4751-b8a2-8db4ab9aeb03" providerId="ADAL" clId="{7E9FFC44-C4C5-4A38-BDF7-70017F8763BE}" dt="2024-02-29T19:08:49.842" v="2218" actId="478"/>
          <ac:grpSpMkLst>
            <pc:docMk/>
            <pc:sldMk cId="3755258623" sldId="2147481873"/>
            <ac:grpSpMk id="9" creationId="{E1A9B000-5BA2-BCA4-1389-6C8AF2ED5383}"/>
          </ac:grpSpMkLst>
        </pc:grpChg>
        <pc:grpChg chg="del">
          <ac:chgData name="Emily Lisa" userId="d5dd4cca-287a-4751-b8a2-8db4ab9aeb03" providerId="ADAL" clId="{7E9FFC44-C4C5-4A38-BDF7-70017F8763BE}" dt="2024-02-29T19:08:28.820" v="2214" actId="478"/>
          <ac:grpSpMkLst>
            <pc:docMk/>
            <pc:sldMk cId="3755258623" sldId="2147481873"/>
            <ac:grpSpMk id="17" creationId="{55044F75-34B1-78A5-266D-187290B464A3}"/>
          </ac:grpSpMkLst>
        </pc:grpChg>
        <pc:picChg chg="add del mod">
          <ac:chgData name="Emily Lisa" userId="d5dd4cca-287a-4751-b8a2-8db4ab9aeb03" providerId="ADAL" clId="{7E9FFC44-C4C5-4A38-BDF7-70017F8763BE}" dt="2024-02-29T19:09:27.870" v="2228" actId="478"/>
          <ac:picMkLst>
            <pc:docMk/>
            <pc:sldMk cId="3755258623" sldId="2147481873"/>
            <ac:picMk id="7" creationId="{37C86E22-3C58-4155-4F78-AED6096192D4}"/>
          </ac:picMkLst>
        </pc:picChg>
        <pc:picChg chg="del">
          <ac:chgData name="Emily Lisa" userId="d5dd4cca-287a-4751-b8a2-8db4ab9aeb03" providerId="ADAL" clId="{7E9FFC44-C4C5-4A38-BDF7-70017F8763BE}" dt="2024-02-29T19:08:28.820" v="2214" actId="478"/>
          <ac:picMkLst>
            <pc:docMk/>
            <pc:sldMk cId="3755258623" sldId="2147481873"/>
            <ac:picMk id="13" creationId="{6659C307-1E1B-ACAF-9D58-E107992ECA39}"/>
          </ac:picMkLst>
        </pc:picChg>
        <pc:picChg chg="add del mod">
          <ac:chgData name="Emily Lisa" userId="d5dd4cca-287a-4751-b8a2-8db4ab9aeb03" providerId="ADAL" clId="{7E9FFC44-C4C5-4A38-BDF7-70017F8763BE}" dt="2024-02-29T19:08:47.508" v="2217" actId="478"/>
          <ac:picMkLst>
            <pc:docMk/>
            <pc:sldMk cId="3755258623" sldId="2147481873"/>
            <ac:picMk id="14" creationId="{A50ECBA4-F4D4-B386-BC4A-C44BA4BD9381}"/>
          </ac:picMkLst>
        </pc:picChg>
        <pc:picChg chg="add mod">
          <ac:chgData name="Emily Lisa" userId="d5dd4cca-287a-4751-b8a2-8db4ab9aeb03" providerId="ADAL" clId="{7E9FFC44-C4C5-4A38-BDF7-70017F8763BE}" dt="2024-02-29T19:08:40.055" v="2216"/>
          <ac:picMkLst>
            <pc:docMk/>
            <pc:sldMk cId="3755258623" sldId="2147481873"/>
            <ac:picMk id="23" creationId="{DF6FD17D-8A7D-9ACC-2278-A87F7BA161F5}"/>
          </ac:picMkLst>
        </pc:picChg>
      </pc:sldChg>
      <pc:sldChg chg="addSp delSp modSp mod delAnim modNotesTx">
        <pc:chgData name="Emily Lisa" userId="d5dd4cca-287a-4751-b8a2-8db4ab9aeb03" providerId="ADAL" clId="{7E9FFC44-C4C5-4A38-BDF7-70017F8763BE}" dt="2024-02-29T22:35:22.655" v="2884" actId="20577"/>
        <pc:sldMkLst>
          <pc:docMk/>
          <pc:sldMk cId="2396127980" sldId="2147481874"/>
        </pc:sldMkLst>
        <pc:spChg chg="add mod">
          <ac:chgData name="Emily Lisa" userId="d5dd4cca-287a-4751-b8a2-8db4ab9aeb03" providerId="ADAL" clId="{7E9FFC44-C4C5-4A38-BDF7-70017F8763BE}" dt="2024-02-29T19:19:30.376" v="2424"/>
          <ac:spMkLst>
            <pc:docMk/>
            <pc:sldMk cId="2396127980" sldId="2147481874"/>
            <ac:spMk id="2" creationId="{2894E983-2BA2-A9C8-0CB4-63836EE73C5F}"/>
          </ac:spMkLst>
        </pc:spChg>
        <pc:spChg chg="add mod">
          <ac:chgData name="Emily Lisa" userId="d5dd4cca-287a-4751-b8a2-8db4ab9aeb03" providerId="ADAL" clId="{7E9FFC44-C4C5-4A38-BDF7-70017F8763BE}" dt="2024-02-29T22:35:22.655" v="2884" actId="20577"/>
          <ac:spMkLst>
            <pc:docMk/>
            <pc:sldMk cId="2396127980" sldId="2147481874"/>
            <ac:spMk id="3" creationId="{D3848098-B80A-8240-AE86-7D37E8077C5B}"/>
          </ac:spMkLst>
        </pc:spChg>
        <pc:spChg chg="add mod">
          <ac:chgData name="Emily Lisa" userId="d5dd4cca-287a-4751-b8a2-8db4ab9aeb03" providerId="ADAL" clId="{7E9FFC44-C4C5-4A38-BDF7-70017F8763BE}" dt="2024-02-29T19:19:30.376" v="2424"/>
          <ac:spMkLst>
            <pc:docMk/>
            <pc:sldMk cId="2396127980" sldId="2147481874"/>
            <ac:spMk id="4" creationId="{6B04803F-1C34-453B-DE57-52B2A8F7D653}"/>
          </ac:spMkLst>
        </pc:spChg>
        <pc:spChg chg="add del mod">
          <ac:chgData name="Emily Lisa" userId="d5dd4cca-287a-4751-b8a2-8db4ab9aeb03" providerId="ADAL" clId="{7E9FFC44-C4C5-4A38-BDF7-70017F8763BE}" dt="2024-02-29T19:19:41.068" v="2427" actId="478"/>
          <ac:spMkLst>
            <pc:docMk/>
            <pc:sldMk cId="2396127980" sldId="2147481874"/>
            <ac:spMk id="6" creationId="{565EF98A-0D9E-8F59-1727-E1086CD2F893}"/>
          </ac:spMkLst>
        </pc:spChg>
        <pc:spChg chg="mod">
          <ac:chgData name="Emily Lisa" userId="d5dd4cca-287a-4751-b8a2-8db4ab9aeb03" providerId="ADAL" clId="{7E9FFC44-C4C5-4A38-BDF7-70017F8763BE}" dt="2024-02-29T19:19:30.376" v="2424"/>
          <ac:spMkLst>
            <pc:docMk/>
            <pc:sldMk cId="2396127980" sldId="2147481874"/>
            <ac:spMk id="8" creationId="{2C2AB4F2-11C0-4DC6-5AC7-2BF730DD655E}"/>
          </ac:spMkLst>
        </pc:spChg>
        <pc:spChg chg="mod">
          <ac:chgData name="Emily Lisa" userId="d5dd4cca-287a-4751-b8a2-8db4ab9aeb03" providerId="ADAL" clId="{7E9FFC44-C4C5-4A38-BDF7-70017F8763BE}" dt="2024-02-29T19:19:30.376" v="2424"/>
          <ac:spMkLst>
            <pc:docMk/>
            <pc:sldMk cId="2396127980" sldId="2147481874"/>
            <ac:spMk id="9" creationId="{7153F866-AD26-EE2D-E447-ECE1E825A016}"/>
          </ac:spMkLst>
        </pc:spChg>
        <pc:spChg chg="del">
          <ac:chgData name="Emily Lisa" userId="d5dd4cca-287a-4751-b8a2-8db4ab9aeb03" providerId="ADAL" clId="{7E9FFC44-C4C5-4A38-BDF7-70017F8763BE}" dt="2024-02-29T19:19:07.446" v="2421" actId="478"/>
          <ac:spMkLst>
            <pc:docMk/>
            <pc:sldMk cId="2396127980" sldId="2147481874"/>
            <ac:spMk id="11" creationId="{481DFDEC-A04B-06AF-1C06-40B70759BF4C}"/>
          </ac:spMkLst>
        </pc:spChg>
        <pc:spChg chg="del">
          <ac:chgData name="Emily Lisa" userId="d5dd4cca-287a-4751-b8a2-8db4ab9aeb03" providerId="ADAL" clId="{7E9FFC44-C4C5-4A38-BDF7-70017F8763BE}" dt="2024-02-29T19:19:10.544" v="2422" actId="478"/>
          <ac:spMkLst>
            <pc:docMk/>
            <pc:sldMk cId="2396127980" sldId="2147481874"/>
            <ac:spMk id="12" creationId="{28BD8B70-75E5-25E7-46A1-7BFFA4B9D340}"/>
          </ac:spMkLst>
        </pc:spChg>
        <pc:spChg chg="add mod">
          <ac:chgData name="Emily Lisa" userId="d5dd4cca-287a-4751-b8a2-8db4ab9aeb03" providerId="ADAL" clId="{7E9FFC44-C4C5-4A38-BDF7-70017F8763BE}" dt="2024-02-29T20:36:57.109" v="2600" actId="255"/>
          <ac:spMkLst>
            <pc:docMk/>
            <pc:sldMk cId="2396127980" sldId="2147481874"/>
            <ac:spMk id="13" creationId="{A5893625-4AF3-1D4D-5226-97E5E02C4B63}"/>
          </ac:spMkLst>
        </pc:spChg>
        <pc:spChg chg="mod">
          <ac:chgData name="Emily Lisa" userId="d5dd4cca-287a-4751-b8a2-8db4ab9aeb03" providerId="ADAL" clId="{7E9FFC44-C4C5-4A38-BDF7-70017F8763BE}" dt="2024-02-29T19:19:30.376" v="2424"/>
          <ac:spMkLst>
            <pc:docMk/>
            <pc:sldMk cId="2396127980" sldId="2147481874"/>
            <ac:spMk id="15" creationId="{E7A55770-F6D5-F285-564B-D1538E1DF380}"/>
          </ac:spMkLst>
        </pc:spChg>
        <pc:spChg chg="mod">
          <ac:chgData name="Emily Lisa" userId="d5dd4cca-287a-4751-b8a2-8db4ab9aeb03" providerId="ADAL" clId="{7E9FFC44-C4C5-4A38-BDF7-70017F8763BE}" dt="2024-02-29T19:19:30.376" v="2424"/>
          <ac:spMkLst>
            <pc:docMk/>
            <pc:sldMk cId="2396127980" sldId="2147481874"/>
            <ac:spMk id="16" creationId="{5FB90F1E-4AB4-845A-2A63-2920BC54B5DE}"/>
          </ac:spMkLst>
        </pc:spChg>
        <pc:spChg chg="mod">
          <ac:chgData name="Emily Lisa" userId="d5dd4cca-287a-4751-b8a2-8db4ab9aeb03" providerId="ADAL" clId="{7E9FFC44-C4C5-4A38-BDF7-70017F8763BE}" dt="2024-02-29T19:19:30.376" v="2424"/>
          <ac:spMkLst>
            <pc:docMk/>
            <pc:sldMk cId="2396127980" sldId="2147481874"/>
            <ac:spMk id="17" creationId="{00B3D915-6325-6712-6ADA-7B06070A9C3E}"/>
          </ac:spMkLst>
        </pc:spChg>
        <pc:spChg chg="mod">
          <ac:chgData name="Emily Lisa" userId="d5dd4cca-287a-4751-b8a2-8db4ab9aeb03" providerId="ADAL" clId="{7E9FFC44-C4C5-4A38-BDF7-70017F8763BE}" dt="2024-02-29T19:19:30.376" v="2424"/>
          <ac:spMkLst>
            <pc:docMk/>
            <pc:sldMk cId="2396127980" sldId="2147481874"/>
            <ac:spMk id="18" creationId="{924074E7-2670-6E04-9340-594AC2373464}"/>
          </ac:spMkLst>
        </pc:spChg>
        <pc:spChg chg="mod">
          <ac:chgData name="Emily Lisa" userId="d5dd4cca-287a-4751-b8a2-8db4ab9aeb03" providerId="ADAL" clId="{7E9FFC44-C4C5-4A38-BDF7-70017F8763BE}" dt="2024-02-29T19:19:30.376" v="2424"/>
          <ac:spMkLst>
            <pc:docMk/>
            <pc:sldMk cId="2396127980" sldId="2147481874"/>
            <ac:spMk id="20" creationId="{1DD8D127-1533-FB1C-BD72-675812358FF5}"/>
          </ac:spMkLst>
        </pc:spChg>
        <pc:spChg chg="mod">
          <ac:chgData name="Emily Lisa" userId="d5dd4cca-287a-4751-b8a2-8db4ab9aeb03" providerId="ADAL" clId="{7E9FFC44-C4C5-4A38-BDF7-70017F8763BE}" dt="2024-02-29T19:19:30.376" v="2424"/>
          <ac:spMkLst>
            <pc:docMk/>
            <pc:sldMk cId="2396127980" sldId="2147481874"/>
            <ac:spMk id="21" creationId="{5E7670D4-F9A3-CDC7-CD26-8436AA6078D0}"/>
          </ac:spMkLst>
        </pc:spChg>
        <pc:spChg chg="mod">
          <ac:chgData name="Emily Lisa" userId="d5dd4cca-287a-4751-b8a2-8db4ab9aeb03" providerId="ADAL" clId="{7E9FFC44-C4C5-4A38-BDF7-70017F8763BE}" dt="2024-02-29T19:19:30.376" v="2424"/>
          <ac:spMkLst>
            <pc:docMk/>
            <pc:sldMk cId="2396127980" sldId="2147481874"/>
            <ac:spMk id="23" creationId="{D0331AEF-B971-5D4F-426F-28989D19299C}"/>
          </ac:spMkLst>
        </pc:spChg>
        <pc:spChg chg="mod">
          <ac:chgData name="Emily Lisa" userId="d5dd4cca-287a-4751-b8a2-8db4ab9aeb03" providerId="ADAL" clId="{7E9FFC44-C4C5-4A38-BDF7-70017F8763BE}" dt="2024-02-29T19:19:30.376" v="2424"/>
          <ac:spMkLst>
            <pc:docMk/>
            <pc:sldMk cId="2396127980" sldId="2147481874"/>
            <ac:spMk id="24" creationId="{14222712-29D1-8C58-7316-4BE10AC9ACC2}"/>
          </ac:spMkLst>
        </pc:spChg>
        <pc:spChg chg="mod">
          <ac:chgData name="Emily Lisa" userId="d5dd4cca-287a-4751-b8a2-8db4ab9aeb03" providerId="ADAL" clId="{7E9FFC44-C4C5-4A38-BDF7-70017F8763BE}" dt="2024-02-29T19:19:30.376" v="2424"/>
          <ac:spMkLst>
            <pc:docMk/>
            <pc:sldMk cId="2396127980" sldId="2147481874"/>
            <ac:spMk id="29" creationId="{F04C875B-67AD-D5AA-965A-1BD32ED4BBB6}"/>
          </ac:spMkLst>
        </pc:spChg>
        <pc:spChg chg="mod">
          <ac:chgData name="Emily Lisa" userId="d5dd4cca-287a-4751-b8a2-8db4ab9aeb03" providerId="ADAL" clId="{7E9FFC44-C4C5-4A38-BDF7-70017F8763BE}" dt="2024-02-29T19:19:30.376" v="2424"/>
          <ac:spMkLst>
            <pc:docMk/>
            <pc:sldMk cId="2396127980" sldId="2147481874"/>
            <ac:spMk id="31" creationId="{E5DE9F5E-5D78-9DB0-64CF-247DFBF67D15}"/>
          </ac:spMkLst>
        </pc:spChg>
        <pc:spChg chg="mod">
          <ac:chgData name="Emily Lisa" userId="d5dd4cca-287a-4751-b8a2-8db4ab9aeb03" providerId="ADAL" clId="{7E9FFC44-C4C5-4A38-BDF7-70017F8763BE}" dt="2024-02-29T19:19:30.376" v="2424"/>
          <ac:spMkLst>
            <pc:docMk/>
            <pc:sldMk cId="2396127980" sldId="2147481874"/>
            <ac:spMk id="33" creationId="{D3E593B9-B89B-A300-5B45-6B0C36021F49}"/>
          </ac:spMkLst>
        </pc:spChg>
        <pc:spChg chg="mod">
          <ac:chgData name="Emily Lisa" userId="d5dd4cca-287a-4751-b8a2-8db4ab9aeb03" providerId="ADAL" clId="{7E9FFC44-C4C5-4A38-BDF7-70017F8763BE}" dt="2024-02-29T19:19:30.376" v="2424"/>
          <ac:spMkLst>
            <pc:docMk/>
            <pc:sldMk cId="2396127980" sldId="2147481874"/>
            <ac:spMk id="34" creationId="{EF222238-1275-5BC3-2572-7FE97E4DE776}"/>
          </ac:spMkLst>
        </pc:spChg>
        <pc:spChg chg="mod">
          <ac:chgData name="Emily Lisa" userId="d5dd4cca-287a-4751-b8a2-8db4ab9aeb03" providerId="ADAL" clId="{7E9FFC44-C4C5-4A38-BDF7-70017F8763BE}" dt="2024-02-29T19:19:30.376" v="2424"/>
          <ac:spMkLst>
            <pc:docMk/>
            <pc:sldMk cId="2396127980" sldId="2147481874"/>
            <ac:spMk id="36" creationId="{4263EF84-4748-5BD7-166F-27182013D022}"/>
          </ac:spMkLst>
        </pc:spChg>
        <pc:spChg chg="mod">
          <ac:chgData name="Emily Lisa" userId="d5dd4cca-287a-4751-b8a2-8db4ab9aeb03" providerId="ADAL" clId="{7E9FFC44-C4C5-4A38-BDF7-70017F8763BE}" dt="2024-02-29T19:19:30.376" v="2424"/>
          <ac:spMkLst>
            <pc:docMk/>
            <pc:sldMk cId="2396127980" sldId="2147481874"/>
            <ac:spMk id="37" creationId="{174FC8B9-C9D0-3170-8383-22AE97B60803}"/>
          </ac:spMkLst>
        </pc:spChg>
        <pc:spChg chg="mod">
          <ac:chgData name="Emily Lisa" userId="d5dd4cca-287a-4751-b8a2-8db4ab9aeb03" providerId="ADAL" clId="{7E9FFC44-C4C5-4A38-BDF7-70017F8763BE}" dt="2024-02-29T19:19:30.376" v="2424"/>
          <ac:spMkLst>
            <pc:docMk/>
            <pc:sldMk cId="2396127980" sldId="2147481874"/>
            <ac:spMk id="39" creationId="{3AF4B507-A678-29D6-ED90-75277A421E10}"/>
          </ac:spMkLst>
        </pc:spChg>
        <pc:spChg chg="mod">
          <ac:chgData name="Emily Lisa" userId="d5dd4cca-287a-4751-b8a2-8db4ab9aeb03" providerId="ADAL" clId="{7E9FFC44-C4C5-4A38-BDF7-70017F8763BE}" dt="2024-02-29T19:19:30.376" v="2424"/>
          <ac:spMkLst>
            <pc:docMk/>
            <pc:sldMk cId="2396127980" sldId="2147481874"/>
            <ac:spMk id="41" creationId="{C90CB389-2C32-B3CA-CE00-D1267D59CC44}"/>
          </ac:spMkLst>
        </pc:spChg>
        <pc:spChg chg="mod">
          <ac:chgData name="Emily Lisa" userId="d5dd4cca-287a-4751-b8a2-8db4ab9aeb03" providerId="ADAL" clId="{7E9FFC44-C4C5-4A38-BDF7-70017F8763BE}" dt="2024-02-29T19:19:30.376" v="2424"/>
          <ac:spMkLst>
            <pc:docMk/>
            <pc:sldMk cId="2396127980" sldId="2147481874"/>
            <ac:spMk id="43" creationId="{C8EC38C9-B22C-39F4-BC1C-23C5193ECFC4}"/>
          </ac:spMkLst>
        </pc:spChg>
        <pc:spChg chg="mod">
          <ac:chgData name="Emily Lisa" userId="d5dd4cca-287a-4751-b8a2-8db4ab9aeb03" providerId="ADAL" clId="{7E9FFC44-C4C5-4A38-BDF7-70017F8763BE}" dt="2024-02-29T19:19:30.376" v="2424"/>
          <ac:spMkLst>
            <pc:docMk/>
            <pc:sldMk cId="2396127980" sldId="2147481874"/>
            <ac:spMk id="47" creationId="{395D1AC3-0468-381F-4D55-11E7117A365F}"/>
          </ac:spMkLst>
        </pc:spChg>
        <pc:spChg chg="mod">
          <ac:chgData name="Emily Lisa" userId="d5dd4cca-287a-4751-b8a2-8db4ab9aeb03" providerId="ADAL" clId="{7E9FFC44-C4C5-4A38-BDF7-70017F8763BE}" dt="2024-02-29T19:19:30.376" v="2424"/>
          <ac:spMkLst>
            <pc:docMk/>
            <pc:sldMk cId="2396127980" sldId="2147481874"/>
            <ac:spMk id="52" creationId="{5C04BEE7-D329-AC2B-2EA5-A5052C744073}"/>
          </ac:spMkLst>
        </pc:spChg>
        <pc:spChg chg="mod">
          <ac:chgData name="Emily Lisa" userId="d5dd4cca-287a-4751-b8a2-8db4ab9aeb03" providerId="ADAL" clId="{7E9FFC44-C4C5-4A38-BDF7-70017F8763BE}" dt="2024-02-29T19:19:30.376" v="2424"/>
          <ac:spMkLst>
            <pc:docMk/>
            <pc:sldMk cId="2396127980" sldId="2147481874"/>
            <ac:spMk id="53" creationId="{E26791E9-FD99-FC9B-CD53-CEC3187BA797}"/>
          </ac:spMkLst>
        </pc:spChg>
        <pc:spChg chg="mod">
          <ac:chgData name="Emily Lisa" userId="d5dd4cca-287a-4751-b8a2-8db4ab9aeb03" providerId="ADAL" clId="{7E9FFC44-C4C5-4A38-BDF7-70017F8763BE}" dt="2024-02-29T19:19:30.376" v="2424"/>
          <ac:spMkLst>
            <pc:docMk/>
            <pc:sldMk cId="2396127980" sldId="2147481874"/>
            <ac:spMk id="55" creationId="{9BBFEA5E-0CFD-5B15-FE05-85D2930B3190}"/>
          </ac:spMkLst>
        </pc:spChg>
        <pc:spChg chg="mod">
          <ac:chgData name="Emily Lisa" userId="d5dd4cca-287a-4751-b8a2-8db4ab9aeb03" providerId="ADAL" clId="{7E9FFC44-C4C5-4A38-BDF7-70017F8763BE}" dt="2024-02-29T19:19:30.376" v="2424"/>
          <ac:spMkLst>
            <pc:docMk/>
            <pc:sldMk cId="2396127980" sldId="2147481874"/>
            <ac:spMk id="57" creationId="{466CA161-F558-9212-D122-0FB13200E952}"/>
          </ac:spMkLst>
        </pc:spChg>
        <pc:spChg chg="mod">
          <ac:chgData name="Emily Lisa" userId="d5dd4cca-287a-4751-b8a2-8db4ab9aeb03" providerId="ADAL" clId="{7E9FFC44-C4C5-4A38-BDF7-70017F8763BE}" dt="2024-02-29T19:19:30.376" v="2424"/>
          <ac:spMkLst>
            <pc:docMk/>
            <pc:sldMk cId="2396127980" sldId="2147481874"/>
            <ac:spMk id="59" creationId="{396C3896-202A-A426-6D64-B2C7A63AEB34}"/>
          </ac:spMkLst>
        </pc:spChg>
        <pc:spChg chg="mod">
          <ac:chgData name="Emily Lisa" userId="d5dd4cca-287a-4751-b8a2-8db4ab9aeb03" providerId="ADAL" clId="{7E9FFC44-C4C5-4A38-BDF7-70017F8763BE}" dt="2024-02-29T19:19:30.376" v="2424"/>
          <ac:spMkLst>
            <pc:docMk/>
            <pc:sldMk cId="2396127980" sldId="2147481874"/>
            <ac:spMk id="61" creationId="{439FAA28-1694-3082-E2D5-093BEF24DBDA}"/>
          </ac:spMkLst>
        </pc:spChg>
        <pc:spChg chg="mod">
          <ac:chgData name="Emily Lisa" userId="d5dd4cca-287a-4751-b8a2-8db4ab9aeb03" providerId="ADAL" clId="{7E9FFC44-C4C5-4A38-BDF7-70017F8763BE}" dt="2024-02-29T19:19:30.376" v="2424"/>
          <ac:spMkLst>
            <pc:docMk/>
            <pc:sldMk cId="2396127980" sldId="2147481874"/>
            <ac:spMk id="65" creationId="{DEC48F90-1480-1489-4C66-63AE78DEAA64}"/>
          </ac:spMkLst>
        </pc:spChg>
        <pc:spChg chg="mod">
          <ac:chgData name="Emily Lisa" userId="d5dd4cca-287a-4751-b8a2-8db4ab9aeb03" providerId="ADAL" clId="{7E9FFC44-C4C5-4A38-BDF7-70017F8763BE}" dt="2024-02-29T19:19:30.376" v="2424"/>
          <ac:spMkLst>
            <pc:docMk/>
            <pc:sldMk cId="2396127980" sldId="2147481874"/>
            <ac:spMk id="66" creationId="{1EFE4069-4ADB-B127-E1CE-0A0C82752E4E}"/>
          </ac:spMkLst>
        </pc:spChg>
        <pc:spChg chg="mod">
          <ac:chgData name="Emily Lisa" userId="d5dd4cca-287a-4751-b8a2-8db4ab9aeb03" providerId="ADAL" clId="{7E9FFC44-C4C5-4A38-BDF7-70017F8763BE}" dt="2024-02-29T19:19:30.376" v="2424"/>
          <ac:spMkLst>
            <pc:docMk/>
            <pc:sldMk cId="2396127980" sldId="2147481874"/>
            <ac:spMk id="67" creationId="{85C627E7-02AB-E138-AF03-8DF82C54E4B7}"/>
          </ac:spMkLst>
        </pc:spChg>
        <pc:spChg chg="mod">
          <ac:chgData name="Emily Lisa" userId="d5dd4cca-287a-4751-b8a2-8db4ab9aeb03" providerId="ADAL" clId="{7E9FFC44-C4C5-4A38-BDF7-70017F8763BE}" dt="2024-02-29T19:19:30.376" v="2424"/>
          <ac:spMkLst>
            <pc:docMk/>
            <pc:sldMk cId="2396127980" sldId="2147481874"/>
            <ac:spMk id="68" creationId="{FA2D6179-8085-1DC7-3AEA-CD174D2884D8}"/>
          </ac:spMkLst>
        </pc:spChg>
        <pc:spChg chg="mod">
          <ac:chgData name="Emily Lisa" userId="d5dd4cca-287a-4751-b8a2-8db4ab9aeb03" providerId="ADAL" clId="{7E9FFC44-C4C5-4A38-BDF7-70017F8763BE}" dt="2024-02-29T19:19:30.376" v="2424"/>
          <ac:spMkLst>
            <pc:docMk/>
            <pc:sldMk cId="2396127980" sldId="2147481874"/>
            <ac:spMk id="69" creationId="{7BE8500C-C34D-FC34-21C0-9BB6E429C5DD}"/>
          </ac:spMkLst>
        </pc:spChg>
        <pc:spChg chg="mod">
          <ac:chgData name="Emily Lisa" userId="d5dd4cca-287a-4751-b8a2-8db4ab9aeb03" providerId="ADAL" clId="{7E9FFC44-C4C5-4A38-BDF7-70017F8763BE}" dt="2024-02-29T19:19:30.376" v="2424"/>
          <ac:spMkLst>
            <pc:docMk/>
            <pc:sldMk cId="2396127980" sldId="2147481874"/>
            <ac:spMk id="70" creationId="{62F2E8AF-E1D4-DF61-9241-F3AF3FB3D3EC}"/>
          </ac:spMkLst>
        </pc:spChg>
        <pc:spChg chg="mod">
          <ac:chgData name="Emily Lisa" userId="d5dd4cca-287a-4751-b8a2-8db4ab9aeb03" providerId="ADAL" clId="{7E9FFC44-C4C5-4A38-BDF7-70017F8763BE}" dt="2024-02-29T19:19:30.376" v="2424"/>
          <ac:spMkLst>
            <pc:docMk/>
            <pc:sldMk cId="2396127980" sldId="2147481874"/>
            <ac:spMk id="71" creationId="{DEDB8D3D-11DA-F866-0E8B-B744B7E3D4EC}"/>
          </ac:spMkLst>
        </pc:spChg>
        <pc:spChg chg="mod">
          <ac:chgData name="Emily Lisa" userId="d5dd4cca-287a-4751-b8a2-8db4ab9aeb03" providerId="ADAL" clId="{7E9FFC44-C4C5-4A38-BDF7-70017F8763BE}" dt="2024-02-29T19:19:30.376" v="2424"/>
          <ac:spMkLst>
            <pc:docMk/>
            <pc:sldMk cId="2396127980" sldId="2147481874"/>
            <ac:spMk id="72" creationId="{90510835-6008-0A34-DC7A-0FA91F0F869C}"/>
          </ac:spMkLst>
        </pc:spChg>
        <pc:spChg chg="mod">
          <ac:chgData name="Emily Lisa" userId="d5dd4cca-287a-4751-b8a2-8db4ab9aeb03" providerId="ADAL" clId="{7E9FFC44-C4C5-4A38-BDF7-70017F8763BE}" dt="2024-02-29T19:19:30.376" v="2424"/>
          <ac:spMkLst>
            <pc:docMk/>
            <pc:sldMk cId="2396127980" sldId="2147481874"/>
            <ac:spMk id="73" creationId="{46C87C28-B7CE-B157-056A-48E4C40E9733}"/>
          </ac:spMkLst>
        </pc:spChg>
        <pc:spChg chg="mod">
          <ac:chgData name="Emily Lisa" userId="d5dd4cca-287a-4751-b8a2-8db4ab9aeb03" providerId="ADAL" clId="{7E9FFC44-C4C5-4A38-BDF7-70017F8763BE}" dt="2024-02-29T19:19:30.376" v="2424"/>
          <ac:spMkLst>
            <pc:docMk/>
            <pc:sldMk cId="2396127980" sldId="2147481874"/>
            <ac:spMk id="74" creationId="{24B2438B-D909-B7D0-63B3-0A913E7FC833}"/>
          </ac:spMkLst>
        </pc:spChg>
        <pc:spChg chg="mod">
          <ac:chgData name="Emily Lisa" userId="d5dd4cca-287a-4751-b8a2-8db4ab9aeb03" providerId="ADAL" clId="{7E9FFC44-C4C5-4A38-BDF7-70017F8763BE}" dt="2024-02-29T19:19:30.376" v="2424"/>
          <ac:spMkLst>
            <pc:docMk/>
            <pc:sldMk cId="2396127980" sldId="2147481874"/>
            <ac:spMk id="75" creationId="{9CF2C98F-2E52-E985-73F1-098C9EAAF8DE}"/>
          </ac:spMkLst>
        </pc:spChg>
        <pc:spChg chg="mod">
          <ac:chgData name="Emily Lisa" userId="d5dd4cca-287a-4751-b8a2-8db4ab9aeb03" providerId="ADAL" clId="{7E9FFC44-C4C5-4A38-BDF7-70017F8763BE}" dt="2024-02-29T19:19:30.376" v="2424"/>
          <ac:spMkLst>
            <pc:docMk/>
            <pc:sldMk cId="2396127980" sldId="2147481874"/>
            <ac:spMk id="76" creationId="{4E5FAB5C-382D-ECF3-B51F-E71C8B3B7667}"/>
          </ac:spMkLst>
        </pc:spChg>
        <pc:spChg chg="mod">
          <ac:chgData name="Emily Lisa" userId="d5dd4cca-287a-4751-b8a2-8db4ab9aeb03" providerId="ADAL" clId="{7E9FFC44-C4C5-4A38-BDF7-70017F8763BE}" dt="2024-02-29T19:19:30.376" v="2424"/>
          <ac:spMkLst>
            <pc:docMk/>
            <pc:sldMk cId="2396127980" sldId="2147481874"/>
            <ac:spMk id="77" creationId="{B69C107D-87FB-E0F1-10E6-AA3EC569B103}"/>
          </ac:spMkLst>
        </pc:spChg>
        <pc:spChg chg="mod">
          <ac:chgData name="Emily Lisa" userId="d5dd4cca-287a-4751-b8a2-8db4ab9aeb03" providerId="ADAL" clId="{7E9FFC44-C4C5-4A38-BDF7-70017F8763BE}" dt="2024-02-29T19:19:30.376" v="2424"/>
          <ac:spMkLst>
            <pc:docMk/>
            <pc:sldMk cId="2396127980" sldId="2147481874"/>
            <ac:spMk id="78" creationId="{7F7CDA3F-3C29-C41F-E80D-3737B896AE2B}"/>
          </ac:spMkLst>
        </pc:spChg>
        <pc:spChg chg="mod">
          <ac:chgData name="Emily Lisa" userId="d5dd4cca-287a-4751-b8a2-8db4ab9aeb03" providerId="ADAL" clId="{7E9FFC44-C4C5-4A38-BDF7-70017F8763BE}" dt="2024-02-29T19:19:30.376" v="2424"/>
          <ac:spMkLst>
            <pc:docMk/>
            <pc:sldMk cId="2396127980" sldId="2147481874"/>
            <ac:spMk id="79" creationId="{37BE2CCC-97E9-9350-AA9C-A078EDA4B38E}"/>
          </ac:spMkLst>
        </pc:spChg>
        <pc:grpChg chg="add del mod">
          <ac:chgData name="Emily Lisa" userId="d5dd4cca-287a-4751-b8a2-8db4ab9aeb03" providerId="ADAL" clId="{7E9FFC44-C4C5-4A38-BDF7-70017F8763BE}" dt="2024-02-29T19:19:38.713" v="2426" actId="478"/>
          <ac:grpSpMkLst>
            <pc:docMk/>
            <pc:sldMk cId="2396127980" sldId="2147481874"/>
            <ac:grpSpMk id="7" creationId="{95C75236-381B-BB12-7535-49E8F9E81B50}"/>
          </ac:grpSpMkLst>
        </pc:grpChg>
        <pc:grpChg chg="add mod">
          <ac:chgData name="Emily Lisa" userId="d5dd4cca-287a-4751-b8a2-8db4ab9aeb03" providerId="ADAL" clId="{7E9FFC44-C4C5-4A38-BDF7-70017F8763BE}" dt="2024-02-29T19:19:30.376" v="2424"/>
          <ac:grpSpMkLst>
            <pc:docMk/>
            <pc:sldMk cId="2396127980" sldId="2147481874"/>
            <ac:grpSpMk id="14" creationId="{A1FC047F-DEEB-ABB8-4D67-5ADB457EADBF}"/>
          </ac:grpSpMkLst>
        </pc:grpChg>
        <pc:grpChg chg="mod">
          <ac:chgData name="Emily Lisa" userId="d5dd4cca-287a-4751-b8a2-8db4ab9aeb03" providerId="ADAL" clId="{7E9FFC44-C4C5-4A38-BDF7-70017F8763BE}" dt="2024-02-29T19:19:30.376" v="2424"/>
          <ac:grpSpMkLst>
            <pc:docMk/>
            <pc:sldMk cId="2396127980" sldId="2147481874"/>
            <ac:grpSpMk id="19" creationId="{86C668FC-EC57-7976-EEF2-19F03E629CCF}"/>
          </ac:grpSpMkLst>
        </pc:grpChg>
        <pc:grpChg chg="mod">
          <ac:chgData name="Emily Lisa" userId="d5dd4cca-287a-4751-b8a2-8db4ab9aeb03" providerId="ADAL" clId="{7E9FFC44-C4C5-4A38-BDF7-70017F8763BE}" dt="2024-02-29T19:19:30.376" v="2424"/>
          <ac:grpSpMkLst>
            <pc:docMk/>
            <pc:sldMk cId="2396127980" sldId="2147481874"/>
            <ac:grpSpMk id="28" creationId="{8DEB84A9-08A5-144A-2AF2-4661BB72177C}"/>
          </ac:grpSpMkLst>
        </pc:grpChg>
        <pc:grpChg chg="mod">
          <ac:chgData name="Emily Lisa" userId="d5dd4cca-287a-4751-b8a2-8db4ab9aeb03" providerId="ADAL" clId="{7E9FFC44-C4C5-4A38-BDF7-70017F8763BE}" dt="2024-02-29T19:19:30.376" v="2424"/>
          <ac:grpSpMkLst>
            <pc:docMk/>
            <pc:sldMk cId="2396127980" sldId="2147481874"/>
            <ac:grpSpMk id="35" creationId="{7F640C0C-9020-2417-FB56-66065CB32886}"/>
          </ac:grpSpMkLst>
        </pc:grpChg>
        <pc:grpChg chg="mod">
          <ac:chgData name="Emily Lisa" userId="d5dd4cca-287a-4751-b8a2-8db4ab9aeb03" providerId="ADAL" clId="{7E9FFC44-C4C5-4A38-BDF7-70017F8763BE}" dt="2024-02-29T19:19:30.376" v="2424"/>
          <ac:grpSpMkLst>
            <pc:docMk/>
            <pc:sldMk cId="2396127980" sldId="2147481874"/>
            <ac:grpSpMk id="38" creationId="{E03EACC5-E7DA-174F-151B-1A789CFC981A}"/>
          </ac:grpSpMkLst>
        </pc:grpChg>
        <pc:grpChg chg="mod">
          <ac:chgData name="Emily Lisa" userId="d5dd4cca-287a-4751-b8a2-8db4ab9aeb03" providerId="ADAL" clId="{7E9FFC44-C4C5-4A38-BDF7-70017F8763BE}" dt="2024-02-29T19:19:30.376" v="2424"/>
          <ac:grpSpMkLst>
            <pc:docMk/>
            <pc:sldMk cId="2396127980" sldId="2147481874"/>
            <ac:grpSpMk id="51" creationId="{80F7B926-02FD-8749-A9AA-6147C074AFA8}"/>
          </ac:grpSpMkLst>
        </pc:grpChg>
        <pc:grpChg chg="mod">
          <ac:chgData name="Emily Lisa" userId="d5dd4cca-287a-4751-b8a2-8db4ab9aeb03" providerId="ADAL" clId="{7E9FFC44-C4C5-4A38-BDF7-70017F8763BE}" dt="2024-02-29T19:19:30.376" v="2424"/>
          <ac:grpSpMkLst>
            <pc:docMk/>
            <pc:sldMk cId="2396127980" sldId="2147481874"/>
            <ac:grpSpMk id="54" creationId="{49D6EE3F-2F2F-AC16-9CA9-0ED8E4707F69}"/>
          </ac:grpSpMkLst>
        </pc:grpChg>
        <pc:grpChg chg="mod">
          <ac:chgData name="Emily Lisa" userId="d5dd4cca-287a-4751-b8a2-8db4ab9aeb03" providerId="ADAL" clId="{7E9FFC44-C4C5-4A38-BDF7-70017F8763BE}" dt="2024-02-29T19:19:30.376" v="2424"/>
          <ac:grpSpMkLst>
            <pc:docMk/>
            <pc:sldMk cId="2396127980" sldId="2147481874"/>
            <ac:grpSpMk id="56" creationId="{67BAD018-65ED-9373-95F7-062844D5521C}"/>
          </ac:grpSpMkLst>
        </pc:grpChg>
        <pc:picChg chg="add del mod">
          <ac:chgData name="Emily Lisa" userId="d5dd4cca-287a-4751-b8a2-8db4ab9aeb03" providerId="ADAL" clId="{7E9FFC44-C4C5-4A38-BDF7-70017F8763BE}" dt="2024-02-29T19:19:55.889" v="2432" actId="478"/>
          <ac:picMkLst>
            <pc:docMk/>
            <pc:sldMk cId="2396127980" sldId="2147481874"/>
            <ac:picMk id="5" creationId="{0951DF80-EEC2-F7AE-5972-AA6BE393F649}"/>
          </ac:picMkLst>
        </pc:picChg>
        <pc:picChg chg="add del mod">
          <ac:chgData name="Emily Lisa" userId="d5dd4cca-287a-4751-b8a2-8db4ab9aeb03" providerId="ADAL" clId="{7E9FFC44-C4C5-4A38-BDF7-70017F8763BE}" dt="2024-02-29T19:19:35.175" v="2425" actId="478"/>
          <ac:picMkLst>
            <pc:docMk/>
            <pc:sldMk cId="2396127980" sldId="2147481874"/>
            <ac:picMk id="10" creationId="{50071764-B0F6-CF10-3BFA-D3A3D9B57455}"/>
          </ac:picMkLst>
        </pc:picChg>
        <pc:picChg chg="mod">
          <ac:chgData name="Emily Lisa" userId="d5dd4cca-287a-4751-b8a2-8db4ab9aeb03" providerId="ADAL" clId="{7E9FFC44-C4C5-4A38-BDF7-70017F8763BE}" dt="2024-02-29T19:19:30.376" v="2424"/>
          <ac:picMkLst>
            <pc:docMk/>
            <pc:sldMk cId="2396127980" sldId="2147481874"/>
            <ac:picMk id="32" creationId="{9EE8BD2A-0C8A-2BB2-DAC2-CD768F226919}"/>
          </ac:picMkLst>
        </pc:picChg>
        <pc:picChg chg="mod">
          <ac:chgData name="Emily Lisa" userId="d5dd4cca-287a-4751-b8a2-8db4ab9aeb03" providerId="ADAL" clId="{7E9FFC44-C4C5-4A38-BDF7-70017F8763BE}" dt="2024-02-29T19:19:30.376" v="2424"/>
          <ac:picMkLst>
            <pc:docMk/>
            <pc:sldMk cId="2396127980" sldId="2147481874"/>
            <ac:picMk id="42" creationId="{8AF65188-E65A-BF3E-DFDE-DFD705F6F64B}"/>
          </ac:picMkLst>
        </pc:picChg>
        <pc:picChg chg="mod">
          <ac:chgData name="Emily Lisa" userId="d5dd4cca-287a-4751-b8a2-8db4ab9aeb03" providerId="ADAL" clId="{7E9FFC44-C4C5-4A38-BDF7-70017F8763BE}" dt="2024-02-29T19:19:30.376" v="2424"/>
          <ac:picMkLst>
            <pc:docMk/>
            <pc:sldMk cId="2396127980" sldId="2147481874"/>
            <ac:picMk id="60" creationId="{8E29C9F0-D562-CB7D-D238-B6913B9B80F1}"/>
          </ac:picMkLst>
        </pc:picChg>
        <pc:cxnChg chg="mod">
          <ac:chgData name="Emily Lisa" userId="d5dd4cca-287a-4751-b8a2-8db4ab9aeb03" providerId="ADAL" clId="{7E9FFC44-C4C5-4A38-BDF7-70017F8763BE}" dt="2024-02-29T19:19:30.376" v="2424"/>
          <ac:cxnSpMkLst>
            <pc:docMk/>
            <pc:sldMk cId="2396127980" sldId="2147481874"/>
            <ac:cxnSpMk id="22" creationId="{48455284-10C5-FC9B-338B-0508A615A708}"/>
          </ac:cxnSpMkLst>
        </pc:cxnChg>
        <pc:cxnChg chg="mod">
          <ac:chgData name="Emily Lisa" userId="d5dd4cca-287a-4751-b8a2-8db4ab9aeb03" providerId="ADAL" clId="{7E9FFC44-C4C5-4A38-BDF7-70017F8763BE}" dt="2024-02-29T19:19:30.376" v="2424"/>
          <ac:cxnSpMkLst>
            <pc:docMk/>
            <pc:sldMk cId="2396127980" sldId="2147481874"/>
            <ac:cxnSpMk id="25" creationId="{94A2DF82-FCB8-4CF7-9EF6-CF1858490462}"/>
          </ac:cxnSpMkLst>
        </pc:cxnChg>
        <pc:cxnChg chg="mod">
          <ac:chgData name="Emily Lisa" userId="d5dd4cca-287a-4751-b8a2-8db4ab9aeb03" providerId="ADAL" clId="{7E9FFC44-C4C5-4A38-BDF7-70017F8763BE}" dt="2024-02-29T19:19:30.376" v="2424"/>
          <ac:cxnSpMkLst>
            <pc:docMk/>
            <pc:sldMk cId="2396127980" sldId="2147481874"/>
            <ac:cxnSpMk id="26" creationId="{028FB64B-7DCD-D4DB-7EC4-C01CA4B8DCB7}"/>
          </ac:cxnSpMkLst>
        </pc:cxnChg>
        <pc:cxnChg chg="mod">
          <ac:chgData name="Emily Lisa" userId="d5dd4cca-287a-4751-b8a2-8db4ab9aeb03" providerId="ADAL" clId="{7E9FFC44-C4C5-4A38-BDF7-70017F8763BE}" dt="2024-02-29T19:19:30.376" v="2424"/>
          <ac:cxnSpMkLst>
            <pc:docMk/>
            <pc:sldMk cId="2396127980" sldId="2147481874"/>
            <ac:cxnSpMk id="27" creationId="{86B66211-F51D-7F5B-CE19-05973C5349AD}"/>
          </ac:cxnSpMkLst>
        </pc:cxnChg>
        <pc:cxnChg chg="mod">
          <ac:chgData name="Emily Lisa" userId="d5dd4cca-287a-4751-b8a2-8db4ab9aeb03" providerId="ADAL" clId="{7E9FFC44-C4C5-4A38-BDF7-70017F8763BE}" dt="2024-02-29T19:19:30.376" v="2424"/>
          <ac:cxnSpMkLst>
            <pc:docMk/>
            <pc:sldMk cId="2396127980" sldId="2147481874"/>
            <ac:cxnSpMk id="30" creationId="{E6A98DB5-8D95-8639-003B-C754EAB16C1D}"/>
          </ac:cxnSpMkLst>
        </pc:cxnChg>
        <pc:cxnChg chg="mod">
          <ac:chgData name="Emily Lisa" userId="d5dd4cca-287a-4751-b8a2-8db4ab9aeb03" providerId="ADAL" clId="{7E9FFC44-C4C5-4A38-BDF7-70017F8763BE}" dt="2024-02-29T19:19:30.376" v="2424"/>
          <ac:cxnSpMkLst>
            <pc:docMk/>
            <pc:sldMk cId="2396127980" sldId="2147481874"/>
            <ac:cxnSpMk id="40" creationId="{99F2E288-81A2-AB4A-8591-989341FB092B}"/>
          </ac:cxnSpMkLst>
        </pc:cxnChg>
        <pc:cxnChg chg="mod">
          <ac:chgData name="Emily Lisa" userId="d5dd4cca-287a-4751-b8a2-8db4ab9aeb03" providerId="ADAL" clId="{7E9FFC44-C4C5-4A38-BDF7-70017F8763BE}" dt="2024-02-29T19:19:30.376" v="2424"/>
          <ac:cxnSpMkLst>
            <pc:docMk/>
            <pc:sldMk cId="2396127980" sldId="2147481874"/>
            <ac:cxnSpMk id="44" creationId="{0EE2B458-FF91-DDCC-5E91-202CB273EA1E}"/>
          </ac:cxnSpMkLst>
        </pc:cxnChg>
        <pc:cxnChg chg="mod">
          <ac:chgData name="Emily Lisa" userId="d5dd4cca-287a-4751-b8a2-8db4ab9aeb03" providerId="ADAL" clId="{7E9FFC44-C4C5-4A38-BDF7-70017F8763BE}" dt="2024-02-29T19:19:30.376" v="2424"/>
          <ac:cxnSpMkLst>
            <pc:docMk/>
            <pc:sldMk cId="2396127980" sldId="2147481874"/>
            <ac:cxnSpMk id="45" creationId="{62AE641A-5C84-2A82-B0ED-51F77185F245}"/>
          </ac:cxnSpMkLst>
        </pc:cxnChg>
        <pc:cxnChg chg="mod">
          <ac:chgData name="Emily Lisa" userId="d5dd4cca-287a-4751-b8a2-8db4ab9aeb03" providerId="ADAL" clId="{7E9FFC44-C4C5-4A38-BDF7-70017F8763BE}" dt="2024-02-29T19:19:30.376" v="2424"/>
          <ac:cxnSpMkLst>
            <pc:docMk/>
            <pc:sldMk cId="2396127980" sldId="2147481874"/>
            <ac:cxnSpMk id="46" creationId="{5AB73E73-6BC9-6FBF-C4F1-FAF099CDEB0D}"/>
          </ac:cxnSpMkLst>
        </pc:cxnChg>
        <pc:cxnChg chg="mod">
          <ac:chgData name="Emily Lisa" userId="d5dd4cca-287a-4751-b8a2-8db4ab9aeb03" providerId="ADAL" clId="{7E9FFC44-C4C5-4A38-BDF7-70017F8763BE}" dt="2024-02-29T19:19:30.376" v="2424"/>
          <ac:cxnSpMkLst>
            <pc:docMk/>
            <pc:sldMk cId="2396127980" sldId="2147481874"/>
            <ac:cxnSpMk id="48" creationId="{561C113F-C04D-A82E-6A99-D153DAE5C90C}"/>
          </ac:cxnSpMkLst>
        </pc:cxnChg>
        <pc:cxnChg chg="mod">
          <ac:chgData name="Emily Lisa" userId="d5dd4cca-287a-4751-b8a2-8db4ab9aeb03" providerId="ADAL" clId="{7E9FFC44-C4C5-4A38-BDF7-70017F8763BE}" dt="2024-02-29T19:19:30.376" v="2424"/>
          <ac:cxnSpMkLst>
            <pc:docMk/>
            <pc:sldMk cId="2396127980" sldId="2147481874"/>
            <ac:cxnSpMk id="49" creationId="{03FA6172-9A01-38BD-7DCD-635C0E937C20}"/>
          </ac:cxnSpMkLst>
        </pc:cxnChg>
        <pc:cxnChg chg="mod">
          <ac:chgData name="Emily Lisa" userId="d5dd4cca-287a-4751-b8a2-8db4ab9aeb03" providerId="ADAL" clId="{7E9FFC44-C4C5-4A38-BDF7-70017F8763BE}" dt="2024-02-29T19:19:30.376" v="2424"/>
          <ac:cxnSpMkLst>
            <pc:docMk/>
            <pc:sldMk cId="2396127980" sldId="2147481874"/>
            <ac:cxnSpMk id="50" creationId="{BDD17822-E6B8-FE43-0211-E4D0ECFC46E3}"/>
          </ac:cxnSpMkLst>
        </pc:cxnChg>
        <pc:cxnChg chg="mod">
          <ac:chgData name="Emily Lisa" userId="d5dd4cca-287a-4751-b8a2-8db4ab9aeb03" providerId="ADAL" clId="{7E9FFC44-C4C5-4A38-BDF7-70017F8763BE}" dt="2024-02-29T19:19:30.376" v="2424"/>
          <ac:cxnSpMkLst>
            <pc:docMk/>
            <pc:sldMk cId="2396127980" sldId="2147481874"/>
            <ac:cxnSpMk id="58" creationId="{4434B427-65D0-BF70-4BFA-54CAFDE19F5F}"/>
          </ac:cxnSpMkLst>
        </pc:cxnChg>
        <pc:cxnChg chg="mod">
          <ac:chgData name="Emily Lisa" userId="d5dd4cca-287a-4751-b8a2-8db4ab9aeb03" providerId="ADAL" clId="{7E9FFC44-C4C5-4A38-BDF7-70017F8763BE}" dt="2024-02-29T19:19:30.376" v="2424"/>
          <ac:cxnSpMkLst>
            <pc:docMk/>
            <pc:sldMk cId="2396127980" sldId="2147481874"/>
            <ac:cxnSpMk id="62" creationId="{DECC46A1-9BED-E728-B069-F88C84F4E0F2}"/>
          </ac:cxnSpMkLst>
        </pc:cxnChg>
        <pc:cxnChg chg="mod">
          <ac:chgData name="Emily Lisa" userId="d5dd4cca-287a-4751-b8a2-8db4ab9aeb03" providerId="ADAL" clId="{7E9FFC44-C4C5-4A38-BDF7-70017F8763BE}" dt="2024-02-29T19:19:30.376" v="2424"/>
          <ac:cxnSpMkLst>
            <pc:docMk/>
            <pc:sldMk cId="2396127980" sldId="2147481874"/>
            <ac:cxnSpMk id="63" creationId="{221DA138-87BD-AED6-3EA3-70DB028D42FF}"/>
          </ac:cxnSpMkLst>
        </pc:cxnChg>
        <pc:cxnChg chg="mod">
          <ac:chgData name="Emily Lisa" userId="d5dd4cca-287a-4751-b8a2-8db4ab9aeb03" providerId="ADAL" clId="{7E9FFC44-C4C5-4A38-BDF7-70017F8763BE}" dt="2024-02-29T19:19:30.376" v="2424"/>
          <ac:cxnSpMkLst>
            <pc:docMk/>
            <pc:sldMk cId="2396127980" sldId="2147481874"/>
            <ac:cxnSpMk id="64" creationId="{AB832136-3316-E693-C583-19AD93DC6ADF}"/>
          </ac:cxnSpMkLst>
        </pc:cxnChg>
      </pc:sldChg>
      <pc:sldChg chg="addSp delSp modSp add mod delAnim modNotesTx">
        <pc:chgData name="Emily Lisa" userId="d5dd4cca-287a-4751-b8a2-8db4ab9aeb03" providerId="ADAL" clId="{7E9FFC44-C4C5-4A38-BDF7-70017F8763BE}" dt="2024-02-29T20:36:43.595" v="2599" actId="1076"/>
        <pc:sldMkLst>
          <pc:docMk/>
          <pc:sldMk cId="718625121" sldId="2147481875"/>
        </pc:sldMkLst>
        <pc:spChg chg="add mod">
          <ac:chgData name="Emily Lisa" userId="d5dd4cca-287a-4751-b8a2-8db4ab9aeb03" providerId="ADAL" clId="{7E9FFC44-C4C5-4A38-BDF7-70017F8763BE}" dt="2024-02-29T20:36:43.595" v="2599" actId="1076"/>
          <ac:spMkLst>
            <pc:docMk/>
            <pc:sldMk cId="718625121" sldId="2147481875"/>
            <ac:spMk id="2" creationId="{9ADD748B-9862-FAE3-A389-9AFEEA90B30C}"/>
          </ac:spMkLst>
        </pc:spChg>
        <pc:spChg chg="add mod">
          <ac:chgData name="Emily Lisa" userId="d5dd4cca-287a-4751-b8a2-8db4ab9aeb03" providerId="ADAL" clId="{7E9FFC44-C4C5-4A38-BDF7-70017F8763BE}" dt="2024-02-29T20:30:15.762" v="2495" actId="20577"/>
          <ac:spMkLst>
            <pc:docMk/>
            <pc:sldMk cId="718625121" sldId="2147481875"/>
            <ac:spMk id="4" creationId="{6028B934-77B0-6FD1-EDFA-346ECAF627E2}"/>
          </ac:spMkLst>
        </pc:spChg>
        <pc:spChg chg="del">
          <ac:chgData name="Emily Lisa" userId="d5dd4cca-287a-4751-b8a2-8db4ab9aeb03" providerId="ADAL" clId="{7E9FFC44-C4C5-4A38-BDF7-70017F8763BE}" dt="2024-02-29T19:20:44.476" v="2436" actId="478"/>
          <ac:spMkLst>
            <pc:docMk/>
            <pc:sldMk cId="718625121" sldId="2147481875"/>
            <ac:spMk id="11" creationId="{481DFDEC-A04B-06AF-1C06-40B70759BF4C}"/>
          </ac:spMkLst>
        </pc:spChg>
        <pc:spChg chg="del mod">
          <ac:chgData name="Emily Lisa" userId="d5dd4cca-287a-4751-b8a2-8db4ab9aeb03" providerId="ADAL" clId="{7E9FFC44-C4C5-4A38-BDF7-70017F8763BE}" dt="2024-02-29T19:20:47.721" v="2438" actId="478"/>
          <ac:spMkLst>
            <pc:docMk/>
            <pc:sldMk cId="718625121" sldId="2147481875"/>
            <ac:spMk id="12" creationId="{28BD8B70-75E5-25E7-46A1-7BFFA4B9D340}"/>
          </ac:spMkLst>
        </pc:spChg>
        <pc:picChg chg="add del mod">
          <ac:chgData name="Emily Lisa" userId="d5dd4cca-287a-4751-b8a2-8db4ab9aeb03" providerId="ADAL" clId="{7E9FFC44-C4C5-4A38-BDF7-70017F8763BE}" dt="2024-02-29T20:31:49.328" v="2545" actId="478"/>
          <ac:picMkLst>
            <pc:docMk/>
            <pc:sldMk cId="718625121" sldId="2147481875"/>
            <ac:picMk id="3" creationId="{3ED60860-A628-BA8A-1395-C2DCA052A80F}"/>
          </ac:picMkLst>
        </pc:picChg>
        <pc:picChg chg="add mod">
          <ac:chgData name="Emily Lisa" userId="d5dd4cca-287a-4751-b8a2-8db4ab9aeb03" providerId="ADAL" clId="{7E9FFC44-C4C5-4A38-BDF7-70017F8763BE}" dt="2024-02-29T20:36:02.334" v="2592" actId="1076"/>
          <ac:picMkLst>
            <pc:docMk/>
            <pc:sldMk cId="718625121" sldId="2147481875"/>
            <ac:picMk id="1026" creationId="{1B7B2F49-2D79-7B4C-7EEE-47CED47C63F3}"/>
          </ac:picMkLst>
        </pc:picChg>
      </pc:sldChg>
      <pc:sldChg chg="delSp modSp add mod delAnim modAnim modNotesTx">
        <pc:chgData name="Emily Lisa" userId="d5dd4cca-287a-4751-b8a2-8db4ab9aeb03" providerId="ADAL" clId="{7E9FFC44-C4C5-4A38-BDF7-70017F8763BE}" dt="2024-03-06T00:27:22.414" v="3326" actId="20577"/>
        <pc:sldMkLst>
          <pc:docMk/>
          <pc:sldMk cId="2453479763" sldId="2147481876"/>
        </pc:sldMkLst>
        <pc:spChg chg="mod">
          <ac:chgData name="Emily Lisa" userId="d5dd4cca-287a-4751-b8a2-8db4ab9aeb03" providerId="ADAL" clId="{7E9FFC44-C4C5-4A38-BDF7-70017F8763BE}" dt="2024-03-06T00:27:18.062" v="3319" actId="20577"/>
          <ac:spMkLst>
            <pc:docMk/>
            <pc:sldMk cId="2453479763" sldId="2147481876"/>
            <ac:spMk id="11" creationId="{481DFDEC-A04B-06AF-1C06-40B70759BF4C}"/>
          </ac:spMkLst>
        </pc:spChg>
        <pc:spChg chg="del mod">
          <ac:chgData name="Emily Lisa" userId="d5dd4cca-287a-4751-b8a2-8db4ab9aeb03" providerId="ADAL" clId="{7E9FFC44-C4C5-4A38-BDF7-70017F8763BE}" dt="2024-03-06T00:27:11.983" v="3308" actId="478"/>
          <ac:spMkLst>
            <pc:docMk/>
            <pc:sldMk cId="2453479763" sldId="2147481876"/>
            <ac:spMk id="12" creationId="{28BD8B70-75E5-25E7-46A1-7BFFA4B9D340}"/>
          </ac:spMkLst>
        </pc:spChg>
      </pc:sldChg>
      <pc:sldMasterChg chg="delSldLayout">
        <pc:chgData name="Emily Lisa" userId="d5dd4cca-287a-4751-b8a2-8db4ab9aeb03" providerId="ADAL" clId="{7E9FFC44-C4C5-4A38-BDF7-70017F8763BE}" dt="2024-02-22T08:46:13.294" v="392" actId="2696"/>
        <pc:sldMasterMkLst>
          <pc:docMk/>
          <pc:sldMasterMk cId="1445986706" sldId="2147483648"/>
        </pc:sldMasterMkLst>
        <pc:sldLayoutChg chg="del">
          <pc:chgData name="Emily Lisa" userId="d5dd4cca-287a-4751-b8a2-8db4ab9aeb03" providerId="ADAL" clId="{7E9FFC44-C4C5-4A38-BDF7-70017F8763BE}" dt="2024-02-22T08:46:13.294" v="392" actId="2696"/>
          <pc:sldLayoutMkLst>
            <pc:docMk/>
            <pc:sldMasterMk cId="1445986706" sldId="2147483648"/>
            <pc:sldLayoutMk cId="173404571" sldId="2147483660"/>
          </pc:sldLayoutMkLst>
        </pc:sldLayoutChg>
        <pc:sldLayoutChg chg="del">
          <pc:chgData name="Emily Lisa" userId="d5dd4cca-287a-4751-b8a2-8db4ab9aeb03" providerId="ADAL" clId="{7E9FFC44-C4C5-4A38-BDF7-70017F8763BE}" dt="2024-02-22T08:27:44.968" v="237" actId="2696"/>
          <pc:sldLayoutMkLst>
            <pc:docMk/>
            <pc:sldMasterMk cId="1445986706" sldId="2147483648"/>
            <pc:sldLayoutMk cId="1990577162" sldId="2147483660"/>
          </pc:sldLayoutMkLst>
        </pc:sldLayoutChg>
      </pc:sldMasterChg>
      <pc:sldMasterChg chg="delSldLayout">
        <pc:chgData name="Emily Lisa" userId="d5dd4cca-287a-4751-b8a2-8db4ab9aeb03" providerId="ADAL" clId="{7E9FFC44-C4C5-4A38-BDF7-70017F8763BE}" dt="2024-02-29T22:43:13.898" v="2912" actId="2696"/>
        <pc:sldMasterMkLst>
          <pc:docMk/>
          <pc:sldMasterMk cId="495654872" sldId="2147483661"/>
        </pc:sldMasterMkLst>
        <pc:sldLayoutChg chg="del">
          <pc:chgData name="Emily Lisa" userId="d5dd4cca-287a-4751-b8a2-8db4ab9aeb03" providerId="ADAL" clId="{7E9FFC44-C4C5-4A38-BDF7-70017F8763BE}" dt="2024-02-29T22:43:13.898" v="2912" actId="2696"/>
          <pc:sldLayoutMkLst>
            <pc:docMk/>
            <pc:sldMasterMk cId="495654872" sldId="2147483661"/>
            <pc:sldLayoutMk cId="4025796692" sldId="2147483682"/>
          </pc:sldLayoutMkLst>
        </pc:sldLayoutChg>
        <pc:sldLayoutChg chg="del">
          <pc:chgData name="Emily Lisa" userId="d5dd4cca-287a-4751-b8a2-8db4ab9aeb03" providerId="ADAL" clId="{7E9FFC44-C4C5-4A38-BDF7-70017F8763BE}" dt="2024-02-29T00:40:07.712" v="1951" actId="2696"/>
          <pc:sldLayoutMkLst>
            <pc:docMk/>
            <pc:sldMasterMk cId="495654872" sldId="2147483661"/>
            <pc:sldLayoutMk cId="896350269" sldId="2147483683"/>
          </pc:sldLayoutMkLst>
        </pc:sldLayoutChg>
        <pc:sldLayoutChg chg="del">
          <pc:chgData name="Emily Lisa" userId="d5dd4cca-287a-4751-b8a2-8db4ab9aeb03" providerId="ADAL" clId="{7E9FFC44-C4C5-4A38-BDF7-70017F8763BE}" dt="2024-02-29T00:40:33" v="1958" actId="2696"/>
          <pc:sldLayoutMkLst>
            <pc:docMk/>
            <pc:sldMasterMk cId="495654872" sldId="2147483661"/>
            <pc:sldLayoutMk cId="563272131" sldId="2147483684"/>
          </pc:sldLayoutMkLst>
        </pc:sldLayoutChg>
      </pc:sldMasterChg>
    </pc:docChg>
  </pc:docChgLst>
</pc:chgInfo>
</file>

<file path=ppt/comments/modernComment_7FFFF8F8_2CADC62F.xml><?xml version="1.0" encoding="utf-8"?>
<p188:cmLst xmlns:a="http://schemas.openxmlformats.org/drawingml/2006/main" xmlns:r="http://schemas.openxmlformats.org/officeDocument/2006/relationships" xmlns:p188="http://schemas.microsoft.com/office/powerpoint/2018/8/main">
  <p188:cm id="{4E6B22A7-0F37-4827-BE9B-C8DAE7E32A42}" authorId="{59ED624B-6AE4-DEA9-AE68-BE4D162A8720}" created="2024-02-29T00:44:54.560">
    <pc:sldMkLst xmlns:pc="http://schemas.microsoft.com/office/powerpoint/2013/main/command">
      <pc:docMk/>
      <pc:sldMk cId="749585967" sldId="2147481848"/>
    </pc:sldMkLst>
    <p188:txBody>
      <a:bodyPr/>
      <a:lstStyle/>
      <a:p>
        <a:r>
          <a:rPr lang="en-US"/>
          <a:t>TODO: figure out what I want to say for this one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59288-AAB3-487F-B824-7C70CF9D8E21}"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50DC6-3131-4531-AA69-5792CF83B6C5}" type="slidenum">
              <a:rPr lang="en-US" smtClean="0"/>
              <a:t>‹#›</a:t>
            </a:fld>
            <a:endParaRPr lang="en-US"/>
          </a:p>
        </p:txBody>
      </p:sp>
    </p:spTree>
    <p:extLst>
      <p:ext uri="{BB962C8B-B14F-4D97-AF65-F5344CB8AC3E}">
        <p14:creationId xmlns:p14="http://schemas.microsoft.com/office/powerpoint/2010/main" val="312088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you are a chief data officer, what do you pick across the data landscape stack. How do they work together? How do they integrate?</a:t>
            </a:r>
          </a:p>
        </p:txBody>
      </p:sp>
      <p:sp>
        <p:nvSpPr>
          <p:cNvPr id="4" name="Slide Number Placeholder 3"/>
          <p:cNvSpPr>
            <a:spLocks noGrp="1"/>
          </p:cNvSpPr>
          <p:nvPr>
            <p:ph type="sldNum" sz="quarter" idx="5"/>
          </p:nvPr>
        </p:nvSpPr>
        <p:spPr/>
        <p:txBody>
          <a:bodyPr/>
          <a:lstStyle/>
          <a:p>
            <a:fld id="{A1550DC6-3131-4531-AA69-5792CF83B6C5}" type="slidenum">
              <a:rPr lang="en-US" smtClean="0"/>
              <a:t>2</a:t>
            </a:fld>
            <a:endParaRPr lang="en-US"/>
          </a:p>
        </p:txBody>
      </p:sp>
    </p:spTree>
    <p:extLst>
      <p:ext uri="{BB962C8B-B14F-4D97-AF65-F5344CB8AC3E}">
        <p14:creationId xmlns:p14="http://schemas.microsoft.com/office/powerpoint/2010/main" val="60728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A1550DC6-3131-4531-AA69-5792CF83B6C5}" type="slidenum">
              <a:rPr lang="en-US" smtClean="0"/>
              <a:t>15</a:t>
            </a:fld>
            <a:endParaRPr lang="en-US"/>
          </a:p>
        </p:txBody>
      </p:sp>
    </p:spTree>
    <p:extLst>
      <p:ext uri="{BB962C8B-B14F-4D97-AF65-F5344CB8AC3E}">
        <p14:creationId xmlns:p14="http://schemas.microsoft.com/office/powerpoint/2010/main" val="2092166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a:effectLst/>
                <a:latin typeface="+mn-lt"/>
              </a:rPr>
              <a:t>Direct Lake is a semantic model capability in Power BI for analyzing large data volumes, loading parquet-formatted files directly from a data lake like </a:t>
            </a:r>
            <a:r>
              <a:rPr lang="en-US" b="0" i="0" err="1">
                <a:effectLst/>
                <a:latin typeface="+mn-lt"/>
              </a:rPr>
              <a:t>OneLake</a:t>
            </a:r>
            <a:r>
              <a:rPr lang="en-US" b="0" i="0">
                <a:effectLst/>
                <a:latin typeface="+mn-lt"/>
              </a:rPr>
              <a:t>. This mode enhances performance by avoiding data duplication and query translation, providing real-time data analysis​​.</a:t>
            </a:r>
          </a:p>
          <a:p>
            <a:pPr marL="171450" indent="-171450" algn="l">
              <a:buFont typeface="Arial" panose="020B0604020202020204" pitchFamily="34" charset="0"/>
              <a:buChar char="•"/>
            </a:pPr>
            <a:r>
              <a:rPr lang="en-US" b="0" i="0">
                <a:effectLst/>
                <a:latin typeface="+mn-lt"/>
              </a:rPr>
              <a:t>Prerequisites for Direct Lake include Power BI Premium P or Microsoft Fabric F SKUs, and the provisioning of a Lakehouse with delta tables on supported Power BI or Microsoft Fabric capacities​​​​.</a:t>
            </a:r>
          </a:p>
          <a:p>
            <a:pPr marL="171450" indent="-171450" algn="l">
              <a:buFont typeface="Arial" panose="020B0604020202020204" pitchFamily="34" charset="0"/>
              <a:buChar char="•"/>
            </a:pPr>
            <a:r>
              <a:rPr lang="en-US" b="0" i="0">
                <a:effectLst/>
                <a:latin typeface="+mn-lt"/>
              </a:rPr>
              <a:t>Direct Lake models support write operations through the XMLA endpoint, enabling customization, version control, and automation with tools like SQL Server Management Studio and Power BI Desktop​​​​​​.</a:t>
            </a:r>
          </a:p>
          <a:p>
            <a:pPr marL="171450" indent="-171450" algn="l">
              <a:buFont typeface="Arial" panose="020B0604020202020204" pitchFamily="34" charset="0"/>
              <a:buChar char="•"/>
            </a:pPr>
            <a:r>
              <a:rPr lang="en-US" b="0" i="0">
                <a:effectLst/>
                <a:latin typeface="+mn-lt"/>
              </a:rPr>
              <a:t>The models feature unique metadata properties, supporting Direct Lake partitions and shared expressions for data sources, with capabilities for fallback to </a:t>
            </a:r>
            <a:r>
              <a:rPr lang="en-US" b="0" i="0" err="1">
                <a:effectLst/>
                <a:latin typeface="+mn-lt"/>
              </a:rPr>
              <a:t>DirectQuery</a:t>
            </a:r>
            <a:r>
              <a:rPr lang="en-US" b="0" i="0">
                <a:effectLst/>
                <a:latin typeface="+mn-lt"/>
              </a:rPr>
              <a:t> mode under certain conditions​​.</a:t>
            </a:r>
          </a:p>
          <a:p>
            <a:pPr marL="171450" indent="-171450" algn="l">
              <a:buFont typeface="Arial" panose="020B0604020202020204" pitchFamily="34" charset="0"/>
              <a:buChar char="•"/>
            </a:pPr>
            <a:r>
              <a:rPr lang="en-US" b="0" i="0">
                <a:effectLst/>
                <a:latin typeface="+mn-lt"/>
              </a:rPr>
              <a:t>Data changes in </a:t>
            </a:r>
            <a:r>
              <a:rPr lang="en-US" b="0" i="0" err="1">
                <a:effectLst/>
                <a:latin typeface="+mn-lt"/>
              </a:rPr>
              <a:t>OneLake</a:t>
            </a:r>
            <a:r>
              <a:rPr lang="en-US" b="0" i="0">
                <a:effectLst/>
                <a:latin typeface="+mn-lt"/>
              </a:rPr>
              <a:t> are automatically reflected in Direct Lake models, but this can be disabled for manual refresh, offering flexibility in data management. However, Direct Lake has limitations, including support for single Lakehouse or Data Warehouse sources and some restrictions in model types and data types​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50DC6-3131-4531-AA69-5792CF83B6C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8360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Show:</a:t>
            </a:r>
          </a:p>
          <a:p>
            <a:pPr marL="171450" indent="-171450">
              <a:buFont typeface="Arial" panose="020B0604020202020204" pitchFamily="34" charset="0"/>
              <a:buChar char="•"/>
            </a:pPr>
            <a:r>
              <a:rPr lang="en-US"/>
              <a:t>New manage relationships dialog and create one relationship (</a:t>
            </a:r>
            <a:r>
              <a:rPr lang="en-US" err="1"/>
              <a:t>SalesOrderDetail</a:t>
            </a:r>
            <a:r>
              <a:rPr lang="en-US"/>
              <a:t> to Product by productid many to 1 single and active)</a:t>
            </a:r>
          </a:p>
          <a:p>
            <a:pPr marL="171450" indent="-171450">
              <a:buFont typeface="Arial" panose="020B0604020202020204" pitchFamily="34" charset="0"/>
              <a:buChar char="•"/>
            </a:pPr>
            <a:r>
              <a:rPr lang="en-US"/>
              <a:t>Custom RLS (</a:t>
            </a:r>
            <a:r>
              <a:rPr lang="en-US" err="1"/>
              <a:t>SalesLT_Address</a:t>
            </a:r>
            <a:r>
              <a:rPr lang="en-US"/>
              <a:t> table where </a:t>
            </a:r>
            <a:r>
              <a:rPr lang="en-US" err="1"/>
              <a:t>StateProvince</a:t>
            </a:r>
            <a:r>
              <a:rPr lang="en-US"/>
              <a:t> Equals Washington)</a:t>
            </a:r>
          </a:p>
          <a:p>
            <a:pPr marL="171450" indent="-171450">
              <a:buFont typeface="Arial" panose="020B0604020202020204" pitchFamily="34" charset="0"/>
              <a:buChar char="•"/>
            </a:pPr>
            <a:r>
              <a:rPr lang="en-US"/>
              <a:t>Sort by – just show it don’t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Simple DAX example  - </a:t>
            </a:r>
            <a:r>
              <a:rPr lang="en-US" b="0">
                <a:solidFill>
                  <a:srgbClr val="000000"/>
                </a:solidFill>
                <a:effectLst/>
                <a:highlight>
                  <a:srgbClr val="FFFFFF"/>
                </a:highlight>
                <a:latin typeface="Consolas" panose="020B0609020204030204" pitchFamily="49" charset="0"/>
              </a:rPr>
              <a:t>Total Orders = </a:t>
            </a:r>
            <a:r>
              <a:rPr lang="en-US" b="0">
                <a:solidFill>
                  <a:srgbClr val="3165BB"/>
                </a:solidFill>
                <a:effectLst/>
                <a:highlight>
                  <a:srgbClr val="FFFFFF"/>
                </a:highlight>
                <a:latin typeface="Consolas" panose="020B0609020204030204" pitchFamily="49" charset="0"/>
              </a:rPr>
              <a:t>DISTINCTCOUNT</a:t>
            </a:r>
            <a:r>
              <a:rPr lang="en-US" b="0">
                <a:solidFill>
                  <a:srgbClr val="000000"/>
                </a:solidFill>
                <a:effectLst/>
                <a:highlight>
                  <a:srgbClr val="FFFFFF"/>
                </a:highlight>
                <a:latin typeface="Consolas" panose="020B0609020204030204" pitchFamily="49" charset="0"/>
              </a:rPr>
              <a:t>(</a:t>
            </a:r>
            <a:r>
              <a:rPr lang="en-US" b="0" err="1">
                <a:solidFill>
                  <a:srgbClr val="001080"/>
                </a:solidFill>
                <a:effectLst/>
                <a:highlight>
                  <a:srgbClr val="FFFFFF"/>
                </a:highlight>
                <a:latin typeface="Consolas" panose="020B0609020204030204" pitchFamily="49" charset="0"/>
              </a:rPr>
              <a:t>SalesLT_SalesOrderHeader</a:t>
            </a:r>
            <a:r>
              <a:rPr lang="en-US" b="0">
                <a:solidFill>
                  <a:srgbClr val="001080"/>
                </a:solidFill>
                <a:effectLst/>
                <a:highlight>
                  <a:srgbClr val="FFFFFF"/>
                </a:highlight>
                <a:latin typeface="Consolas" panose="020B0609020204030204" pitchFamily="49" charset="0"/>
              </a:rPr>
              <a:t>[</a:t>
            </a:r>
            <a:r>
              <a:rPr lang="en-US" b="0" err="1">
                <a:solidFill>
                  <a:srgbClr val="001080"/>
                </a:solidFill>
                <a:effectLst/>
                <a:highlight>
                  <a:srgbClr val="FFFFFF"/>
                </a:highlight>
                <a:latin typeface="Consolas" panose="020B0609020204030204" pitchFamily="49" charset="0"/>
              </a:rPr>
              <a:t>SalesOrderID</a:t>
            </a:r>
            <a:r>
              <a:rPr lang="en-US" b="0">
                <a:solidFill>
                  <a:srgbClr val="001080"/>
                </a:solidFill>
                <a:effectLst/>
                <a:highlight>
                  <a:srgbClr val="FFFFFF"/>
                </a:highlight>
                <a:latin typeface="Consolas" panose="020B0609020204030204" pitchFamily="49" charset="0"/>
              </a:rPr>
              <a:t>]</a:t>
            </a:r>
            <a:r>
              <a:rPr lang="en-US" b="0">
                <a:solidFill>
                  <a:srgbClr val="000000"/>
                </a:solidFill>
                <a:effectLst/>
                <a:highlight>
                  <a:srgbClr val="FFFFFF"/>
                </a:highlight>
                <a:latin typeface="Consolas" panose="020B0609020204030204" pitchFamily="49" charset="0"/>
              </a:rPr>
              <a:t>)</a:t>
            </a:r>
            <a:endParaRPr lang="en-US"/>
          </a:p>
          <a:p>
            <a:pPr marL="171450" indent="-171450">
              <a:buFont typeface="Arial" panose="020B0604020202020204" pitchFamily="34" charset="0"/>
              <a:buChar char="•"/>
            </a:pPr>
            <a:r>
              <a:rPr lang="en-US"/>
              <a:t>Model explorer - I can see all tables and relationships with a full view of all semantic objects in model pivot. I can see all roles, </a:t>
            </a:r>
            <a:r>
              <a:rPr lang="en-US" err="1"/>
              <a:t>relationshionships</a:t>
            </a:r>
            <a:r>
              <a:rPr lang="en-US"/>
              <a:t>, perspectives, and measures even in different tables. Even calc groups are listed. </a:t>
            </a:r>
          </a:p>
          <a:p>
            <a:pPr marL="171450" indent="-171450">
              <a:buFont typeface="Arial" panose="020B0604020202020204" pitchFamily="34" charset="0"/>
              <a:buChar char="•"/>
            </a:pPr>
            <a:r>
              <a:rPr lang="en-US"/>
              <a:t>Calc group – just speak to it</a:t>
            </a:r>
          </a:p>
          <a:p>
            <a:endParaRPr lang="en-US"/>
          </a:p>
        </p:txBody>
      </p:sp>
      <p:sp>
        <p:nvSpPr>
          <p:cNvPr id="4" name="Slide Number Placeholder 3"/>
          <p:cNvSpPr>
            <a:spLocks noGrp="1"/>
          </p:cNvSpPr>
          <p:nvPr>
            <p:ph type="sldNum" sz="quarter" idx="5"/>
          </p:nvPr>
        </p:nvSpPr>
        <p:spPr/>
        <p:txBody>
          <a:bodyPr/>
          <a:lstStyle/>
          <a:p>
            <a:fld id="{A1550DC6-3131-4531-AA69-5792CF83B6C5}" type="slidenum">
              <a:rPr lang="en-US" smtClean="0"/>
              <a:t>17</a:t>
            </a:fld>
            <a:endParaRPr lang="en-US"/>
          </a:p>
        </p:txBody>
      </p:sp>
    </p:spTree>
    <p:extLst>
      <p:ext uri="{BB962C8B-B14F-4D97-AF65-F5344CB8AC3E}">
        <p14:creationId xmlns:p14="http://schemas.microsoft.com/office/powerpoint/2010/main" val="324932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Adventureworks</a:t>
            </a:r>
            <a:r>
              <a:rPr lang="en-US"/>
              <a:t> 2 custom model</a:t>
            </a:r>
          </a:p>
          <a:p>
            <a:r>
              <a:rPr lang="en-US" b="0" i="0">
                <a:solidFill>
                  <a:srgbClr val="424242"/>
                </a:solidFill>
                <a:effectLst/>
                <a:highlight>
                  <a:srgbClr val="E3F7EF"/>
                </a:highlight>
                <a:latin typeface="Segoe UI" panose="020B0502040204020203" pitchFamily="34" charset="0"/>
              </a:rPr>
              <a:t>Create a page that shows customers by date</a:t>
            </a:r>
            <a:endParaRPr lang="en-US"/>
          </a:p>
        </p:txBody>
      </p:sp>
      <p:sp>
        <p:nvSpPr>
          <p:cNvPr id="4" name="Slide Number Placeholder 3"/>
          <p:cNvSpPr>
            <a:spLocks noGrp="1"/>
          </p:cNvSpPr>
          <p:nvPr>
            <p:ph type="sldNum" sz="quarter" idx="5"/>
          </p:nvPr>
        </p:nvSpPr>
        <p:spPr/>
        <p:txBody>
          <a:bodyPr/>
          <a:lstStyle/>
          <a:p>
            <a:fld id="{A1550DC6-3131-4531-AA69-5792CF83B6C5}" type="slidenum">
              <a:rPr lang="en-US" smtClean="0"/>
              <a:t>19</a:t>
            </a:fld>
            <a:endParaRPr lang="en-US"/>
          </a:p>
        </p:txBody>
      </p:sp>
    </p:spTree>
    <p:extLst>
      <p:ext uri="{BB962C8B-B14F-4D97-AF65-F5344CB8AC3E}">
        <p14:creationId xmlns:p14="http://schemas.microsoft.com/office/powerpoint/2010/main" val="51266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Focusing on DAX – not Copilot features</a:t>
            </a:r>
          </a:p>
          <a:p>
            <a:endParaRPr lang="en-US"/>
          </a:p>
          <a:p>
            <a:r>
              <a:rPr lang="en-US"/>
              <a:t>Open </a:t>
            </a:r>
            <a:r>
              <a:rPr lang="en-US" err="1"/>
              <a:t>dax</a:t>
            </a:r>
            <a:r>
              <a:rPr lang="en-US"/>
              <a:t> query view</a:t>
            </a:r>
          </a:p>
          <a:p>
            <a:endParaRPr lang="en-US"/>
          </a:p>
          <a:p>
            <a:r>
              <a:rPr lang="en-US"/>
              <a:t>Here you can run DAX queries you write such as this sample one where I will get the top 100 rows of my fact table</a:t>
            </a:r>
          </a:p>
          <a:p>
            <a:endParaRPr lang="en-US"/>
          </a:p>
          <a:p>
            <a:r>
              <a:rPr lang="en-US"/>
              <a:t>I also can do this another way in the context menu of my fact table by selecting quick queries</a:t>
            </a:r>
          </a:p>
          <a:p>
            <a:endParaRPr lang="en-US"/>
          </a:p>
          <a:p>
            <a:r>
              <a:rPr lang="en-US"/>
              <a:t>Another useful quick query is to show column statistics. This can help me get a quick sense of my model by seeing helpful information like the count, max, and min for each of the columns in my table.</a:t>
            </a:r>
          </a:p>
          <a:p>
            <a:endParaRPr lang="en-US"/>
          </a:p>
          <a:p>
            <a:endParaRPr lang="en-US"/>
          </a:p>
          <a:p>
            <a:r>
              <a:rPr lang="en-US"/>
              <a:t>Not only can I run these quick queries for my tables but I also can do it for my columns as well to see the top rows and column statistics. </a:t>
            </a:r>
          </a:p>
          <a:p>
            <a:endParaRPr lang="en-US"/>
          </a:p>
          <a:p>
            <a:r>
              <a:rPr lang="en-US"/>
              <a:t>This is also really helpful with allowing me to understand all the measures in my model. I can select to see all measure definitions in my model to get a quick and easy view of all my measure in one single location.</a:t>
            </a:r>
          </a:p>
          <a:p>
            <a:endParaRPr lang="en-US"/>
          </a:p>
          <a:p>
            <a:r>
              <a:rPr lang="en-US"/>
              <a:t>I can also evaluate individual measures from this view. I can see how these measures are defined, test out new definitions, and apply these changes to my measures back to the model.</a:t>
            </a:r>
          </a:p>
          <a:p>
            <a:endParaRPr lang="en-US"/>
          </a:p>
          <a:p>
            <a:r>
              <a:rPr lang="en-US"/>
              <a:t>For my more complex measures I can also define all the measures it references in a simple view to help me understand how this complex measure is constructed. I can run the result right here to test it to make sure it behaves as expected.</a:t>
            </a:r>
          </a:p>
          <a:p>
            <a:endParaRPr lang="en-US"/>
          </a:p>
        </p:txBody>
      </p:sp>
      <p:sp>
        <p:nvSpPr>
          <p:cNvPr id="4" name="Slide Number Placeholder 3"/>
          <p:cNvSpPr>
            <a:spLocks noGrp="1"/>
          </p:cNvSpPr>
          <p:nvPr>
            <p:ph type="sldNum" sz="quarter" idx="5"/>
          </p:nvPr>
        </p:nvSpPr>
        <p:spPr/>
        <p:txBody>
          <a:bodyPr/>
          <a:lstStyle/>
          <a:p>
            <a:fld id="{6FE91F7B-A4A9-40CB-A1F8-6EA4F98E4054}" type="slidenum">
              <a:rPr lang="en-US" smtClean="0"/>
              <a:t>24</a:t>
            </a:fld>
            <a:endParaRPr lang="en-US"/>
          </a:p>
        </p:txBody>
      </p:sp>
    </p:spTree>
    <p:extLst>
      <p:ext uri="{BB962C8B-B14F-4D97-AF65-F5344CB8AC3E}">
        <p14:creationId xmlns:p14="http://schemas.microsoft.com/office/powerpoint/2010/main" val="1868910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measure description example for the measure I created earlier</a:t>
            </a:r>
          </a:p>
        </p:txBody>
      </p:sp>
      <p:sp>
        <p:nvSpPr>
          <p:cNvPr id="4" name="Slide Number Placeholder 3"/>
          <p:cNvSpPr>
            <a:spLocks noGrp="1"/>
          </p:cNvSpPr>
          <p:nvPr>
            <p:ph type="sldNum" sz="quarter" idx="5"/>
          </p:nvPr>
        </p:nvSpPr>
        <p:spPr/>
        <p:txBody>
          <a:bodyPr/>
          <a:lstStyle/>
          <a:p>
            <a:fld id="{A1550DC6-3131-4531-AA69-5792CF83B6C5}" type="slidenum">
              <a:rPr lang="en-US" smtClean="0"/>
              <a:t>25</a:t>
            </a:fld>
            <a:endParaRPr lang="en-US"/>
          </a:p>
        </p:txBody>
      </p:sp>
    </p:spTree>
    <p:extLst>
      <p:ext uri="{BB962C8B-B14F-4D97-AF65-F5344CB8AC3E}">
        <p14:creationId xmlns:p14="http://schemas.microsoft.com/office/powerpoint/2010/main" val="424208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a:t>
            </a:r>
          </a:p>
        </p:txBody>
      </p:sp>
      <p:sp>
        <p:nvSpPr>
          <p:cNvPr id="4" name="Slide Number Placeholder 3"/>
          <p:cNvSpPr>
            <a:spLocks noGrp="1"/>
          </p:cNvSpPr>
          <p:nvPr>
            <p:ph type="sldNum" sz="quarter" idx="5"/>
          </p:nvPr>
        </p:nvSpPr>
        <p:spPr/>
        <p:txBody>
          <a:bodyPr/>
          <a:lstStyle/>
          <a:p>
            <a:fld id="{A1550DC6-3131-4531-AA69-5792CF83B6C5}" type="slidenum">
              <a:rPr lang="en-US" smtClean="0"/>
              <a:t>26</a:t>
            </a:fld>
            <a:endParaRPr lang="en-US"/>
          </a:p>
        </p:txBody>
      </p:sp>
    </p:spTree>
    <p:extLst>
      <p:ext uri="{BB962C8B-B14F-4D97-AF65-F5344CB8AC3E}">
        <p14:creationId xmlns:p14="http://schemas.microsoft.com/office/powerpoint/2010/main" val="344179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freedom for choice and have an integrated experience</a:t>
            </a:r>
          </a:p>
        </p:txBody>
      </p:sp>
      <p:sp>
        <p:nvSpPr>
          <p:cNvPr id="4" name="Slide Number Placeholder 3"/>
          <p:cNvSpPr>
            <a:spLocks noGrp="1"/>
          </p:cNvSpPr>
          <p:nvPr>
            <p:ph type="sldNum" sz="quarter" idx="5"/>
          </p:nvPr>
        </p:nvSpPr>
        <p:spPr/>
        <p:txBody>
          <a:bodyPr/>
          <a:lstStyle/>
          <a:p>
            <a:fld id="{A1550DC6-3131-4531-AA69-5792CF83B6C5}" type="slidenum">
              <a:rPr lang="en-US" smtClean="0"/>
              <a:t>3</a:t>
            </a:fld>
            <a:endParaRPr lang="en-US"/>
          </a:p>
        </p:txBody>
      </p:sp>
    </p:spTree>
    <p:extLst>
      <p:ext uri="{BB962C8B-B14F-4D97-AF65-F5344CB8AC3E}">
        <p14:creationId xmlns:p14="http://schemas.microsoft.com/office/powerpoint/2010/main" val="127150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F0F0F"/>
                </a:solidFill>
                <a:effectLst/>
                <a:latin typeface="Calibri" panose="020F0502020204030204" pitchFamily="34" charset="0"/>
                <a:ea typeface="Calibri" panose="020F0502020204030204" pitchFamily="34" charset="0"/>
                <a:cs typeface="Calibri" panose="020F0502020204030204" pitchFamily="34" charset="0"/>
              </a:rPr>
              <a:t>Microsoft Fabric is not just an analytics platform; it's a complete ecosystem designed for the age of AI </a:t>
            </a:r>
            <a:r>
              <a:rPr lang="en-US">
                <a:latin typeface="Calibri" panose="020F0502020204030204" pitchFamily="34" charset="0"/>
                <a:ea typeface="Calibri" panose="020F0502020204030204" pitchFamily="34" charset="0"/>
                <a:cs typeface="Calibri" panose="020F0502020204030204" pitchFamily="34" charset="0"/>
              </a:rPr>
              <a:t>with best of breed capabilities across every analytics workload</a:t>
            </a:r>
            <a:r>
              <a:rPr lang="en-US" b="0" i="0">
                <a:solidFill>
                  <a:srgbClr val="0F0F0F"/>
                </a:solidFill>
                <a:effectLst/>
                <a:latin typeface="Calibri" panose="020F0502020204030204" pitchFamily="34" charset="0"/>
                <a:ea typeface="Calibri" panose="020F0502020204030204" pitchFamily="34" charset="0"/>
                <a:cs typeface="Calibri" panose="020F0502020204030204" pitchFamily="34" charset="0"/>
              </a:rPr>
              <a:t>. It's open, avoiding proprietary lock-ins and promoting flexibility at every layer. By integrating with familiar tools like Microsoft 365, Fabric empowers users with intuitive experiences and seamless collaboration. And with AI copilots, it's pushing productivity to new heights, offering tailored insights and the ability to harness ChatGPT's capabilities using your own data. This makes Fabric a powerful ally in turning data into action.</a:t>
            </a:r>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1550DC6-3131-4531-AA69-5792CF83B6C5}" type="slidenum">
              <a:rPr lang="en-US" smtClean="0"/>
              <a:t>4</a:t>
            </a:fld>
            <a:endParaRPr lang="en-US"/>
          </a:p>
        </p:txBody>
      </p:sp>
    </p:spTree>
    <p:extLst>
      <p:ext uri="{BB962C8B-B14F-4D97-AF65-F5344CB8AC3E}">
        <p14:creationId xmlns:p14="http://schemas.microsoft.com/office/powerpoint/2010/main" val="362348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err="1">
                <a:effectLst/>
                <a:latin typeface="Calibri" panose="020F0502020204030204" pitchFamily="34" charset="0"/>
                <a:ea typeface="Calibri" panose="020F0502020204030204" pitchFamily="34" charset="0"/>
                <a:cs typeface="Calibri" panose="020F0502020204030204" pitchFamily="34" charset="0"/>
              </a:rPr>
              <a:t>OneLake</a:t>
            </a:r>
            <a:r>
              <a:rPr lang="en-US" b="0" i="0">
                <a:effectLst/>
                <a:latin typeface="Calibri" panose="020F0502020204030204" pitchFamily="34" charset="0"/>
                <a:ea typeface="Calibri" panose="020F0502020204030204" pitchFamily="34" charset="0"/>
                <a:cs typeface="Calibri" panose="020F0502020204030204" pitchFamily="34" charset="0"/>
              </a:rPr>
              <a:t> revolutionizes data management by providing a single, unified data lake for the entire organization, much like how OneDrive operates for individual files. It's automatically provisioned with every Microsoft Fabric tenant, streamlining setup and management. This unified approach allows that there's only one copy of data across the organization, which can be used by multiple analytical engines, promoting efficiency and reducing redundancy.</a:t>
            </a:r>
          </a:p>
          <a:p>
            <a:pPr algn="l"/>
            <a:endParaRPr lang="en-US" b="0" i="0">
              <a:effectLst/>
              <a:latin typeface="Calibri" panose="020F0502020204030204" pitchFamily="34" charset="0"/>
              <a:ea typeface="Calibri" panose="020F0502020204030204" pitchFamily="34" charset="0"/>
              <a:cs typeface="Calibri" panose="020F0502020204030204" pitchFamily="34" charset="0"/>
            </a:endParaRPr>
          </a:p>
          <a:p>
            <a:pPr algn="l"/>
            <a:r>
              <a:rPr lang="en-US" b="0" i="0">
                <a:effectLst/>
                <a:latin typeface="Calibri" panose="020F0502020204030204" pitchFamily="34" charset="0"/>
                <a:ea typeface="Calibri" panose="020F0502020204030204" pitchFamily="34" charset="0"/>
                <a:cs typeface="Calibri" panose="020F0502020204030204" pitchFamily="34" charset="0"/>
              </a:rPr>
              <a:t>With </a:t>
            </a:r>
            <a:r>
              <a:rPr lang="en-US" b="0" i="0" err="1">
                <a:effectLst/>
                <a:latin typeface="Calibri" panose="020F0502020204030204" pitchFamily="34" charset="0"/>
                <a:ea typeface="Calibri" panose="020F0502020204030204" pitchFamily="34" charset="0"/>
                <a:cs typeface="Calibri" panose="020F0502020204030204" pitchFamily="34" charset="0"/>
              </a:rPr>
              <a:t>OneLake</a:t>
            </a:r>
            <a:r>
              <a:rPr lang="en-US" b="0" i="0">
                <a:effectLst/>
                <a:latin typeface="Calibri" panose="020F0502020204030204" pitchFamily="34" charset="0"/>
                <a:ea typeface="Calibri" panose="020F0502020204030204" pitchFamily="34" charset="0"/>
                <a:cs typeface="Calibri" panose="020F0502020204030204" pitchFamily="34" charset="0"/>
              </a:rPr>
              <a:t>, data governance is embedded by default, and distributed ownership is enabled to foster collaboration while maintaining control within the tenant's boundaries. Workspaces within </a:t>
            </a:r>
            <a:r>
              <a:rPr lang="en-US" b="0" i="0" err="1">
                <a:effectLst/>
                <a:latin typeface="Calibri" panose="020F0502020204030204" pitchFamily="34" charset="0"/>
                <a:ea typeface="Calibri" panose="020F0502020204030204" pitchFamily="34" charset="0"/>
                <a:cs typeface="Calibri" panose="020F0502020204030204" pitchFamily="34" charset="0"/>
              </a:rPr>
              <a:t>OneLake</a:t>
            </a:r>
            <a:r>
              <a:rPr lang="en-US" b="0" i="0">
                <a:effectLst/>
                <a:latin typeface="Calibri" panose="020F0502020204030204" pitchFamily="34" charset="0"/>
                <a:ea typeface="Calibri" panose="020F0502020204030204" pitchFamily="34" charset="0"/>
                <a:cs typeface="Calibri" panose="020F0502020204030204" pitchFamily="34" charset="0"/>
              </a:rPr>
              <a:t> allow different parts of the organization to manage their own data access policies, yet all data remains within the governance framework set by the tenant admin.</a:t>
            </a:r>
          </a:p>
          <a:p>
            <a:pPr algn="l"/>
            <a:endParaRPr lang="en-US" b="0" i="0">
              <a:effectLst/>
              <a:latin typeface="Calibri" panose="020F0502020204030204" pitchFamily="34" charset="0"/>
              <a:ea typeface="Calibri" panose="020F0502020204030204" pitchFamily="34" charset="0"/>
              <a:cs typeface="Calibri" panose="020F0502020204030204" pitchFamily="34" charset="0"/>
            </a:endParaRPr>
          </a:p>
          <a:p>
            <a:pPr algn="l"/>
            <a:r>
              <a:rPr lang="en-US" b="0" i="0">
                <a:effectLst/>
                <a:latin typeface="Calibri" panose="020F0502020204030204" pitchFamily="34" charset="0"/>
                <a:ea typeface="Calibri" panose="020F0502020204030204" pitchFamily="34" charset="0"/>
                <a:cs typeface="Calibri" panose="020F0502020204030204" pitchFamily="34" charset="0"/>
              </a:rPr>
              <a:t>The open nature of </a:t>
            </a:r>
            <a:r>
              <a:rPr lang="en-US" b="0" i="0" err="1">
                <a:effectLst/>
                <a:latin typeface="Calibri" panose="020F0502020204030204" pitchFamily="34" charset="0"/>
                <a:ea typeface="Calibri" panose="020F0502020204030204" pitchFamily="34" charset="0"/>
                <a:cs typeface="Calibri" panose="020F0502020204030204" pitchFamily="34" charset="0"/>
              </a:rPr>
              <a:t>OneLake</a:t>
            </a:r>
            <a:r>
              <a:rPr lang="en-US" b="0" i="0">
                <a:effectLst/>
                <a:latin typeface="Calibri" panose="020F0502020204030204" pitchFamily="34" charset="0"/>
                <a:ea typeface="Calibri" panose="020F0502020204030204" pitchFamily="34" charset="0"/>
                <a:cs typeface="Calibri" panose="020F0502020204030204" pitchFamily="34" charset="0"/>
              </a:rPr>
              <a:t>, built on Azure Data Lake Storage Gen2, supports both structured and unstructured data. It facilitates the storage of data in the Delta Parquet format, compatible with various analytics engines like T-SQL and Spark, allowing for flexible data operations without the need for duplication.</a:t>
            </a:r>
          </a:p>
          <a:p>
            <a:pPr algn="l"/>
            <a:endParaRPr lang="en-US" b="0" i="0">
              <a:effectLst/>
              <a:latin typeface="Calibri" panose="020F0502020204030204" pitchFamily="34" charset="0"/>
              <a:ea typeface="Calibri" panose="020F0502020204030204" pitchFamily="34" charset="0"/>
              <a:cs typeface="Calibri" panose="020F0502020204030204" pitchFamily="34" charset="0"/>
            </a:endParaRPr>
          </a:p>
          <a:p>
            <a:pPr algn="l"/>
            <a:r>
              <a:rPr lang="en-US" b="0" i="0" err="1">
                <a:effectLst/>
                <a:latin typeface="Calibri" panose="020F0502020204030204" pitchFamily="34" charset="0"/>
                <a:ea typeface="Calibri" panose="020F0502020204030204" pitchFamily="34" charset="0"/>
                <a:cs typeface="Calibri" panose="020F0502020204030204" pitchFamily="34" charset="0"/>
              </a:rPr>
              <a:t>OneLake</a:t>
            </a:r>
            <a:r>
              <a:rPr lang="en-US" b="0" i="0">
                <a:effectLst/>
                <a:latin typeface="Calibri" panose="020F0502020204030204" pitchFamily="34" charset="0"/>
                <a:ea typeface="Calibri" panose="020F0502020204030204" pitchFamily="34" charset="0"/>
                <a:cs typeface="Calibri" panose="020F0502020204030204" pitchFamily="34" charset="0"/>
              </a:rPr>
              <a:t> also enhances user accessibility, offering an intuitive file explorer for Windows that enables users to navigate their data with ease. This simplifies interactions with data lakes, allowing even non-technical users to upload, download, or modify files in a familiar environment.</a:t>
            </a:r>
          </a:p>
          <a:p>
            <a:pPr algn="l"/>
            <a:r>
              <a:rPr lang="en-US" b="0" i="0">
                <a:effectLst/>
                <a:latin typeface="Calibri" panose="020F0502020204030204" pitchFamily="34" charset="0"/>
                <a:ea typeface="Calibri" panose="020F0502020204030204" pitchFamily="34" charset="0"/>
                <a:cs typeface="Calibri" panose="020F0502020204030204" pitchFamily="34" charset="0"/>
              </a:rPr>
              <a:t>By eliminating unnecessary data movement and duplication through features like shortcuts, </a:t>
            </a:r>
            <a:r>
              <a:rPr lang="en-US" b="0" i="0" err="1">
                <a:effectLst/>
                <a:latin typeface="Calibri" panose="020F0502020204030204" pitchFamily="34" charset="0"/>
                <a:ea typeface="Calibri" panose="020F0502020204030204" pitchFamily="34" charset="0"/>
                <a:cs typeface="Calibri" panose="020F0502020204030204" pitchFamily="34" charset="0"/>
              </a:rPr>
              <a:t>OneLake</a:t>
            </a:r>
            <a:r>
              <a:rPr lang="en-US" b="0" i="0">
                <a:effectLst/>
                <a:latin typeface="Calibri" panose="020F0502020204030204" pitchFamily="34" charset="0"/>
                <a:ea typeface="Calibri" panose="020F0502020204030204" pitchFamily="34" charset="0"/>
                <a:cs typeface="Calibri" panose="020F0502020204030204" pitchFamily="34" charset="0"/>
              </a:rPr>
              <a:t> allows organizations to share data effortlessly between users and applications. It provides a single, streamlined location for all tabular data, stored in a format optimized for use across different applications, thus enabling a seamless, integrated analytics experience across the entire data estate</a:t>
            </a:r>
          </a:p>
          <a:p>
            <a:endParaRPr lang="en-US"/>
          </a:p>
        </p:txBody>
      </p:sp>
      <p:sp>
        <p:nvSpPr>
          <p:cNvPr id="4" name="Slide Number Placeholder 3"/>
          <p:cNvSpPr>
            <a:spLocks noGrp="1"/>
          </p:cNvSpPr>
          <p:nvPr>
            <p:ph type="sldNum" sz="quarter" idx="5"/>
          </p:nvPr>
        </p:nvSpPr>
        <p:spPr/>
        <p:txBody>
          <a:bodyPr/>
          <a:lstStyle/>
          <a:p>
            <a:fld id="{A1550DC6-3131-4531-AA69-5792CF83B6C5}" type="slidenum">
              <a:rPr lang="en-US" smtClean="0"/>
              <a:t>5</a:t>
            </a:fld>
            <a:endParaRPr lang="en-US"/>
          </a:p>
        </p:txBody>
      </p:sp>
    </p:spTree>
    <p:extLst>
      <p:ext uri="{BB962C8B-B14F-4D97-AF65-F5344CB8AC3E}">
        <p14:creationId xmlns:p14="http://schemas.microsoft.com/office/powerpoint/2010/main" val="213302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a new </a:t>
            </a:r>
            <a:r>
              <a:rPr lang="en-US" err="1"/>
              <a:t>lakehouse</a:t>
            </a:r>
            <a:r>
              <a:rPr lang="en-US"/>
              <a:t> with a dataflows gen 2 connected to Adventure works SQL DB</a:t>
            </a:r>
          </a:p>
          <a:p>
            <a:endParaRPr lang="en-US"/>
          </a:p>
          <a:p>
            <a:pPr marL="0" marR="0">
              <a:spcBef>
                <a:spcPts val="0"/>
              </a:spcBef>
              <a:spcAft>
                <a:spcPts val="0"/>
              </a:spcAft>
            </a:pPr>
            <a:r>
              <a:rPr lang="en-US" sz="1800">
                <a:effectLst/>
                <a:latin typeface="Calibri" panose="020F0502020204030204" pitchFamily="34" charset="0"/>
              </a:rPr>
              <a:t>Server: bhartmantestserver.database.windows.net</a:t>
            </a:r>
          </a:p>
          <a:p>
            <a:pPr marL="0" marR="0">
              <a:spcBef>
                <a:spcPts val="0"/>
              </a:spcBef>
              <a:spcAft>
                <a:spcPts val="0"/>
              </a:spcAft>
            </a:pPr>
            <a:r>
              <a:rPr lang="en-US" sz="1800">
                <a:effectLst/>
                <a:latin typeface="Calibri" panose="020F0502020204030204" pitchFamily="34" charset="0"/>
              </a:rPr>
              <a:t>Database: </a:t>
            </a:r>
            <a:r>
              <a:rPr lang="en-US" sz="1800" err="1">
                <a:effectLst/>
                <a:latin typeface="Calibri" panose="020F0502020204030204" pitchFamily="34" charset="0"/>
              </a:rPr>
              <a:t>bhartmantestdb</a:t>
            </a:r>
            <a:endParaRPr lang="en-US" sz="1800">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1550DC6-3131-4531-AA69-5792CF83B6C5}" type="slidenum">
              <a:rPr lang="en-US" smtClean="0"/>
              <a:t>8</a:t>
            </a:fld>
            <a:endParaRPr lang="en-US"/>
          </a:p>
        </p:txBody>
      </p:sp>
    </p:spTree>
    <p:extLst>
      <p:ext uri="{BB962C8B-B14F-4D97-AF65-F5344CB8AC3E}">
        <p14:creationId xmlns:p14="http://schemas.microsoft.com/office/powerpoint/2010/main" val="27380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Microsoft Fabric Lakehouse is a data architecture platform for storing, managing, and analyzing structured and unstructured data in a single location. It's a flexible and scalable solution that allows organizations to handle large volumes of data using various tools and frameworks to process and analyze that data. It integrates with other data management and analytics tools to provide a comprehensive solution for data engineering and analytics.</a:t>
            </a:r>
          </a:p>
          <a:p>
            <a:pPr marL="171450" indent="-171450" algn="l">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The Lakehouse incorporates a SQL analytics endpoint, automating the generation of a default semantic model upon creation. This feature provides a direct, performant experience from data ingestion to reporting, although it is read-only and doesn’t support the full T-SQL surface area of a transactional data warehouse​​.</a:t>
            </a:r>
          </a:p>
          <a:p>
            <a:pPr marL="171450" indent="-171450" algn="l">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It features automatic table discovery and registration for Delta format tables, streamlining file-to-table management for data engineers and scientists by automatically registering files into the </a:t>
            </a:r>
            <a:r>
              <a:rPr lang="en-US" b="0" i="0" err="1">
                <a:effectLst/>
                <a:latin typeface="Calibri" panose="020F0502020204030204" pitchFamily="34" charset="0"/>
                <a:ea typeface="Calibri" panose="020F0502020204030204" pitchFamily="34" charset="0"/>
                <a:cs typeface="Calibri" panose="020F0502020204030204" pitchFamily="34" charset="0"/>
              </a:rPr>
              <a:t>metastore</a:t>
            </a:r>
            <a:r>
              <a:rPr lang="en-US" b="0" i="0">
                <a:effectLst/>
                <a:latin typeface="Calibri" panose="020F0502020204030204" pitchFamily="34" charset="0"/>
                <a:ea typeface="Calibri" panose="020F0502020204030204" pitchFamily="34" charset="0"/>
                <a:cs typeface="Calibri" panose="020F0502020204030204" pitchFamily="34" charset="0"/>
              </a:rPr>
              <a:t> with the necessary metadata​​.</a:t>
            </a:r>
          </a:p>
          <a:p>
            <a:pPr marL="171450" indent="-171450" algn="l">
              <a:buFont typeface="Arial" panose="020B0604020202020204" pitchFamily="34" charset="0"/>
              <a:buChar char="•"/>
            </a:pPr>
            <a:r>
              <a:rPr lang="en-US" b="0" i="0">
                <a:effectLst/>
                <a:latin typeface="Calibri" panose="020F0502020204030204" pitchFamily="34" charset="0"/>
                <a:ea typeface="Calibri" panose="020F0502020204030204" pitchFamily="34" charset="0"/>
                <a:cs typeface="Calibri" panose="020F0502020204030204" pitchFamily="34" charset="0"/>
              </a:rPr>
              <a:t>Users can interact with the Lakehouse using the Lakehouse explorer for data management, notebooks for code-based manipulation, pipelines for data integration, and Apache Spark for developing robust applications</a:t>
            </a:r>
          </a:p>
          <a:p>
            <a:endParaRPr lang="en-US"/>
          </a:p>
        </p:txBody>
      </p:sp>
      <p:sp>
        <p:nvSpPr>
          <p:cNvPr id="4" name="Slide Number Placeholder 3"/>
          <p:cNvSpPr>
            <a:spLocks noGrp="1"/>
          </p:cNvSpPr>
          <p:nvPr>
            <p:ph type="sldNum" sz="quarter" idx="5"/>
          </p:nvPr>
        </p:nvSpPr>
        <p:spPr/>
        <p:txBody>
          <a:bodyPr/>
          <a:lstStyle/>
          <a:p>
            <a:fld id="{A1550DC6-3131-4531-AA69-5792CF83B6C5}" type="slidenum">
              <a:rPr lang="en-US" smtClean="0"/>
              <a:t>9</a:t>
            </a:fld>
            <a:endParaRPr lang="en-US"/>
          </a:p>
        </p:txBody>
      </p:sp>
    </p:spTree>
    <p:extLst>
      <p:ext uri="{BB962C8B-B14F-4D97-AF65-F5344CB8AC3E}">
        <p14:creationId xmlns:p14="http://schemas.microsoft.com/office/powerpoint/2010/main" val="2379249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A dataflow is a collection of tables that are created and managed in workspaces in the Power BI service. A table is a set of columns that are used to store data, much like a table within a database. These tables are created as a result of Power Query transformations.</a:t>
            </a:r>
          </a:p>
          <a:p>
            <a:pPr marL="171450" indent="-1714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The new generation of dataflows resides alongside the Power BI Dataflow (Gen1) and brings new features and improved experiences. </a:t>
            </a:r>
          </a:p>
          <a:p>
            <a:pPr marL="171450"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Similar to Dataflow Gen1, Dataflow Gen2 allows you to transform your data into dataflow's internal/staging storage where it can be accessed using the Dataflow connector. Dataflow Gen2 also allows you to specify a data destination for your data. Using this feature, you can now separate your ETL logic and destination storage. This feature benefits you in many ways. For example, you can now use a dataflow to load data into a </a:t>
            </a:r>
            <a:r>
              <a:rPr lang="en-US" b="0" i="0" err="1">
                <a:solidFill>
                  <a:srgbClr val="161616"/>
                </a:solidFill>
                <a:effectLst/>
                <a:latin typeface="Calibri" panose="020F0502020204030204" pitchFamily="34" charset="0"/>
                <a:ea typeface="Calibri" panose="020F0502020204030204" pitchFamily="34" charset="0"/>
                <a:cs typeface="Calibri" panose="020F0502020204030204" pitchFamily="34" charset="0"/>
              </a:rPr>
              <a:t>lakehouse</a:t>
            </a: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 and then use a notebook to analyze the data. Or you can use a dataflow to load data into an Azure SQL database and then use a data pipeline to load the data into a data warehouse.</a:t>
            </a:r>
          </a:p>
          <a:p>
            <a:pPr marL="171450"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In Dataflow Gen2, we added support for the following destinations and many more are coming soon:</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Fabric Lakehouse</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Azure Data Explorer (Kusto)</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Azure Synapse Analytics (SQL DW)</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Azure SQL Database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50DC6-3131-4531-AA69-5792CF83B6C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039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A dataflow is a collection of tables that are created and managed in workspaces in the Power BI service. A table is a set of columns that are used to store data, much like a table within a database. These tables are created as a result of Power Query transformations.</a:t>
            </a:r>
          </a:p>
          <a:p>
            <a:pPr marL="171450" indent="-1714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The new generation of dataflows resides alongside the Power BI Dataflow (Gen1) and brings new features and improved experiences. </a:t>
            </a:r>
          </a:p>
          <a:p>
            <a:pPr marL="171450"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Similar to Dataflow Gen1, Dataflow Gen2 allows you to transform your data into dataflow's internal/staging storage where it can be accessed using the Dataflow connector. Dataflow Gen2 also allows you to specify a data destination for your data. Using this feature, you can now separate your ETL logic and destination storage. This feature benefits you in many ways. For example, you can now use a dataflow to load data into a </a:t>
            </a:r>
            <a:r>
              <a:rPr lang="en-US" b="0" i="0" err="1">
                <a:solidFill>
                  <a:srgbClr val="161616"/>
                </a:solidFill>
                <a:effectLst/>
                <a:latin typeface="Calibri" panose="020F0502020204030204" pitchFamily="34" charset="0"/>
                <a:ea typeface="Calibri" panose="020F0502020204030204" pitchFamily="34" charset="0"/>
                <a:cs typeface="Calibri" panose="020F0502020204030204" pitchFamily="34" charset="0"/>
              </a:rPr>
              <a:t>lakehouse</a:t>
            </a: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 and then use a notebook to analyze the data. Or you can use a dataflow to load data into an Azure SQL database and then use a data pipeline to load the data into a data warehouse.</a:t>
            </a:r>
          </a:p>
          <a:p>
            <a:pPr marL="171450"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In Dataflow Gen2, we added support for the following destinations and many more are coming soon:</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Fabric Lakehouse</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Azure Data Explorer (Kusto)</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Azure Synapse Analytics (SQL DW)</a:t>
            </a:r>
          </a:p>
          <a:p>
            <a:pPr marL="628650" lvl="1" indent="-171450" algn="l">
              <a:buFont typeface="Arial" panose="020B0604020202020204" pitchFamily="34" charset="0"/>
              <a:buChar char="•"/>
            </a:pPr>
            <a:r>
              <a:rPr lang="en-US" b="0" i="0">
                <a:solidFill>
                  <a:srgbClr val="161616"/>
                </a:solidFill>
                <a:effectLst/>
                <a:latin typeface="Calibri" panose="020F0502020204030204" pitchFamily="34" charset="0"/>
                <a:ea typeface="Calibri" panose="020F0502020204030204" pitchFamily="34" charset="0"/>
                <a:cs typeface="Calibri" panose="020F0502020204030204" pitchFamily="34" charset="0"/>
              </a:rPr>
              <a:t>Azure SQL Database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50DC6-3131-4531-AA69-5792CF83B6C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870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 the SQL endpoint and query top on </a:t>
            </a:r>
            <a:r>
              <a:rPr lang="en-US" err="1"/>
              <a:t>SalesOrderDetails</a:t>
            </a:r>
            <a:endParaRPr lang="en-US"/>
          </a:p>
          <a:p>
            <a:r>
              <a:rPr lang="en-US"/>
              <a:t>Change date/time to date</a:t>
            </a:r>
          </a:p>
          <a:p>
            <a:r>
              <a:rPr lang="en-US"/>
              <a:t>Query the SQL endpoint again to show the transformation go through</a:t>
            </a:r>
          </a:p>
        </p:txBody>
      </p:sp>
      <p:sp>
        <p:nvSpPr>
          <p:cNvPr id="4" name="Slide Number Placeholder 3"/>
          <p:cNvSpPr>
            <a:spLocks noGrp="1"/>
          </p:cNvSpPr>
          <p:nvPr>
            <p:ph type="sldNum" sz="quarter" idx="5"/>
          </p:nvPr>
        </p:nvSpPr>
        <p:spPr/>
        <p:txBody>
          <a:bodyPr/>
          <a:lstStyle/>
          <a:p>
            <a:fld id="{A1550DC6-3131-4531-AA69-5792CF83B6C5}" type="slidenum">
              <a:rPr lang="en-US" smtClean="0"/>
              <a:t>13</a:t>
            </a:fld>
            <a:endParaRPr lang="en-US"/>
          </a:p>
        </p:txBody>
      </p:sp>
    </p:spTree>
    <p:extLst>
      <p:ext uri="{BB962C8B-B14F-4D97-AF65-F5344CB8AC3E}">
        <p14:creationId xmlns:p14="http://schemas.microsoft.com/office/powerpoint/2010/main" val="862722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svg"/><Relationship Id="rId39" Type="http://schemas.openxmlformats.org/officeDocument/2006/relationships/image" Target="../media/image43.png"/><Relationship Id="rId21" Type="http://schemas.openxmlformats.org/officeDocument/2006/relationships/image" Target="../media/image25.jpeg"/><Relationship Id="rId34" Type="http://schemas.openxmlformats.org/officeDocument/2006/relationships/image" Target="../media/image38.sv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svg"/><Relationship Id="rId2" Type="http://schemas.openxmlformats.org/officeDocument/2006/relationships/image" Target="../media/image5.png"/><Relationship Id="rId16" Type="http://schemas.openxmlformats.org/officeDocument/2006/relationships/image" Target="../media/image20.png"/><Relationship Id="rId20" Type="http://schemas.openxmlformats.org/officeDocument/2006/relationships/image" Target="../media/image24.svg"/><Relationship Id="rId29"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svg"/><Relationship Id="rId32" Type="http://schemas.openxmlformats.org/officeDocument/2006/relationships/image" Target="../media/image36.jpeg"/><Relationship Id="rId37" Type="http://schemas.openxmlformats.org/officeDocument/2006/relationships/image" Target="../media/image41.png"/><Relationship Id="rId40" Type="http://schemas.openxmlformats.org/officeDocument/2006/relationships/image" Target="../media/image44.pn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png"/><Relationship Id="rId28" Type="http://schemas.openxmlformats.org/officeDocument/2006/relationships/image" Target="../media/image32.svg"/><Relationship Id="rId36" Type="http://schemas.openxmlformats.org/officeDocument/2006/relationships/image" Target="../media/image40.jpe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sv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jpeg"/><Relationship Id="rId35" Type="http://schemas.openxmlformats.org/officeDocument/2006/relationships/image" Target="../media/image39.png"/><Relationship Id="rId8" Type="http://schemas.openxmlformats.org/officeDocument/2006/relationships/image" Target="../media/image12.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B931-EE07-CB2D-2AEF-2092738D97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49F21-2381-886D-4B64-17F0E8BC9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FD6B03-1BB3-5D42-A6EF-9395BD718ED2}"/>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5" name="Footer Placeholder 4">
            <a:extLst>
              <a:ext uri="{FF2B5EF4-FFF2-40B4-BE49-F238E27FC236}">
                <a16:creationId xmlns:a16="http://schemas.microsoft.com/office/drawing/2014/main" id="{42FEBAB3-6C00-9BF0-9589-4FDEEC49E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B9572-F29A-B203-0917-869AED4DA9D1}"/>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311175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6176-783C-B377-431C-EED8CCE88C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68AF4A-E3F8-78B6-898C-91AE1848A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40189-7F83-F9AD-A72B-F7D5F4229372}"/>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5" name="Footer Placeholder 4">
            <a:extLst>
              <a:ext uri="{FF2B5EF4-FFF2-40B4-BE49-F238E27FC236}">
                <a16:creationId xmlns:a16="http://schemas.microsoft.com/office/drawing/2014/main" id="{F8DFC4CD-177B-6BB2-24BD-430C83B77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19F6A-C931-AE69-3A60-D8532B55A449}"/>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282479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F2EED-27E2-20B9-B734-8748340D4A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FF38DC-C53A-58FA-AD56-9275577BB3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B3840-CB93-CB47-869F-D7E72FB327AA}"/>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5" name="Footer Placeholder 4">
            <a:extLst>
              <a:ext uri="{FF2B5EF4-FFF2-40B4-BE49-F238E27FC236}">
                <a16:creationId xmlns:a16="http://schemas.microsoft.com/office/drawing/2014/main" id="{C1E8E9C2-03A4-5DB7-1B48-EF5F13782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8A598-B04B-257A-DF51-DE2C1FFE6E35}"/>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1085411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Large Number 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9630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Large Number Divider 1">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2706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Large Number Divider 1">
    <p:bg>
      <p:bgPr>
        <a:solidFill>
          <a:srgbClr val="C6CD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6809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Large Number Divider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3315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Large Number Divider 1">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outdoor&#10;&#10;Description automatically generated">
            <a:extLst>
              <a:ext uri="{FF2B5EF4-FFF2-40B4-BE49-F238E27FC236}">
                <a16:creationId xmlns:a16="http://schemas.microsoft.com/office/drawing/2014/main" id="{EA648E7D-1D8F-EB6D-669D-C11C81B685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03670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Large Number Divider 1">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025EDE9-3B05-7230-5E33-33D3F2B4E520}"/>
              </a:ext>
            </a:extLst>
          </p:cNvPr>
          <p:cNvPicPr>
            <a:picLocks noChangeAspect="1"/>
          </p:cNvPicPr>
          <p:nvPr userDrawn="1"/>
        </p:nvPicPr>
        <p:blipFill>
          <a:blip r:embed="rId2">
            <a:alphaModFix amt="45000"/>
          </a:blip>
          <a:stretch>
            <a:fillRect/>
          </a:stretch>
        </p:blipFill>
        <p:spPr>
          <a:xfrm rot="10800000">
            <a:off x="0" y="518160"/>
            <a:ext cx="12192000" cy="6339840"/>
          </a:xfrm>
          <a:prstGeom prst="rect">
            <a:avLst/>
          </a:prstGeom>
        </p:spPr>
      </p:pic>
    </p:spTree>
    <p:extLst>
      <p:ext uri="{BB962C8B-B14F-4D97-AF65-F5344CB8AC3E}">
        <p14:creationId xmlns:p14="http://schemas.microsoft.com/office/powerpoint/2010/main" val="6272445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Large Number Divider 1">
    <p:bg>
      <p:bgPr>
        <a:solidFill>
          <a:schemeClr val="tx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10BD13E-B531-A9CF-1A44-9EDCB23FC4A1}"/>
              </a:ext>
            </a:extLst>
          </p:cNvPr>
          <p:cNvPicPr>
            <a:picLocks noChangeAspect="1"/>
          </p:cNvPicPr>
          <p:nvPr userDrawn="1"/>
        </p:nvPicPr>
        <p:blipFill rotWithShape="1">
          <a:blip r:embed="rId2">
            <a:alphaModFix amt="35000"/>
          </a:blip>
          <a:srcRect t="13756"/>
          <a:stretch/>
        </p:blipFill>
        <p:spPr>
          <a:xfrm rot="10800000">
            <a:off x="0" y="1390297"/>
            <a:ext cx="12192000" cy="5467703"/>
          </a:xfrm>
          <a:prstGeom prst="rect">
            <a:avLst/>
          </a:prstGeom>
        </p:spPr>
      </p:pic>
    </p:spTree>
    <p:extLst>
      <p:ext uri="{BB962C8B-B14F-4D97-AF65-F5344CB8AC3E}">
        <p14:creationId xmlns:p14="http://schemas.microsoft.com/office/powerpoint/2010/main" val="5023857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Large Number Divider 1">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A42DE63-DA90-A87D-936E-2D025F3B4F48}"/>
              </a:ext>
            </a:extLst>
          </p:cNvPr>
          <p:cNvPicPr>
            <a:picLocks noChangeAspect="1"/>
          </p:cNvPicPr>
          <p:nvPr userDrawn="1"/>
        </p:nvPicPr>
        <p:blipFill rotWithShape="1">
          <a:blip r:embed="rId2">
            <a:alphaModFix amt="35000"/>
          </a:blip>
          <a:srcRect t="15018"/>
          <a:stretch/>
        </p:blipFill>
        <p:spPr>
          <a:xfrm rot="10800000">
            <a:off x="0" y="1470267"/>
            <a:ext cx="12192000" cy="5387733"/>
          </a:xfrm>
          <a:prstGeom prst="rect">
            <a:avLst/>
          </a:prstGeom>
        </p:spPr>
      </p:pic>
    </p:spTree>
    <p:extLst>
      <p:ext uri="{BB962C8B-B14F-4D97-AF65-F5344CB8AC3E}">
        <p14:creationId xmlns:p14="http://schemas.microsoft.com/office/powerpoint/2010/main" val="26224196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6533B-ECD9-EB5B-B567-6867CB17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58C2F-F18F-1BE4-8640-338FC38790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9579D-F015-1DE3-3A3B-489CCB36E4AC}"/>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5" name="Footer Placeholder 4">
            <a:extLst>
              <a:ext uri="{FF2B5EF4-FFF2-40B4-BE49-F238E27FC236}">
                <a16:creationId xmlns:a16="http://schemas.microsoft.com/office/drawing/2014/main" id="{36CF8FA3-2B84-156C-9F4F-A555E543C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7F6EF-FCA4-46FC-7516-28C1F91D7DC9}"/>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152075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Header Line 12 Months">
    <p:spTree>
      <p:nvGrpSpPr>
        <p:cNvPr id="1" name=""/>
        <p:cNvGrpSpPr/>
        <p:nvPr/>
      </p:nvGrpSpPr>
      <p:grpSpPr>
        <a:xfrm>
          <a:off x="0" y="0"/>
          <a:ext cx="0" cy="0"/>
          <a:chOff x="0" y="0"/>
          <a:chExt cx="0" cy="0"/>
        </a:xfrm>
      </p:grpSpPr>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5223978" y="1645653"/>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83742" y="1645653"/>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5223978" y="3406214"/>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84968" y="3406214"/>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0"/>
              </a:ext>
            </a:extLst>
          </p:cNvPr>
          <p:cNvCxnSpPr>
            <a:cxnSpLocks/>
          </p:cNvCxnSpPr>
          <p:nvPr userDrawn="1"/>
        </p:nvCxnSpPr>
        <p:spPr>
          <a:xfrm>
            <a:off x="5223978"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080567"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5223978"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080567"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5223530"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083741"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5223530"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083741"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 name="Text Placeholder 16">
            <a:extLst>
              <a:ext uri="{FF2B5EF4-FFF2-40B4-BE49-F238E27FC236}">
                <a16:creationId xmlns:a16="http://schemas.microsoft.com/office/drawing/2014/main" id="{C29DFEC5-946A-BB92-1334-ACE7B43907BF}"/>
              </a:ext>
            </a:extLst>
          </p:cNvPr>
          <p:cNvSpPr>
            <a:spLocks noGrp="1"/>
          </p:cNvSpPr>
          <p:nvPr>
            <p:ph type="body" sz="quarter" idx="35"/>
          </p:nvPr>
        </p:nvSpPr>
        <p:spPr>
          <a:xfrm>
            <a:off x="5223978" y="5166047"/>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64B039F3-5E70-7A71-B946-437C0D95DD8D}"/>
              </a:ext>
            </a:extLst>
          </p:cNvPr>
          <p:cNvCxnSpPr>
            <a:cxnSpLocks/>
          </p:cNvCxnSpPr>
          <p:nvPr userDrawn="1"/>
        </p:nvCxnSpPr>
        <p:spPr>
          <a:xfrm>
            <a:off x="5223978"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6DC534A6-26E9-D943-EC01-B68A88789B46}"/>
              </a:ext>
            </a:extLst>
          </p:cNvPr>
          <p:cNvSpPr>
            <a:spLocks noGrp="1"/>
          </p:cNvSpPr>
          <p:nvPr>
            <p:ph type="body" sz="quarter" idx="38" hasCustomPrompt="1"/>
          </p:nvPr>
        </p:nvSpPr>
        <p:spPr>
          <a:xfrm>
            <a:off x="5223530"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2" name="Text Placeholder 16">
            <a:extLst>
              <a:ext uri="{FF2B5EF4-FFF2-40B4-BE49-F238E27FC236}">
                <a16:creationId xmlns:a16="http://schemas.microsoft.com/office/drawing/2014/main" id="{03125DCE-A0DB-2CD6-F360-E90F8EEA2278}"/>
              </a:ext>
            </a:extLst>
          </p:cNvPr>
          <p:cNvSpPr>
            <a:spLocks noGrp="1"/>
          </p:cNvSpPr>
          <p:nvPr>
            <p:ph type="body" sz="quarter" idx="39"/>
          </p:nvPr>
        </p:nvSpPr>
        <p:spPr>
          <a:xfrm>
            <a:off x="8084968" y="5166047"/>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193C2935-29DA-A953-A314-E134725303AA}"/>
              </a:ext>
            </a:extLst>
          </p:cNvPr>
          <p:cNvCxnSpPr>
            <a:cxnSpLocks/>
          </p:cNvCxnSpPr>
          <p:nvPr userDrawn="1"/>
        </p:nvCxnSpPr>
        <p:spPr>
          <a:xfrm>
            <a:off x="8080567"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28">
            <a:extLst>
              <a:ext uri="{FF2B5EF4-FFF2-40B4-BE49-F238E27FC236}">
                <a16:creationId xmlns:a16="http://schemas.microsoft.com/office/drawing/2014/main" id="{819DB494-389C-BBF6-405B-8D52D3084970}"/>
              </a:ext>
            </a:extLst>
          </p:cNvPr>
          <p:cNvSpPr>
            <a:spLocks noGrp="1"/>
          </p:cNvSpPr>
          <p:nvPr>
            <p:ph type="body" sz="quarter" idx="40" hasCustomPrompt="1"/>
          </p:nvPr>
        </p:nvSpPr>
        <p:spPr>
          <a:xfrm>
            <a:off x="8083741"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2361063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Header Line 12 Months">
    <p:spTree>
      <p:nvGrpSpPr>
        <p:cNvPr id="1" name=""/>
        <p:cNvGrpSpPr/>
        <p:nvPr/>
      </p:nvGrpSpPr>
      <p:grpSpPr>
        <a:xfrm>
          <a:off x="0" y="0"/>
          <a:ext cx="0" cy="0"/>
          <a:chOff x="0" y="0"/>
          <a:chExt cx="0" cy="0"/>
        </a:xfrm>
      </p:grpSpPr>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5223978" y="1645653"/>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83742" y="1645653"/>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5223978" y="3406214"/>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84968" y="3406214"/>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5223978"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080567" y="1526223"/>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5223978"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080567" y="3262198"/>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5223530"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083741"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5223530"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083741"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 name="Text Placeholder 16">
            <a:extLst>
              <a:ext uri="{FF2B5EF4-FFF2-40B4-BE49-F238E27FC236}">
                <a16:creationId xmlns:a16="http://schemas.microsoft.com/office/drawing/2014/main" id="{C29DFEC5-946A-BB92-1334-ACE7B43907BF}"/>
              </a:ext>
            </a:extLst>
          </p:cNvPr>
          <p:cNvSpPr>
            <a:spLocks noGrp="1"/>
          </p:cNvSpPr>
          <p:nvPr>
            <p:ph type="body" sz="quarter" idx="35"/>
          </p:nvPr>
        </p:nvSpPr>
        <p:spPr>
          <a:xfrm>
            <a:off x="5223978" y="5166047"/>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64B039F3-5E70-7A71-B946-437C0D95DD8D}"/>
              </a:ext>
            </a:extLst>
          </p:cNvPr>
          <p:cNvCxnSpPr>
            <a:cxnSpLocks/>
          </p:cNvCxnSpPr>
          <p:nvPr userDrawn="1"/>
        </p:nvCxnSpPr>
        <p:spPr>
          <a:xfrm>
            <a:off x="5223978"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6DC534A6-26E9-D943-EC01-B68A88789B46}"/>
              </a:ext>
            </a:extLst>
          </p:cNvPr>
          <p:cNvSpPr>
            <a:spLocks noGrp="1"/>
          </p:cNvSpPr>
          <p:nvPr>
            <p:ph type="body" sz="quarter" idx="38" hasCustomPrompt="1"/>
          </p:nvPr>
        </p:nvSpPr>
        <p:spPr>
          <a:xfrm>
            <a:off x="5223530"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2" name="Text Placeholder 16">
            <a:extLst>
              <a:ext uri="{FF2B5EF4-FFF2-40B4-BE49-F238E27FC236}">
                <a16:creationId xmlns:a16="http://schemas.microsoft.com/office/drawing/2014/main" id="{03125DCE-A0DB-2CD6-F360-E90F8EEA2278}"/>
              </a:ext>
            </a:extLst>
          </p:cNvPr>
          <p:cNvSpPr>
            <a:spLocks noGrp="1"/>
          </p:cNvSpPr>
          <p:nvPr>
            <p:ph type="body" sz="quarter" idx="39"/>
          </p:nvPr>
        </p:nvSpPr>
        <p:spPr>
          <a:xfrm>
            <a:off x="8084968" y="5166047"/>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193C2935-29DA-A953-A314-E134725303AA}"/>
              </a:ext>
            </a:extLst>
          </p:cNvPr>
          <p:cNvCxnSpPr>
            <a:cxnSpLocks/>
          </p:cNvCxnSpPr>
          <p:nvPr userDrawn="1"/>
        </p:nvCxnSpPr>
        <p:spPr>
          <a:xfrm>
            <a:off x="8080567" y="5022031"/>
            <a:ext cx="2445713" cy="0"/>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28">
            <a:extLst>
              <a:ext uri="{FF2B5EF4-FFF2-40B4-BE49-F238E27FC236}">
                <a16:creationId xmlns:a16="http://schemas.microsoft.com/office/drawing/2014/main" id="{819DB494-389C-BBF6-405B-8D52D3084970}"/>
              </a:ext>
            </a:extLst>
          </p:cNvPr>
          <p:cNvSpPr>
            <a:spLocks noGrp="1"/>
          </p:cNvSpPr>
          <p:nvPr>
            <p:ph type="body" sz="quarter" idx="40" hasCustomPrompt="1"/>
          </p:nvPr>
        </p:nvSpPr>
        <p:spPr>
          <a:xfrm>
            <a:off x="8083741"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1071703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Header Line 12 Months">
    <p:spTree>
      <p:nvGrpSpPr>
        <p:cNvPr id="1" name=""/>
        <p:cNvGrpSpPr/>
        <p:nvPr/>
      </p:nvGrpSpPr>
      <p:grpSpPr>
        <a:xfrm>
          <a:off x="0" y="0"/>
          <a:ext cx="0" cy="0"/>
          <a:chOff x="0" y="0"/>
          <a:chExt cx="0" cy="0"/>
        </a:xfrm>
      </p:grpSpPr>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5223978" y="1645653"/>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83742" y="1645653"/>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5223978" y="3406214"/>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84968" y="3406214"/>
            <a:ext cx="24408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5223978" y="1526223"/>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080567" y="1526223"/>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5223978" y="3262198"/>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080567" y="3262198"/>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5223530"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083741" y="945198"/>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5223530"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083741" y="2686134"/>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
        <p:nvSpPr>
          <p:cNvPr id="4" name="Text Placeholder 16">
            <a:extLst>
              <a:ext uri="{FF2B5EF4-FFF2-40B4-BE49-F238E27FC236}">
                <a16:creationId xmlns:a16="http://schemas.microsoft.com/office/drawing/2014/main" id="{C29DFEC5-946A-BB92-1334-ACE7B43907BF}"/>
              </a:ext>
            </a:extLst>
          </p:cNvPr>
          <p:cNvSpPr>
            <a:spLocks noGrp="1"/>
          </p:cNvSpPr>
          <p:nvPr>
            <p:ph type="body" sz="quarter" idx="35"/>
          </p:nvPr>
        </p:nvSpPr>
        <p:spPr>
          <a:xfrm>
            <a:off x="5223978" y="5166047"/>
            <a:ext cx="2448146"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64B039F3-5E70-7A71-B946-437C0D95DD8D}"/>
              </a:ext>
            </a:extLst>
          </p:cNvPr>
          <p:cNvCxnSpPr>
            <a:cxnSpLocks/>
          </p:cNvCxnSpPr>
          <p:nvPr userDrawn="1"/>
        </p:nvCxnSpPr>
        <p:spPr>
          <a:xfrm>
            <a:off x="5223978" y="5022031"/>
            <a:ext cx="2445713" cy="0"/>
          </a:xfrm>
          <a:prstGeom prst="line">
            <a:avLst/>
          </a:prstGeom>
          <a:ln w="25400">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6DC534A6-26E9-D943-EC01-B68A88789B46}"/>
              </a:ext>
            </a:extLst>
          </p:cNvPr>
          <p:cNvSpPr>
            <a:spLocks noGrp="1"/>
          </p:cNvSpPr>
          <p:nvPr>
            <p:ph type="body" sz="quarter" idx="38" hasCustomPrompt="1"/>
          </p:nvPr>
        </p:nvSpPr>
        <p:spPr>
          <a:xfrm>
            <a:off x="5223530" y="4445967"/>
            <a:ext cx="2445713" cy="581025"/>
          </a:xfrm>
        </p:spPr>
        <p:txBody>
          <a:bodyPr lIns="90000" tIns="46800" rIns="90000" bIns="46800" anchor="ctr">
            <a:noAutofit/>
          </a:bodyPr>
          <a:lstStyle>
            <a:lvl1pPr marL="0" indent="0">
              <a:buNone/>
              <a:defRPr sz="2000">
                <a:solidFill>
                  <a:srgbClr val="117865"/>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49469322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Left No Sub">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6F4EB25-9D45-4261-BB0F-21E48ED31817}"/>
              </a:ext>
            </a:extLst>
          </p:cNvPr>
          <p:cNvSpPr>
            <a:spLocks noGrp="1"/>
          </p:cNvSpPr>
          <p:nvPr>
            <p:ph type="pic" sz="quarter" idx="11" hasCustomPrompt="1"/>
          </p:nvPr>
        </p:nvSpPr>
        <p:spPr bwMode="ltGray">
          <a:xfrm>
            <a:off x="0" y="0"/>
            <a:ext cx="3522846" cy="6858000"/>
          </a:xfrm>
          <a:solidFill>
            <a:srgbClr val="000000"/>
          </a:solidFill>
          <a:effectLst>
            <a:outerShdw blurRad="317500" dist="215900" dir="5400000" algn="ctr" rotWithShape="0">
              <a:prstClr val="black">
                <a:alpha val="15000"/>
              </a:prstClr>
            </a:outerShdw>
          </a:effectLst>
        </p:spPr>
        <p:txBody>
          <a:bodyPr vert="horz" wrap="square" lIns="0" tIns="2377440" rIns="0" bIns="0" rtlCol="0" anchor="t" anchorCtr="0">
            <a:noAutofit/>
          </a:bodyPr>
          <a:lstStyle>
            <a:lvl1pPr>
              <a:defRPr lang="en-US" sz="14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5" name="Text Placeholder 4">
            <a:extLst>
              <a:ext uri="{FF2B5EF4-FFF2-40B4-BE49-F238E27FC236}">
                <a16:creationId xmlns:a16="http://schemas.microsoft.com/office/drawing/2014/main" id="{B6E5E079-45A2-57B9-595D-72A543B137C5}"/>
              </a:ext>
            </a:extLst>
          </p:cNvPr>
          <p:cNvSpPr>
            <a:spLocks noGrp="1"/>
          </p:cNvSpPr>
          <p:nvPr>
            <p:ph type="body" sz="quarter" idx="19" hasCustomPrompt="1"/>
          </p:nvPr>
        </p:nvSpPr>
        <p:spPr>
          <a:xfrm>
            <a:off x="457199" y="2552900"/>
            <a:ext cx="2608448" cy="1251157"/>
          </a:xfrm>
          <a:noFill/>
        </p:spPr>
        <p:txBody>
          <a:bodyPr wrap="square" lIns="0" tIns="0" rIns="0" bIns="0" anchor="b">
            <a:normAutofit/>
          </a:bodyPr>
          <a:lstStyle>
            <a:lvl1pPr marL="0" indent="0">
              <a:spcBef>
                <a:spcPts val="0"/>
              </a:spcBef>
              <a:buNone/>
              <a:defRPr sz="2800" spc="0" baseline="0">
                <a:solidFill>
                  <a:schemeClr val="tx1"/>
                </a:solidFill>
                <a:latin typeface="+mj-lt"/>
                <a:cs typeface="Segoe UI" panose="020B0502040204020203" pitchFamily="34" charset="0"/>
              </a:defRPr>
            </a:lvl1pPr>
          </a:lstStyle>
          <a:p>
            <a:pPr lvl="0"/>
            <a:r>
              <a:rPr lang="en-US"/>
              <a:t>Title</a:t>
            </a:r>
          </a:p>
        </p:txBody>
      </p:sp>
    </p:spTree>
    <p:extLst>
      <p:ext uri="{BB962C8B-B14F-4D97-AF65-F5344CB8AC3E}">
        <p14:creationId xmlns:p14="http://schemas.microsoft.com/office/powerpoint/2010/main" val="4016989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4617">
          <p15:clr>
            <a:srgbClr val="5ACBF0"/>
          </p15:clr>
        </p15:guide>
        <p15:guide id="8" pos="43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117865"/>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3620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 Square Photo Right">
    <p:bg>
      <p:bgPr>
        <a:solidFill>
          <a:srgbClr val="F4F3F5"/>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1107996"/>
          </a:xfrm>
        </p:spPr>
        <p:txBody>
          <a:bodyPr/>
          <a:lstStyle>
            <a:lvl1pPr>
              <a:defRPr>
                <a:solidFill>
                  <a:srgbClr val="117865"/>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7147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1309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rgbClr val="0128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bg2"/>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785928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Header Line 12 Months">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6C64B99-363D-EE95-B7A6-EA6B2F2EC749}"/>
              </a:ext>
            </a:extLst>
          </p:cNvPr>
          <p:cNvSpPr>
            <a:spLocks noGrp="1"/>
          </p:cNvSpPr>
          <p:nvPr>
            <p:ph type="title"/>
          </p:nvPr>
        </p:nvSpPr>
        <p:spPr>
          <a:xfrm>
            <a:off x="585216" y="722376"/>
            <a:ext cx="8187900" cy="492443"/>
          </a:xfrm>
        </p:spPr>
        <p:txBody>
          <a:bodyPr/>
          <a:lstStyle>
            <a:lvl1pPr algn="l">
              <a:defRPr sz="3200">
                <a:solidFill>
                  <a:srgbClr val="117865"/>
                </a:solidFill>
              </a:defRPr>
            </a:lvl1pPr>
          </a:lstStyle>
          <a:p>
            <a:r>
              <a:rPr lang="en-US"/>
              <a:t>Click to edit Master title style</a:t>
            </a:r>
          </a:p>
        </p:txBody>
      </p:sp>
      <p:sp>
        <p:nvSpPr>
          <p:cNvPr id="25" name="Text Placeholder 27">
            <a:extLst>
              <a:ext uri="{FF2B5EF4-FFF2-40B4-BE49-F238E27FC236}">
                <a16:creationId xmlns:a16="http://schemas.microsoft.com/office/drawing/2014/main" id="{FD09C316-2E1A-B437-D5F1-C798C7798437}"/>
              </a:ext>
            </a:extLst>
          </p:cNvPr>
          <p:cNvSpPr>
            <a:spLocks noGrp="1"/>
          </p:cNvSpPr>
          <p:nvPr>
            <p:ph type="body" sz="quarter" idx="30"/>
          </p:nvPr>
        </p:nvSpPr>
        <p:spPr>
          <a:xfrm>
            <a:off x="585216" y="2218128"/>
            <a:ext cx="4778636" cy="1942743"/>
          </a:xfrm>
        </p:spPr>
        <p:txBody>
          <a:bodyPr anchor="t" anchorCtr="0">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
        <p:nvSpPr>
          <p:cNvPr id="29" name="Text Placeholder 27">
            <a:extLst>
              <a:ext uri="{FF2B5EF4-FFF2-40B4-BE49-F238E27FC236}">
                <a16:creationId xmlns:a16="http://schemas.microsoft.com/office/drawing/2014/main" id="{C1F19B12-845D-A734-A28B-329E4080273B}"/>
              </a:ext>
            </a:extLst>
          </p:cNvPr>
          <p:cNvSpPr>
            <a:spLocks noGrp="1"/>
          </p:cNvSpPr>
          <p:nvPr>
            <p:ph type="body" sz="quarter" idx="31"/>
          </p:nvPr>
        </p:nvSpPr>
        <p:spPr>
          <a:xfrm>
            <a:off x="6828150" y="2218128"/>
            <a:ext cx="4778636" cy="1942743"/>
          </a:xfrm>
        </p:spPr>
        <p:txBody>
          <a:bodyPr>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Tree>
    <p:extLst>
      <p:ext uri="{BB962C8B-B14F-4D97-AF65-F5344CB8AC3E}">
        <p14:creationId xmlns:p14="http://schemas.microsoft.com/office/powerpoint/2010/main" val="162604300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er evidence">
    <p:bg>
      <p:bgPr>
        <a:solidFill>
          <a:srgbClr val="F4F4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47AC157-3FC2-6C5B-4257-295989A02E68}"/>
              </a:ext>
            </a:extLst>
          </p:cNvPr>
          <p:cNvSpPr/>
          <p:nvPr userDrawn="1"/>
        </p:nvSpPr>
        <p:spPr bwMode="auto">
          <a:xfrm>
            <a:off x="7983841" y="1971675"/>
            <a:ext cx="4208158" cy="4886325"/>
          </a:xfrm>
          <a:prstGeom prst="rect">
            <a:avLst/>
          </a:prstGeom>
          <a:solidFill>
            <a:srgbClr val="0128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94607164-0E1B-5F22-294B-777031987E8C}"/>
              </a:ext>
            </a:extLst>
          </p:cNvPr>
          <p:cNvSpPr/>
          <p:nvPr userDrawn="1"/>
        </p:nvSpPr>
        <p:spPr bwMode="auto">
          <a:xfrm>
            <a:off x="0" y="0"/>
            <a:ext cx="3433765"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5" name="Picture Placeholder" descr="This photo is a 'placeholder' only. Drag or drop your photo here, or click and tap the center to insert a photo.">
            <a:extLst>
              <a:ext uri="{FF2B5EF4-FFF2-40B4-BE49-F238E27FC236}">
                <a16:creationId xmlns:a16="http://schemas.microsoft.com/office/drawing/2014/main" id="{B49B2C57-8A48-7A88-0D09-AFD883D6AD43}"/>
              </a:ext>
            </a:extLst>
          </p:cNvPr>
          <p:cNvSpPr>
            <a:spLocks noGrp="1"/>
          </p:cNvSpPr>
          <p:nvPr>
            <p:ph type="pic" sz="quarter" idx="11" hasCustomPrompt="1"/>
          </p:nvPr>
        </p:nvSpPr>
        <p:spPr bwMode="ltGray">
          <a:xfrm>
            <a:off x="3433764" y="-2"/>
            <a:ext cx="8758235" cy="3044667"/>
          </a:xfrm>
          <a:solidFill>
            <a:srgbClr val="2E76BC"/>
          </a:solidFill>
          <a:effectLst/>
        </p:spPr>
        <p:txBody>
          <a:bodyPr lIns="0" tIns="45720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Text Placeholder 7">
            <a:extLst>
              <a:ext uri="{FF2B5EF4-FFF2-40B4-BE49-F238E27FC236}">
                <a16:creationId xmlns:a16="http://schemas.microsoft.com/office/drawing/2014/main" id="{F36F5F1A-B0A0-C224-9776-55EF6C759440}"/>
              </a:ext>
            </a:extLst>
          </p:cNvPr>
          <p:cNvSpPr>
            <a:spLocks noGrp="1"/>
          </p:cNvSpPr>
          <p:nvPr>
            <p:ph type="body" sz="quarter" idx="15"/>
          </p:nvPr>
        </p:nvSpPr>
        <p:spPr>
          <a:xfrm>
            <a:off x="452721" y="3705614"/>
            <a:ext cx="2528321" cy="215444"/>
          </a:xfrm>
        </p:spPr>
        <p:txBody>
          <a:bodyPr>
            <a:spAutoFit/>
          </a:bodyPr>
          <a:lstStyle>
            <a:lvl1pPr marL="0" indent="0">
              <a:spcBef>
                <a:spcPts val="0"/>
              </a:spcBef>
              <a:buNone/>
              <a:defRPr sz="1400">
                <a:solidFill>
                  <a:srgbClr val="2F2F2F"/>
                </a:solidFill>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Click to edit Master text styles</a:t>
            </a:r>
          </a:p>
        </p:txBody>
      </p:sp>
      <p:sp>
        <p:nvSpPr>
          <p:cNvPr id="48" name="Content Placeholder 47">
            <a:extLst>
              <a:ext uri="{FF2B5EF4-FFF2-40B4-BE49-F238E27FC236}">
                <a16:creationId xmlns:a16="http://schemas.microsoft.com/office/drawing/2014/main" id="{7DF619A7-0A35-28C4-DFA2-3803E76895B0}"/>
              </a:ext>
            </a:extLst>
          </p:cNvPr>
          <p:cNvSpPr>
            <a:spLocks noGrp="1"/>
          </p:cNvSpPr>
          <p:nvPr>
            <p:ph sz="quarter" idx="14" hasCustomPrompt="1"/>
          </p:nvPr>
        </p:nvSpPr>
        <p:spPr>
          <a:xfrm>
            <a:off x="635793" y="611691"/>
            <a:ext cx="2528321" cy="430887"/>
          </a:xfrm>
        </p:spPr>
        <p:txBody>
          <a:bodyPr/>
          <a:lstStyle>
            <a:lvl1pPr marL="0" indent="0">
              <a:buNone/>
              <a:defRPr sz="2800">
                <a:solidFill>
                  <a:srgbClr val="117865"/>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Text here</a:t>
            </a:r>
            <a:endParaRPr lang="en-IN"/>
          </a:p>
        </p:txBody>
      </p:sp>
      <p:sp>
        <p:nvSpPr>
          <p:cNvPr id="7" name="Text Placeholder 27">
            <a:extLst>
              <a:ext uri="{FF2B5EF4-FFF2-40B4-BE49-F238E27FC236}">
                <a16:creationId xmlns:a16="http://schemas.microsoft.com/office/drawing/2014/main" id="{F12854F1-DD54-11E3-E9FB-E5DD719E81D6}"/>
              </a:ext>
            </a:extLst>
          </p:cNvPr>
          <p:cNvSpPr>
            <a:spLocks noGrp="1"/>
          </p:cNvSpPr>
          <p:nvPr>
            <p:ph type="body" sz="quarter" idx="28"/>
          </p:nvPr>
        </p:nvSpPr>
        <p:spPr>
          <a:xfrm>
            <a:off x="452721" y="4141196"/>
            <a:ext cx="2693773" cy="1942743"/>
          </a:xfrm>
        </p:spPr>
        <p:txBody>
          <a:bodyPr>
            <a:normAutofit/>
          </a:bodyPr>
          <a:lstStyle>
            <a:lvl1pPr marL="228600" indent="-228600">
              <a:spcBef>
                <a:spcPts val="300"/>
              </a:spcBef>
              <a:spcAft>
                <a:spcPts val="600"/>
              </a:spcAft>
              <a:buClr>
                <a:srgbClr val="117865"/>
              </a:buClr>
              <a:buSzPct val="100000"/>
              <a:buFont typeface="Arial" panose="020B0604020202020204" pitchFamily="34" charset="0"/>
              <a:buChar char="•"/>
              <a:defRPr sz="1400">
                <a:solidFill>
                  <a:srgbClr val="2F2F2F"/>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A64B4862-8C6B-1B09-A791-39286BE1D2DE}"/>
              </a:ext>
            </a:extLst>
          </p:cNvPr>
          <p:cNvSpPr>
            <a:spLocks noGrp="1"/>
          </p:cNvSpPr>
          <p:nvPr>
            <p:ph type="body" sz="quarter" idx="29"/>
          </p:nvPr>
        </p:nvSpPr>
        <p:spPr>
          <a:xfrm>
            <a:off x="3781628" y="3705614"/>
            <a:ext cx="3856844" cy="215444"/>
          </a:xfrm>
        </p:spPr>
        <p:txBody>
          <a:bodyPr wrap="square">
            <a:spAutoFit/>
          </a:bodyPr>
          <a:lstStyle>
            <a:lvl1pPr marL="0" indent="0">
              <a:spcBef>
                <a:spcPts val="0"/>
              </a:spcBef>
              <a:buNone/>
              <a:defRPr sz="1400">
                <a:solidFill>
                  <a:srgbClr val="2F2F2F"/>
                </a:solidFill>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Click to edit Master text styles</a:t>
            </a:r>
          </a:p>
        </p:txBody>
      </p:sp>
      <p:sp>
        <p:nvSpPr>
          <p:cNvPr id="10" name="Text Placeholder 27">
            <a:extLst>
              <a:ext uri="{FF2B5EF4-FFF2-40B4-BE49-F238E27FC236}">
                <a16:creationId xmlns:a16="http://schemas.microsoft.com/office/drawing/2014/main" id="{AEF724E2-A095-CC19-F0DD-D34BF012564B}"/>
              </a:ext>
            </a:extLst>
          </p:cNvPr>
          <p:cNvSpPr>
            <a:spLocks noGrp="1"/>
          </p:cNvSpPr>
          <p:nvPr>
            <p:ph type="body" sz="quarter" idx="30"/>
          </p:nvPr>
        </p:nvSpPr>
        <p:spPr>
          <a:xfrm>
            <a:off x="3781628" y="4141196"/>
            <a:ext cx="3856844" cy="1942743"/>
          </a:xfrm>
        </p:spPr>
        <p:txBody>
          <a:bodyPr>
            <a:normAutofit/>
          </a:bodyPr>
          <a:lstStyle>
            <a:lvl1pPr marL="228600" indent="-228600">
              <a:spcBef>
                <a:spcPts val="300"/>
              </a:spcBef>
              <a:spcAft>
                <a:spcPts val="600"/>
              </a:spcAft>
              <a:buClr>
                <a:srgbClr val="117865"/>
              </a:buClr>
              <a:buSzPct val="100000"/>
              <a:buFont typeface="Arial" panose="020B0604020202020204" pitchFamily="34" charset="0"/>
              <a:buChar char="•"/>
              <a:defRPr sz="1400">
                <a:solidFill>
                  <a:srgbClr val="2F2F2F"/>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FF4F1E2F-99DE-32F4-E097-39BACEA9E5D7}"/>
              </a:ext>
            </a:extLst>
          </p:cNvPr>
          <p:cNvSpPr>
            <a:spLocks noGrp="1"/>
          </p:cNvSpPr>
          <p:nvPr>
            <p:ph type="body" sz="quarter" idx="31"/>
          </p:nvPr>
        </p:nvSpPr>
        <p:spPr>
          <a:xfrm>
            <a:off x="8337650" y="3705614"/>
            <a:ext cx="2528321" cy="215444"/>
          </a:xfrm>
        </p:spPr>
        <p:txBody>
          <a:bodyPr>
            <a:spAutoFit/>
          </a:bodyPr>
          <a:lstStyle>
            <a:lvl1pPr marL="0" indent="0">
              <a:spcBef>
                <a:spcPts val="0"/>
              </a:spcBef>
              <a:buNone/>
              <a:defRPr sz="1400">
                <a:solidFill>
                  <a:schemeClr val="tx1"/>
                </a:solidFill>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Click to edit Master text styles</a:t>
            </a:r>
          </a:p>
        </p:txBody>
      </p:sp>
      <p:sp>
        <p:nvSpPr>
          <p:cNvPr id="12" name="Text Placeholder 27">
            <a:extLst>
              <a:ext uri="{FF2B5EF4-FFF2-40B4-BE49-F238E27FC236}">
                <a16:creationId xmlns:a16="http://schemas.microsoft.com/office/drawing/2014/main" id="{6037E6C0-43E7-0E63-E37B-EB864BDE3216}"/>
              </a:ext>
            </a:extLst>
          </p:cNvPr>
          <p:cNvSpPr>
            <a:spLocks noGrp="1"/>
          </p:cNvSpPr>
          <p:nvPr>
            <p:ph type="body" sz="quarter" idx="32"/>
          </p:nvPr>
        </p:nvSpPr>
        <p:spPr>
          <a:xfrm>
            <a:off x="8337650" y="4141196"/>
            <a:ext cx="3505529" cy="1942743"/>
          </a:xfrm>
        </p:spPr>
        <p:txBody>
          <a:bodyPr>
            <a:normAutofit/>
          </a:bodyPr>
          <a:lstStyle>
            <a:lvl1pPr marL="228600" indent="-228600">
              <a:spcBef>
                <a:spcPts val="300"/>
              </a:spcBef>
              <a:spcAft>
                <a:spcPts val="600"/>
              </a:spcAft>
              <a:buClr>
                <a:srgbClr val="C0ECDD"/>
              </a:buClr>
              <a:buSzPct val="100000"/>
              <a:buFont typeface="Arial" panose="020B0604020202020204" pitchFamily="34" charset="0"/>
              <a:buChar char="•"/>
              <a:defRPr sz="1400">
                <a:solidFill>
                  <a:schemeClr val="tx1"/>
                </a:solidFill>
              </a:defRPr>
            </a:lvl1pPr>
          </a:lstStyle>
          <a:p>
            <a:pPr lvl="0"/>
            <a:r>
              <a:rPr lang="en-US"/>
              <a:t>Click to edit Master text styles</a:t>
            </a:r>
          </a:p>
        </p:txBody>
      </p:sp>
      <p:sp>
        <p:nvSpPr>
          <p:cNvPr id="17" name="Content Placeholder 47">
            <a:extLst>
              <a:ext uri="{FF2B5EF4-FFF2-40B4-BE49-F238E27FC236}">
                <a16:creationId xmlns:a16="http://schemas.microsoft.com/office/drawing/2014/main" id="{A9A8C2B9-059F-8868-52D9-37C43F1AA356}"/>
              </a:ext>
            </a:extLst>
          </p:cNvPr>
          <p:cNvSpPr>
            <a:spLocks noGrp="1"/>
          </p:cNvSpPr>
          <p:nvPr>
            <p:ph sz="quarter" idx="33" hasCustomPrompt="1"/>
          </p:nvPr>
        </p:nvSpPr>
        <p:spPr>
          <a:xfrm>
            <a:off x="4777721" y="2518104"/>
            <a:ext cx="7432208" cy="646331"/>
          </a:xfrm>
        </p:spPr>
        <p:txBody>
          <a:bodyPr/>
          <a:lstStyle>
            <a:lvl1pPr marL="0" indent="0" algn="r">
              <a:buNone/>
              <a:defRPr sz="4200" b="0" i="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Text here</a:t>
            </a:r>
            <a:endParaRPr lang="en-IN"/>
          </a:p>
        </p:txBody>
      </p:sp>
    </p:spTree>
    <p:extLst>
      <p:ext uri="{BB962C8B-B14F-4D97-AF65-F5344CB8AC3E}">
        <p14:creationId xmlns:p14="http://schemas.microsoft.com/office/powerpoint/2010/main" val="1086457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4617">
          <p15:clr>
            <a:srgbClr val="5ACBF0"/>
          </p15:clr>
        </p15:guide>
        <p15:guide id="8" pos="432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468E-BC83-BBF7-0EB3-CACBA1E388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73291A-6EEA-298C-6BF9-5D16D20840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D3878-389E-E3E9-6B30-9A043267A478}"/>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5" name="Footer Placeholder 4">
            <a:extLst>
              <a:ext uri="{FF2B5EF4-FFF2-40B4-BE49-F238E27FC236}">
                <a16:creationId xmlns:a16="http://schemas.microsoft.com/office/drawing/2014/main" id="{DC787FFD-BF79-B57A-E9BC-188DE20CE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2BBFE-39E5-EF15-D3DC-A27903E91220}"/>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340656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Header Line 12 Months">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6C64B99-363D-EE95-B7A6-EA6B2F2EC749}"/>
              </a:ext>
            </a:extLst>
          </p:cNvPr>
          <p:cNvSpPr>
            <a:spLocks noGrp="1"/>
          </p:cNvSpPr>
          <p:nvPr>
            <p:ph type="title"/>
          </p:nvPr>
        </p:nvSpPr>
        <p:spPr>
          <a:xfrm>
            <a:off x="585216" y="722376"/>
            <a:ext cx="8187900" cy="492443"/>
          </a:xfrm>
        </p:spPr>
        <p:txBody>
          <a:bodyPr/>
          <a:lstStyle>
            <a:lvl1pPr algn="l">
              <a:defRPr sz="3200">
                <a:solidFill>
                  <a:schemeClr val="tx2"/>
                </a:solidFill>
              </a:defRPr>
            </a:lvl1pPr>
          </a:lstStyle>
          <a:p>
            <a:r>
              <a:rPr lang="en-US"/>
              <a:t>Click to edit Master title style</a:t>
            </a:r>
          </a:p>
        </p:txBody>
      </p:sp>
      <p:sp>
        <p:nvSpPr>
          <p:cNvPr id="25" name="Text Placeholder 27">
            <a:extLst>
              <a:ext uri="{FF2B5EF4-FFF2-40B4-BE49-F238E27FC236}">
                <a16:creationId xmlns:a16="http://schemas.microsoft.com/office/drawing/2014/main" id="{FD09C316-2E1A-B437-D5F1-C798C7798437}"/>
              </a:ext>
            </a:extLst>
          </p:cNvPr>
          <p:cNvSpPr>
            <a:spLocks noGrp="1"/>
          </p:cNvSpPr>
          <p:nvPr>
            <p:ph type="body" sz="quarter" idx="30"/>
          </p:nvPr>
        </p:nvSpPr>
        <p:spPr>
          <a:xfrm>
            <a:off x="585216" y="2218128"/>
            <a:ext cx="4778636" cy="1942743"/>
          </a:xfrm>
        </p:spPr>
        <p:txBody>
          <a:bodyPr anchor="t" anchorCtr="0">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
        <p:nvSpPr>
          <p:cNvPr id="29" name="Text Placeholder 27">
            <a:extLst>
              <a:ext uri="{FF2B5EF4-FFF2-40B4-BE49-F238E27FC236}">
                <a16:creationId xmlns:a16="http://schemas.microsoft.com/office/drawing/2014/main" id="{C1F19B12-845D-A734-A28B-329E4080273B}"/>
              </a:ext>
            </a:extLst>
          </p:cNvPr>
          <p:cNvSpPr>
            <a:spLocks noGrp="1"/>
          </p:cNvSpPr>
          <p:nvPr>
            <p:ph type="body" sz="quarter" idx="31"/>
          </p:nvPr>
        </p:nvSpPr>
        <p:spPr>
          <a:xfrm>
            <a:off x="6828150" y="2218128"/>
            <a:ext cx="4778636" cy="1942743"/>
          </a:xfrm>
        </p:spPr>
        <p:txBody>
          <a:bodyPr>
            <a:normAutofit/>
          </a:bodyPr>
          <a:lstStyle>
            <a:lvl1pPr marL="228600" indent="-228600">
              <a:spcBef>
                <a:spcPts val="300"/>
              </a:spcBef>
              <a:spcAft>
                <a:spcPts val="600"/>
              </a:spcAft>
              <a:buClr>
                <a:srgbClr val="0070C0"/>
              </a:buClr>
              <a:buSzPct val="100000"/>
              <a:buFont typeface="Segoe UI" panose="020B0502040204020203" pitchFamily="34" charset="0"/>
              <a:buChar char="&gt;"/>
              <a:defRPr sz="1400">
                <a:solidFill>
                  <a:srgbClr val="2F2F2F"/>
                </a:solidFill>
              </a:defRPr>
            </a:lvl1pPr>
          </a:lstStyle>
          <a:p>
            <a:pPr lvl="0"/>
            <a:r>
              <a:rPr lang="en-US"/>
              <a:t>Click to edit Master text styles</a:t>
            </a:r>
          </a:p>
        </p:txBody>
      </p:sp>
    </p:spTree>
    <p:extLst>
      <p:ext uri="{BB962C8B-B14F-4D97-AF65-F5344CB8AC3E}">
        <p14:creationId xmlns:p14="http://schemas.microsoft.com/office/powerpoint/2010/main" val="304465013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B526-8E01-CB66-B211-F0C3A0A6E1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3E90B2-09D8-C3A1-A114-2D20C6FEA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78D81-9C43-C6BE-9CE7-D147C3808BFE}"/>
              </a:ext>
            </a:extLst>
          </p:cNvPr>
          <p:cNvSpPr>
            <a:spLocks noGrp="1"/>
          </p:cNvSpPr>
          <p:nvPr>
            <p:ph type="dt" sz="half" idx="10"/>
          </p:nvPr>
        </p:nvSpPr>
        <p:spPr/>
        <p:txBody>
          <a:bodyPr/>
          <a:lstStyle/>
          <a:p>
            <a:fld id="{E7886C13-79A7-4B70-9273-2128DE104E75}" type="datetimeFigureOut">
              <a:rPr lang="en-US" smtClean="0"/>
              <a:t>3/7/2024</a:t>
            </a:fld>
            <a:endParaRPr lang="en-US"/>
          </a:p>
        </p:txBody>
      </p:sp>
      <p:sp>
        <p:nvSpPr>
          <p:cNvPr id="5" name="Footer Placeholder 4">
            <a:extLst>
              <a:ext uri="{FF2B5EF4-FFF2-40B4-BE49-F238E27FC236}">
                <a16:creationId xmlns:a16="http://schemas.microsoft.com/office/drawing/2014/main" id="{FCB37810-186E-7B46-0B61-266AB2928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3D418-2CC5-D3A2-C308-8E76D1B43E5A}"/>
              </a:ext>
            </a:extLst>
          </p:cNvPr>
          <p:cNvSpPr>
            <a:spLocks noGrp="1"/>
          </p:cNvSpPr>
          <p:nvPr>
            <p:ph type="sldNum" sz="quarter" idx="12"/>
          </p:nvPr>
        </p:nvSpPr>
        <p:spPr/>
        <p:txBody>
          <a:bodyPr/>
          <a:lstStyle/>
          <a:p>
            <a:fld id="{EE0AB990-07BD-4568-A9F9-432A10659ACB}" type="slidenum">
              <a:rPr lang="en-US" smtClean="0"/>
              <a:t>‹#›</a:t>
            </a:fld>
            <a:endParaRPr lang="en-US"/>
          </a:p>
        </p:txBody>
      </p:sp>
    </p:spTree>
    <p:extLst>
      <p:ext uri="{BB962C8B-B14F-4D97-AF65-F5344CB8AC3E}">
        <p14:creationId xmlns:p14="http://schemas.microsoft.com/office/powerpoint/2010/main" val="3819109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0905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10AC7-87C4-2061-E688-6A650D3920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94E05D-E781-D1CC-7B0D-B16BD241A62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1DBC273-3286-8F11-A219-EBEC836B7D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871FA1C-DA16-E58E-1CE5-966575C16E46}"/>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6" name="Tijdelijke aanduiding voor voettekst 5">
            <a:extLst>
              <a:ext uri="{FF2B5EF4-FFF2-40B4-BE49-F238E27FC236}">
                <a16:creationId xmlns:a16="http://schemas.microsoft.com/office/drawing/2014/main" id="{934572DA-0C0D-ED0C-706E-D4C657FB637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FF21103-A9FA-6AB5-2EEA-B9796ADA3D89}"/>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9" name="Groep 8">
            <a:extLst>
              <a:ext uri="{FF2B5EF4-FFF2-40B4-BE49-F238E27FC236}">
                <a16:creationId xmlns:a16="http://schemas.microsoft.com/office/drawing/2014/main" id="{E088AD72-DFF4-7296-6D06-91449521F0BE}"/>
              </a:ext>
            </a:extLst>
          </p:cNvPr>
          <p:cNvGrpSpPr/>
          <p:nvPr userDrawn="1"/>
        </p:nvGrpSpPr>
        <p:grpSpPr>
          <a:xfrm>
            <a:off x="0" y="6533963"/>
            <a:ext cx="12192000" cy="271516"/>
            <a:chOff x="581161" y="1449420"/>
            <a:chExt cx="11103416" cy="177729"/>
          </a:xfrm>
        </p:grpSpPr>
        <p:sp>
          <p:nvSpPr>
            <p:cNvPr id="10" name="Rechthoek 9">
              <a:extLst>
                <a:ext uri="{FF2B5EF4-FFF2-40B4-BE49-F238E27FC236}">
                  <a16:creationId xmlns:a16="http://schemas.microsoft.com/office/drawing/2014/main" id="{89F53865-7BB2-2FD5-EB91-011F842A5B44}"/>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FFBD7EA-9BBA-83AF-7535-F7CE213D89E1}"/>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3E3C1094-85A5-98B1-DD56-B629D67CFA93}"/>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32C6A5D2-6A9F-7E19-0D2D-4A773D458221}"/>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590F2FD0-3DB7-E5B7-73F0-E7B9547FF5A6}"/>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FFF662A-9155-11EA-61C7-1341DB4BEFDC}"/>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6" name="Afbeelding 15">
            <a:extLst>
              <a:ext uri="{FF2B5EF4-FFF2-40B4-BE49-F238E27FC236}">
                <a16:creationId xmlns:a16="http://schemas.microsoft.com/office/drawing/2014/main" id="{E3FAF074-B740-5FEB-3DC3-109A97D4D3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259075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A5494-8524-2C93-48DA-E9BF05ECBB6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3FDBBC-E36B-A6AA-4CC9-3EB093F857C1}"/>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4" name="Tijdelijke aanduiding voor voettekst 3">
            <a:extLst>
              <a:ext uri="{FF2B5EF4-FFF2-40B4-BE49-F238E27FC236}">
                <a16:creationId xmlns:a16="http://schemas.microsoft.com/office/drawing/2014/main" id="{E1B818F0-AD7E-5773-8B28-E07F4F0E6AA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9D73592-1E35-6F06-E4B7-EF619284E081}"/>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7" name="Groep 6">
            <a:extLst>
              <a:ext uri="{FF2B5EF4-FFF2-40B4-BE49-F238E27FC236}">
                <a16:creationId xmlns:a16="http://schemas.microsoft.com/office/drawing/2014/main" id="{A0493113-551F-B653-AE90-35F7B8E62753}"/>
              </a:ext>
            </a:extLst>
          </p:cNvPr>
          <p:cNvGrpSpPr/>
          <p:nvPr userDrawn="1"/>
        </p:nvGrpSpPr>
        <p:grpSpPr>
          <a:xfrm>
            <a:off x="0" y="6533963"/>
            <a:ext cx="12192000" cy="271516"/>
            <a:chOff x="581161" y="1449420"/>
            <a:chExt cx="11103416" cy="177729"/>
          </a:xfrm>
        </p:grpSpPr>
        <p:sp>
          <p:nvSpPr>
            <p:cNvPr id="8" name="Rechthoek 7">
              <a:extLst>
                <a:ext uri="{FF2B5EF4-FFF2-40B4-BE49-F238E27FC236}">
                  <a16:creationId xmlns:a16="http://schemas.microsoft.com/office/drawing/2014/main" id="{79F71244-8382-E55A-25D5-DAE85A8F2AEB}"/>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88F8C739-B777-5306-D065-60E0159B6D6F}"/>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F0091DFB-DE96-4EE0-C678-6AF95280205F}"/>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986BFB85-B945-F7F7-B4A4-FD7F9EC52078}"/>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6C401921-D1CB-AAA0-98A0-CC16DAB601B6}"/>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5DC2F9BB-941F-46DF-5042-4FBF120EAC52}"/>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4" name="Afbeelding 13">
            <a:extLst>
              <a:ext uri="{FF2B5EF4-FFF2-40B4-BE49-F238E27FC236}">
                <a16:creationId xmlns:a16="http://schemas.microsoft.com/office/drawing/2014/main" id="{47A26244-3833-2848-3184-6A637087E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130063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CEEFF-40FE-8920-2ED5-6F0E5B50A94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1E6352-5E2F-ABEB-F331-8C49249DF7C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570968-6530-FC97-EBDE-C8C11ABD98E5}"/>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998C2E96-CA06-098E-5823-FB8BF2C356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7E08EA-0B33-CB66-9383-947173483A51}"/>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7" name="Groep 6">
            <a:extLst>
              <a:ext uri="{FF2B5EF4-FFF2-40B4-BE49-F238E27FC236}">
                <a16:creationId xmlns:a16="http://schemas.microsoft.com/office/drawing/2014/main" id="{F133F1FE-08DD-E2F9-85C7-51E69B42D7A7}"/>
              </a:ext>
            </a:extLst>
          </p:cNvPr>
          <p:cNvGrpSpPr/>
          <p:nvPr userDrawn="1"/>
        </p:nvGrpSpPr>
        <p:grpSpPr>
          <a:xfrm>
            <a:off x="0" y="6533963"/>
            <a:ext cx="12192000" cy="271516"/>
            <a:chOff x="581161" y="1449420"/>
            <a:chExt cx="11103416" cy="177729"/>
          </a:xfrm>
        </p:grpSpPr>
        <p:sp>
          <p:nvSpPr>
            <p:cNvPr id="8" name="Rechthoek 7">
              <a:extLst>
                <a:ext uri="{FF2B5EF4-FFF2-40B4-BE49-F238E27FC236}">
                  <a16:creationId xmlns:a16="http://schemas.microsoft.com/office/drawing/2014/main" id="{1D118310-8FB2-D493-7922-DDB85CD08992}"/>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F7F0B93-98B8-F896-61D4-13681D3C1D53}"/>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200D68CD-FD30-7945-BCBA-A388734EE238}"/>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3C4999F-D885-A23E-CAF4-E5A098BC9C17}"/>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4B4FA667-E9EE-0862-727B-65E7A7F98B6B}"/>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1157D7C-AECF-1FDD-E114-67C53DB6CB2D}"/>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5" name="Afbeelding 14">
            <a:extLst>
              <a:ext uri="{FF2B5EF4-FFF2-40B4-BE49-F238E27FC236}">
                <a16:creationId xmlns:a16="http://schemas.microsoft.com/office/drawing/2014/main" id="{CBEEADEB-3665-1132-1063-ABC903DB3B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735093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9FD0F-1002-DAF1-F11B-8447D2288D9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802B085-83E8-0262-A1F6-E3868EF64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7293C0-8170-6245-1CBE-ACCD0FA0CE30}"/>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E9E6D5B6-8ED4-9FB1-2300-9000052241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8AD632-609B-FE74-E40B-3588F7E9799C}"/>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10" name="Groep 9">
            <a:extLst>
              <a:ext uri="{FF2B5EF4-FFF2-40B4-BE49-F238E27FC236}">
                <a16:creationId xmlns:a16="http://schemas.microsoft.com/office/drawing/2014/main" id="{D438FE0A-7733-36BE-E196-74E978138716}"/>
              </a:ext>
            </a:extLst>
          </p:cNvPr>
          <p:cNvGrpSpPr/>
          <p:nvPr userDrawn="1"/>
        </p:nvGrpSpPr>
        <p:grpSpPr>
          <a:xfrm rot="5400000">
            <a:off x="-3162300" y="3162300"/>
            <a:ext cx="6858000" cy="533400"/>
            <a:chOff x="581161" y="1449420"/>
            <a:chExt cx="11051985" cy="177729"/>
          </a:xfrm>
          <a:effectLst>
            <a:outerShdw blurRad="50800" dist="38100" dir="2700000" algn="tl" rotWithShape="0">
              <a:prstClr val="black">
                <a:alpha val="40000"/>
              </a:prstClr>
            </a:outerShdw>
          </a:effectLst>
        </p:grpSpPr>
        <p:sp>
          <p:nvSpPr>
            <p:cNvPr id="11" name="Rechthoek 10">
              <a:extLst>
                <a:ext uri="{FF2B5EF4-FFF2-40B4-BE49-F238E27FC236}">
                  <a16:creationId xmlns:a16="http://schemas.microsoft.com/office/drawing/2014/main" id="{99365B4F-9FC5-0D03-99E4-39221FE2D473}"/>
                </a:ext>
              </a:extLst>
            </p:cNvPr>
            <p:cNvSpPr/>
            <p:nvPr/>
          </p:nvSpPr>
          <p:spPr>
            <a:xfrm>
              <a:off x="581161" y="1449420"/>
              <a:ext cx="1748569"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6A674D8-260F-33EF-4411-F4FD61B3C069}"/>
                </a:ext>
              </a:extLst>
            </p:cNvPr>
            <p:cNvSpPr/>
            <p:nvPr/>
          </p:nvSpPr>
          <p:spPr>
            <a:xfrm>
              <a:off x="2441844" y="1449420"/>
              <a:ext cx="1748569"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4D4D124-CD86-8872-BE88-DB4A565A9529}"/>
                </a:ext>
              </a:extLst>
            </p:cNvPr>
            <p:cNvSpPr/>
            <p:nvPr/>
          </p:nvSpPr>
          <p:spPr>
            <a:xfrm>
              <a:off x="4302528" y="1449420"/>
              <a:ext cx="1748569"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82604419-4235-33FD-6A53-2FC4D4651B97}"/>
                </a:ext>
              </a:extLst>
            </p:cNvPr>
            <p:cNvSpPr/>
            <p:nvPr/>
          </p:nvSpPr>
          <p:spPr>
            <a:xfrm>
              <a:off x="6163211" y="1449420"/>
              <a:ext cx="1748569"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5A19464-FE94-AA92-86D5-98A5F490F0DC}"/>
                </a:ext>
              </a:extLst>
            </p:cNvPr>
            <p:cNvSpPr/>
            <p:nvPr/>
          </p:nvSpPr>
          <p:spPr>
            <a:xfrm>
              <a:off x="8023895" y="1449420"/>
              <a:ext cx="1748569"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41CCE16-02EA-B67B-4DD3-BFA9D6D3E8F9}"/>
                </a:ext>
              </a:extLst>
            </p:cNvPr>
            <p:cNvSpPr/>
            <p:nvPr/>
          </p:nvSpPr>
          <p:spPr>
            <a:xfrm>
              <a:off x="9884577" y="1449420"/>
              <a:ext cx="1748569"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7" name="Afbeelding 16">
            <a:extLst>
              <a:ext uri="{FF2B5EF4-FFF2-40B4-BE49-F238E27FC236}">
                <a16:creationId xmlns:a16="http://schemas.microsoft.com/office/drawing/2014/main" id="{8499B9C8-992B-3DA1-9046-03D7E6C97E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2314855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9FD0F-1002-DAF1-F11B-8447D2288D95}"/>
              </a:ext>
            </a:extLst>
          </p:cNvPr>
          <p:cNvSpPr>
            <a:spLocks noGrp="1"/>
          </p:cNvSpPr>
          <p:nvPr>
            <p:ph type="ctrTitle"/>
          </p:nvPr>
        </p:nvSpPr>
        <p:spPr>
          <a:xfrm>
            <a:off x="1523998" y="1122363"/>
            <a:ext cx="9180000" cy="2387600"/>
          </a:xfrm>
        </p:spPr>
        <p:txBody>
          <a:bodyPr anchor="b"/>
          <a:lstStyle>
            <a:lvl1pPr algn="ctr">
              <a:defRPr sz="6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A802B085-83E8-0262-A1F6-E3868EF64F01}"/>
              </a:ext>
            </a:extLst>
          </p:cNvPr>
          <p:cNvSpPr>
            <a:spLocks noGrp="1"/>
          </p:cNvSpPr>
          <p:nvPr>
            <p:ph type="subTitle" idx="1"/>
          </p:nvPr>
        </p:nvSpPr>
        <p:spPr>
          <a:xfrm>
            <a:off x="1523998" y="3602038"/>
            <a:ext cx="9180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7293C0-8170-6245-1CBE-ACCD0FA0CE30}"/>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E9E6D5B6-8ED4-9FB1-2300-9000052241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8AD632-609B-FE74-E40B-3588F7E9799C}"/>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10" name="Groep 9">
            <a:extLst>
              <a:ext uri="{FF2B5EF4-FFF2-40B4-BE49-F238E27FC236}">
                <a16:creationId xmlns:a16="http://schemas.microsoft.com/office/drawing/2014/main" id="{D438FE0A-7733-36BE-E196-74E978138716}"/>
              </a:ext>
            </a:extLst>
          </p:cNvPr>
          <p:cNvGrpSpPr/>
          <p:nvPr userDrawn="1"/>
        </p:nvGrpSpPr>
        <p:grpSpPr>
          <a:xfrm rot="5400000">
            <a:off x="-3162300" y="3162300"/>
            <a:ext cx="6858000" cy="533400"/>
            <a:chOff x="581161" y="1449420"/>
            <a:chExt cx="11051985" cy="177729"/>
          </a:xfrm>
          <a:effectLst>
            <a:outerShdw blurRad="50800" dist="38100" dir="2700000" algn="tl" rotWithShape="0">
              <a:prstClr val="black">
                <a:alpha val="40000"/>
              </a:prstClr>
            </a:outerShdw>
          </a:effectLst>
        </p:grpSpPr>
        <p:sp>
          <p:nvSpPr>
            <p:cNvPr id="11" name="Rechthoek 10">
              <a:extLst>
                <a:ext uri="{FF2B5EF4-FFF2-40B4-BE49-F238E27FC236}">
                  <a16:creationId xmlns:a16="http://schemas.microsoft.com/office/drawing/2014/main" id="{99365B4F-9FC5-0D03-99E4-39221FE2D473}"/>
                </a:ext>
              </a:extLst>
            </p:cNvPr>
            <p:cNvSpPr/>
            <p:nvPr/>
          </p:nvSpPr>
          <p:spPr>
            <a:xfrm>
              <a:off x="581161" y="1449420"/>
              <a:ext cx="1748569"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6A674D8-260F-33EF-4411-F4FD61B3C069}"/>
                </a:ext>
              </a:extLst>
            </p:cNvPr>
            <p:cNvSpPr/>
            <p:nvPr/>
          </p:nvSpPr>
          <p:spPr>
            <a:xfrm>
              <a:off x="2441844" y="1449420"/>
              <a:ext cx="1748569"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4D4D124-CD86-8872-BE88-DB4A565A9529}"/>
                </a:ext>
              </a:extLst>
            </p:cNvPr>
            <p:cNvSpPr/>
            <p:nvPr/>
          </p:nvSpPr>
          <p:spPr>
            <a:xfrm>
              <a:off x="4302528" y="1449420"/>
              <a:ext cx="1748569"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82604419-4235-33FD-6A53-2FC4D4651B97}"/>
                </a:ext>
              </a:extLst>
            </p:cNvPr>
            <p:cNvSpPr/>
            <p:nvPr/>
          </p:nvSpPr>
          <p:spPr>
            <a:xfrm>
              <a:off x="6163211" y="1449420"/>
              <a:ext cx="1748569"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5A19464-FE94-AA92-86D5-98A5F490F0DC}"/>
                </a:ext>
              </a:extLst>
            </p:cNvPr>
            <p:cNvSpPr/>
            <p:nvPr/>
          </p:nvSpPr>
          <p:spPr>
            <a:xfrm>
              <a:off x="8023895" y="1449420"/>
              <a:ext cx="1748569"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41CCE16-02EA-B67B-4DD3-BFA9D6D3E8F9}"/>
                </a:ext>
              </a:extLst>
            </p:cNvPr>
            <p:cNvSpPr/>
            <p:nvPr/>
          </p:nvSpPr>
          <p:spPr>
            <a:xfrm>
              <a:off x="9884577" y="1449420"/>
              <a:ext cx="1748569"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8" name="Afbeelding 7">
            <a:extLst>
              <a:ext uri="{FF2B5EF4-FFF2-40B4-BE49-F238E27FC236}">
                <a16:creationId xmlns:a16="http://schemas.microsoft.com/office/drawing/2014/main" id="{65EE5FF1-D5D9-808C-5EFB-FA480108DF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70" t="37157" r="32917" b="37130"/>
          <a:stretch/>
        </p:blipFill>
        <p:spPr>
          <a:xfrm>
            <a:off x="10169524" y="136525"/>
            <a:ext cx="1793875" cy="682625"/>
          </a:xfrm>
          <a:prstGeom prst="rect">
            <a:avLst/>
          </a:prstGeom>
        </p:spPr>
      </p:pic>
    </p:spTree>
    <p:extLst>
      <p:ext uri="{BB962C8B-B14F-4D97-AF65-F5344CB8AC3E}">
        <p14:creationId xmlns:p14="http://schemas.microsoft.com/office/powerpoint/2010/main" val="4095312427"/>
      </p:ext>
    </p:extLst>
  </p:cSld>
  <p:clrMapOvr>
    <a:masterClrMapping/>
  </p:clrMapOvr>
  <p:extLst>
    <p:ext uri="{DCECCB84-F9BA-43D5-87BE-67443E8EF086}">
      <p15:sldGuideLst xmlns:p15="http://schemas.microsoft.com/office/powerpoint/2012/main">
        <p15:guide id="1" orient="horz" pos="2160">
          <p15:clr>
            <a:srgbClr val="FBAE40"/>
          </p15:clr>
        </p15:guide>
        <p15:guide id="2" pos="6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Titeldia">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9FD0F-1002-DAF1-F11B-8447D2288D95}"/>
              </a:ext>
            </a:extLst>
          </p:cNvPr>
          <p:cNvSpPr>
            <a:spLocks noGrp="1"/>
          </p:cNvSpPr>
          <p:nvPr>
            <p:ph type="ctrTitle"/>
          </p:nvPr>
        </p:nvSpPr>
        <p:spPr>
          <a:xfrm>
            <a:off x="1524000" y="1122740"/>
            <a:ext cx="9180000" cy="2387600"/>
          </a:xfrm>
        </p:spPr>
        <p:txBody>
          <a:bodyPr anchor="b"/>
          <a:lstStyle>
            <a:lvl1pPr algn="ctr">
              <a:defRPr sz="6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A802B085-83E8-0262-A1F6-E3868EF64F01}"/>
              </a:ext>
            </a:extLst>
          </p:cNvPr>
          <p:cNvSpPr>
            <a:spLocks noGrp="1"/>
          </p:cNvSpPr>
          <p:nvPr>
            <p:ph type="subTitle" idx="1"/>
          </p:nvPr>
        </p:nvSpPr>
        <p:spPr>
          <a:xfrm>
            <a:off x="1524000" y="3602038"/>
            <a:ext cx="9180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7293C0-8170-6245-1CBE-ACCD0FA0CE30}"/>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E9E6D5B6-8ED4-9FB1-2300-9000052241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8AD632-609B-FE74-E40B-3588F7E9799C}"/>
              </a:ext>
            </a:extLst>
          </p:cNvPr>
          <p:cNvSpPr>
            <a:spLocks noGrp="1"/>
          </p:cNvSpPr>
          <p:nvPr>
            <p:ph type="sldNum" sz="quarter" idx="12"/>
          </p:nvPr>
        </p:nvSpPr>
        <p:spPr>
          <a:xfrm>
            <a:off x="8890308" y="6407252"/>
            <a:ext cx="2743200" cy="365125"/>
          </a:xfrm>
        </p:spPr>
        <p:txBody>
          <a:bodyPr/>
          <a:lstStyle/>
          <a:p>
            <a:fld id="{144AF4CE-795C-4D2C-B113-CB22DE540E51}" type="slidenum">
              <a:rPr lang="nl-NL" smtClean="0"/>
              <a:t>‹#›</a:t>
            </a:fld>
            <a:endParaRPr lang="nl-NL"/>
          </a:p>
        </p:txBody>
      </p:sp>
      <p:grpSp>
        <p:nvGrpSpPr>
          <p:cNvPr id="10" name="Groep 9">
            <a:extLst>
              <a:ext uri="{FF2B5EF4-FFF2-40B4-BE49-F238E27FC236}">
                <a16:creationId xmlns:a16="http://schemas.microsoft.com/office/drawing/2014/main" id="{D438FE0A-7733-36BE-E196-74E978138716}"/>
              </a:ext>
            </a:extLst>
          </p:cNvPr>
          <p:cNvGrpSpPr/>
          <p:nvPr userDrawn="1"/>
        </p:nvGrpSpPr>
        <p:grpSpPr>
          <a:xfrm rot="5400000">
            <a:off x="-3162300" y="3162300"/>
            <a:ext cx="6858000" cy="533400"/>
            <a:chOff x="581161" y="1449420"/>
            <a:chExt cx="11051985" cy="177729"/>
          </a:xfrm>
          <a:effectLst>
            <a:outerShdw blurRad="50800" dist="38100" dir="2700000" algn="tl" rotWithShape="0">
              <a:prstClr val="black">
                <a:alpha val="40000"/>
              </a:prstClr>
            </a:outerShdw>
          </a:effectLst>
        </p:grpSpPr>
        <p:sp>
          <p:nvSpPr>
            <p:cNvPr id="11" name="Rechthoek 10">
              <a:extLst>
                <a:ext uri="{FF2B5EF4-FFF2-40B4-BE49-F238E27FC236}">
                  <a16:creationId xmlns:a16="http://schemas.microsoft.com/office/drawing/2014/main" id="{99365B4F-9FC5-0D03-99E4-39221FE2D473}"/>
                </a:ext>
              </a:extLst>
            </p:cNvPr>
            <p:cNvSpPr/>
            <p:nvPr/>
          </p:nvSpPr>
          <p:spPr>
            <a:xfrm>
              <a:off x="581161" y="1449420"/>
              <a:ext cx="1748569"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6A674D8-260F-33EF-4411-F4FD61B3C069}"/>
                </a:ext>
              </a:extLst>
            </p:cNvPr>
            <p:cNvSpPr/>
            <p:nvPr/>
          </p:nvSpPr>
          <p:spPr>
            <a:xfrm>
              <a:off x="2441844" y="1449420"/>
              <a:ext cx="1748569"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4D4D124-CD86-8872-BE88-DB4A565A9529}"/>
                </a:ext>
              </a:extLst>
            </p:cNvPr>
            <p:cNvSpPr/>
            <p:nvPr/>
          </p:nvSpPr>
          <p:spPr>
            <a:xfrm>
              <a:off x="4302528" y="1449420"/>
              <a:ext cx="1748569"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82604419-4235-33FD-6A53-2FC4D4651B97}"/>
                </a:ext>
              </a:extLst>
            </p:cNvPr>
            <p:cNvSpPr/>
            <p:nvPr/>
          </p:nvSpPr>
          <p:spPr>
            <a:xfrm>
              <a:off x="6163211" y="1449420"/>
              <a:ext cx="1748569"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5A19464-FE94-AA92-86D5-98A5F490F0DC}"/>
                </a:ext>
              </a:extLst>
            </p:cNvPr>
            <p:cNvSpPr/>
            <p:nvPr/>
          </p:nvSpPr>
          <p:spPr>
            <a:xfrm>
              <a:off x="8023895" y="1449420"/>
              <a:ext cx="1748569"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41CCE16-02EA-B67B-4DD3-BFA9D6D3E8F9}"/>
                </a:ext>
              </a:extLst>
            </p:cNvPr>
            <p:cNvSpPr/>
            <p:nvPr/>
          </p:nvSpPr>
          <p:spPr>
            <a:xfrm>
              <a:off x="9884577" y="1449420"/>
              <a:ext cx="1748569"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 name="Afbeelding 6">
            <a:extLst>
              <a:ext uri="{FF2B5EF4-FFF2-40B4-BE49-F238E27FC236}">
                <a16:creationId xmlns:a16="http://schemas.microsoft.com/office/drawing/2014/main" id="{52D2B4BC-274C-3954-EA12-F813B8ECED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70" t="37157" r="32917" b="37130"/>
          <a:stretch/>
        </p:blipFill>
        <p:spPr>
          <a:xfrm>
            <a:off x="10169524" y="136525"/>
            <a:ext cx="1793875" cy="682625"/>
          </a:xfrm>
          <a:prstGeom prst="rect">
            <a:avLst/>
          </a:prstGeom>
        </p:spPr>
      </p:pic>
    </p:spTree>
    <p:extLst>
      <p:ext uri="{BB962C8B-B14F-4D97-AF65-F5344CB8AC3E}">
        <p14:creationId xmlns:p14="http://schemas.microsoft.com/office/powerpoint/2010/main" val="2348400667"/>
      </p:ext>
    </p:extLst>
  </p:cSld>
  <p:clrMapOvr>
    <a:masterClrMapping/>
  </p:clrMapOvr>
  <p:extLst>
    <p:ext uri="{DCECCB84-F9BA-43D5-87BE-67443E8EF086}">
      <p15:sldGuideLst xmlns:p15="http://schemas.microsoft.com/office/powerpoint/2012/main">
        <p15:guide id="1" orient="horz" pos="2160">
          <p15:clr>
            <a:srgbClr val="FBAE40"/>
          </p15:clr>
        </p15:guide>
        <p15:guide id="2" pos="610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3_Titeldia">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9FD0F-1002-DAF1-F11B-8447D2288D95}"/>
              </a:ext>
            </a:extLst>
          </p:cNvPr>
          <p:cNvSpPr>
            <a:spLocks noGrp="1"/>
          </p:cNvSpPr>
          <p:nvPr>
            <p:ph type="ctrTitle"/>
          </p:nvPr>
        </p:nvSpPr>
        <p:spPr>
          <a:xfrm>
            <a:off x="1524000" y="1122363"/>
            <a:ext cx="9180000" cy="2387600"/>
          </a:xfrm>
        </p:spPr>
        <p:txBody>
          <a:bodyPr anchor="b"/>
          <a:lstStyle>
            <a:lvl1pPr algn="ctr">
              <a:defRPr sz="6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A802B085-83E8-0262-A1F6-E3868EF64F01}"/>
              </a:ext>
            </a:extLst>
          </p:cNvPr>
          <p:cNvSpPr>
            <a:spLocks noGrp="1"/>
          </p:cNvSpPr>
          <p:nvPr>
            <p:ph type="subTitle" idx="1"/>
          </p:nvPr>
        </p:nvSpPr>
        <p:spPr>
          <a:xfrm>
            <a:off x="1524000" y="3602038"/>
            <a:ext cx="9180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7293C0-8170-6245-1CBE-ACCD0FA0CE30}"/>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E9E6D5B6-8ED4-9FB1-2300-9000052241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8AD632-609B-FE74-E40B-3588F7E9799C}"/>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10" name="Groep 9">
            <a:extLst>
              <a:ext uri="{FF2B5EF4-FFF2-40B4-BE49-F238E27FC236}">
                <a16:creationId xmlns:a16="http://schemas.microsoft.com/office/drawing/2014/main" id="{D438FE0A-7733-36BE-E196-74E978138716}"/>
              </a:ext>
            </a:extLst>
          </p:cNvPr>
          <p:cNvGrpSpPr/>
          <p:nvPr userDrawn="1"/>
        </p:nvGrpSpPr>
        <p:grpSpPr>
          <a:xfrm rot="5400000">
            <a:off x="-3162300" y="3162300"/>
            <a:ext cx="6858000" cy="533400"/>
            <a:chOff x="581161" y="1449420"/>
            <a:chExt cx="11051985" cy="177729"/>
          </a:xfrm>
          <a:effectLst>
            <a:outerShdw blurRad="50800" dist="38100" dir="2700000" algn="tl" rotWithShape="0">
              <a:prstClr val="black">
                <a:alpha val="40000"/>
              </a:prstClr>
            </a:outerShdw>
          </a:effectLst>
        </p:grpSpPr>
        <p:sp>
          <p:nvSpPr>
            <p:cNvPr id="11" name="Rechthoek 10">
              <a:extLst>
                <a:ext uri="{FF2B5EF4-FFF2-40B4-BE49-F238E27FC236}">
                  <a16:creationId xmlns:a16="http://schemas.microsoft.com/office/drawing/2014/main" id="{99365B4F-9FC5-0D03-99E4-39221FE2D473}"/>
                </a:ext>
              </a:extLst>
            </p:cNvPr>
            <p:cNvSpPr/>
            <p:nvPr/>
          </p:nvSpPr>
          <p:spPr>
            <a:xfrm>
              <a:off x="581161" y="1449420"/>
              <a:ext cx="1748569"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6A674D8-260F-33EF-4411-F4FD61B3C069}"/>
                </a:ext>
              </a:extLst>
            </p:cNvPr>
            <p:cNvSpPr/>
            <p:nvPr/>
          </p:nvSpPr>
          <p:spPr>
            <a:xfrm>
              <a:off x="2441844" y="1449420"/>
              <a:ext cx="1748569"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4D4D124-CD86-8872-BE88-DB4A565A9529}"/>
                </a:ext>
              </a:extLst>
            </p:cNvPr>
            <p:cNvSpPr/>
            <p:nvPr/>
          </p:nvSpPr>
          <p:spPr>
            <a:xfrm>
              <a:off x="4302528" y="1449420"/>
              <a:ext cx="1748569"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82604419-4235-33FD-6A53-2FC4D4651B97}"/>
                </a:ext>
              </a:extLst>
            </p:cNvPr>
            <p:cNvSpPr/>
            <p:nvPr/>
          </p:nvSpPr>
          <p:spPr>
            <a:xfrm>
              <a:off x="6163211" y="1449420"/>
              <a:ext cx="1748569"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5A19464-FE94-AA92-86D5-98A5F490F0DC}"/>
                </a:ext>
              </a:extLst>
            </p:cNvPr>
            <p:cNvSpPr/>
            <p:nvPr/>
          </p:nvSpPr>
          <p:spPr>
            <a:xfrm>
              <a:off x="8023895" y="1449420"/>
              <a:ext cx="1748569"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41CCE16-02EA-B67B-4DD3-BFA9D6D3E8F9}"/>
                </a:ext>
              </a:extLst>
            </p:cNvPr>
            <p:cNvSpPr/>
            <p:nvPr/>
          </p:nvSpPr>
          <p:spPr>
            <a:xfrm>
              <a:off x="9884577" y="1449420"/>
              <a:ext cx="1748569"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 name="Afbeelding 6">
            <a:extLst>
              <a:ext uri="{FF2B5EF4-FFF2-40B4-BE49-F238E27FC236}">
                <a16:creationId xmlns:a16="http://schemas.microsoft.com/office/drawing/2014/main" id="{F1ADC3A0-064B-5682-B96A-A8FFC520A6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70" t="37157" r="32917" b="37130"/>
          <a:stretch/>
        </p:blipFill>
        <p:spPr>
          <a:xfrm>
            <a:off x="10169524" y="136525"/>
            <a:ext cx="1793875" cy="682625"/>
          </a:xfrm>
          <a:prstGeom prst="rect">
            <a:avLst/>
          </a:prstGeom>
        </p:spPr>
      </p:pic>
    </p:spTree>
    <p:extLst>
      <p:ext uri="{BB962C8B-B14F-4D97-AF65-F5344CB8AC3E}">
        <p14:creationId xmlns:p14="http://schemas.microsoft.com/office/powerpoint/2010/main" val="708714194"/>
      </p:ext>
    </p:extLst>
  </p:cSld>
  <p:clrMapOvr>
    <a:masterClrMapping/>
  </p:clrMapOvr>
  <p:extLst>
    <p:ext uri="{DCECCB84-F9BA-43D5-87BE-67443E8EF086}">
      <p15:sldGuideLst xmlns:p15="http://schemas.microsoft.com/office/powerpoint/2012/main">
        <p15:guide id="1" orient="horz" pos="2160">
          <p15:clr>
            <a:srgbClr val="FBAE40"/>
          </p15:clr>
        </p15:guide>
        <p15:guide id="2" pos="61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E9D5-63D6-64F5-FFB0-B3AA1AF83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5857D-E622-4077-B090-786E44C8CB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2B8D41-9537-60B7-7C97-21F62AF82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59970F-DC09-F42A-EAC3-BB442145BCA6}"/>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6" name="Footer Placeholder 5">
            <a:extLst>
              <a:ext uri="{FF2B5EF4-FFF2-40B4-BE49-F238E27FC236}">
                <a16:creationId xmlns:a16="http://schemas.microsoft.com/office/drawing/2014/main" id="{153720A6-61CF-42AE-4A46-EBEBF8332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E8778-2454-28E4-7930-411DC8C3DC45}"/>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3775459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4_Titeldia">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9FD0F-1002-DAF1-F11B-8447D2288D95}"/>
              </a:ext>
            </a:extLst>
          </p:cNvPr>
          <p:cNvSpPr>
            <a:spLocks noGrp="1"/>
          </p:cNvSpPr>
          <p:nvPr>
            <p:ph type="ctrTitle"/>
          </p:nvPr>
        </p:nvSpPr>
        <p:spPr>
          <a:xfrm>
            <a:off x="1524000" y="1122363"/>
            <a:ext cx="9180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802B085-83E8-0262-A1F6-E3868EF64F01}"/>
              </a:ext>
            </a:extLst>
          </p:cNvPr>
          <p:cNvSpPr>
            <a:spLocks noGrp="1"/>
          </p:cNvSpPr>
          <p:nvPr>
            <p:ph type="subTitle" idx="1"/>
          </p:nvPr>
        </p:nvSpPr>
        <p:spPr>
          <a:xfrm>
            <a:off x="1524000" y="3602038"/>
            <a:ext cx="9180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7293C0-8170-6245-1CBE-ACCD0FA0CE30}"/>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E9E6D5B6-8ED4-9FB1-2300-9000052241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8AD632-609B-FE74-E40B-3588F7E9799C}"/>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10" name="Groep 9">
            <a:extLst>
              <a:ext uri="{FF2B5EF4-FFF2-40B4-BE49-F238E27FC236}">
                <a16:creationId xmlns:a16="http://schemas.microsoft.com/office/drawing/2014/main" id="{D438FE0A-7733-36BE-E196-74E978138716}"/>
              </a:ext>
            </a:extLst>
          </p:cNvPr>
          <p:cNvGrpSpPr/>
          <p:nvPr userDrawn="1"/>
        </p:nvGrpSpPr>
        <p:grpSpPr>
          <a:xfrm rot="5400000">
            <a:off x="-3162300" y="3162300"/>
            <a:ext cx="6858000" cy="533400"/>
            <a:chOff x="581161" y="1449420"/>
            <a:chExt cx="11051985" cy="177729"/>
          </a:xfrm>
          <a:effectLst>
            <a:outerShdw blurRad="50800" dist="38100" dir="2700000" algn="tl" rotWithShape="0">
              <a:prstClr val="black">
                <a:alpha val="40000"/>
              </a:prstClr>
            </a:outerShdw>
          </a:effectLst>
        </p:grpSpPr>
        <p:sp>
          <p:nvSpPr>
            <p:cNvPr id="11" name="Rechthoek 10">
              <a:extLst>
                <a:ext uri="{FF2B5EF4-FFF2-40B4-BE49-F238E27FC236}">
                  <a16:creationId xmlns:a16="http://schemas.microsoft.com/office/drawing/2014/main" id="{99365B4F-9FC5-0D03-99E4-39221FE2D473}"/>
                </a:ext>
              </a:extLst>
            </p:cNvPr>
            <p:cNvSpPr/>
            <p:nvPr/>
          </p:nvSpPr>
          <p:spPr>
            <a:xfrm>
              <a:off x="581161" y="1449420"/>
              <a:ext cx="1748569"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6A674D8-260F-33EF-4411-F4FD61B3C069}"/>
                </a:ext>
              </a:extLst>
            </p:cNvPr>
            <p:cNvSpPr/>
            <p:nvPr/>
          </p:nvSpPr>
          <p:spPr>
            <a:xfrm>
              <a:off x="2441844" y="1449420"/>
              <a:ext cx="1748569"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4D4D124-CD86-8872-BE88-DB4A565A9529}"/>
                </a:ext>
              </a:extLst>
            </p:cNvPr>
            <p:cNvSpPr/>
            <p:nvPr/>
          </p:nvSpPr>
          <p:spPr>
            <a:xfrm>
              <a:off x="4302528" y="1449420"/>
              <a:ext cx="1748569"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82604419-4235-33FD-6A53-2FC4D4651B97}"/>
                </a:ext>
              </a:extLst>
            </p:cNvPr>
            <p:cNvSpPr/>
            <p:nvPr/>
          </p:nvSpPr>
          <p:spPr>
            <a:xfrm>
              <a:off x="6163211" y="1449420"/>
              <a:ext cx="1748569"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5A19464-FE94-AA92-86D5-98A5F490F0DC}"/>
                </a:ext>
              </a:extLst>
            </p:cNvPr>
            <p:cNvSpPr/>
            <p:nvPr/>
          </p:nvSpPr>
          <p:spPr>
            <a:xfrm>
              <a:off x="8023895" y="1449420"/>
              <a:ext cx="1748569"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41CCE16-02EA-B67B-4DD3-BFA9D6D3E8F9}"/>
                </a:ext>
              </a:extLst>
            </p:cNvPr>
            <p:cNvSpPr/>
            <p:nvPr/>
          </p:nvSpPr>
          <p:spPr>
            <a:xfrm>
              <a:off x="9884577" y="1449420"/>
              <a:ext cx="1748569"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 name="Afbeelding 6">
            <a:extLst>
              <a:ext uri="{FF2B5EF4-FFF2-40B4-BE49-F238E27FC236}">
                <a16:creationId xmlns:a16="http://schemas.microsoft.com/office/drawing/2014/main" id="{4F82B8CE-9EC6-784E-6559-D4D6A5C10F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70" t="37157" r="32917" b="37130"/>
          <a:stretch/>
        </p:blipFill>
        <p:spPr>
          <a:xfrm>
            <a:off x="10169524" y="136525"/>
            <a:ext cx="1793875" cy="682625"/>
          </a:xfrm>
          <a:prstGeom prst="rect">
            <a:avLst/>
          </a:prstGeom>
        </p:spPr>
      </p:pic>
    </p:spTree>
    <p:extLst>
      <p:ext uri="{BB962C8B-B14F-4D97-AF65-F5344CB8AC3E}">
        <p14:creationId xmlns:p14="http://schemas.microsoft.com/office/powerpoint/2010/main" val="690142149"/>
      </p:ext>
    </p:extLst>
  </p:cSld>
  <p:clrMapOvr>
    <a:masterClrMapping/>
  </p:clrMapOvr>
  <p:extLst>
    <p:ext uri="{DCECCB84-F9BA-43D5-87BE-67443E8EF086}">
      <p15:sldGuideLst xmlns:p15="http://schemas.microsoft.com/office/powerpoint/2012/main">
        <p15:guide id="1" orient="horz" pos="2160">
          <p15:clr>
            <a:srgbClr val="FBAE40"/>
          </p15:clr>
        </p15:guide>
        <p15:guide id="2" pos="61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5_Titeldia">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9FD0F-1002-DAF1-F11B-8447D2288D95}"/>
              </a:ext>
            </a:extLst>
          </p:cNvPr>
          <p:cNvSpPr>
            <a:spLocks noGrp="1"/>
          </p:cNvSpPr>
          <p:nvPr>
            <p:ph type="ctrTitle"/>
          </p:nvPr>
        </p:nvSpPr>
        <p:spPr>
          <a:xfrm>
            <a:off x="1524000" y="1122363"/>
            <a:ext cx="9180000" cy="2387600"/>
          </a:xfrm>
        </p:spPr>
        <p:txBody>
          <a:bodyPr anchor="b"/>
          <a:lstStyle>
            <a:lvl1pPr algn="ctr">
              <a:defRPr sz="6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A802B085-83E8-0262-A1F6-E3868EF64F01}"/>
              </a:ext>
            </a:extLst>
          </p:cNvPr>
          <p:cNvSpPr>
            <a:spLocks noGrp="1"/>
          </p:cNvSpPr>
          <p:nvPr>
            <p:ph type="subTitle" idx="1"/>
          </p:nvPr>
        </p:nvSpPr>
        <p:spPr>
          <a:xfrm>
            <a:off x="1524000" y="3602038"/>
            <a:ext cx="9180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7293C0-8170-6245-1CBE-ACCD0FA0CE30}"/>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E9E6D5B6-8ED4-9FB1-2300-9000052241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8AD632-609B-FE74-E40B-3588F7E9799C}"/>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10" name="Groep 9">
            <a:extLst>
              <a:ext uri="{FF2B5EF4-FFF2-40B4-BE49-F238E27FC236}">
                <a16:creationId xmlns:a16="http://schemas.microsoft.com/office/drawing/2014/main" id="{D438FE0A-7733-36BE-E196-74E978138716}"/>
              </a:ext>
            </a:extLst>
          </p:cNvPr>
          <p:cNvGrpSpPr/>
          <p:nvPr userDrawn="1"/>
        </p:nvGrpSpPr>
        <p:grpSpPr>
          <a:xfrm rot="5400000">
            <a:off x="-3162300" y="3162300"/>
            <a:ext cx="6858000" cy="533400"/>
            <a:chOff x="581161" y="1449420"/>
            <a:chExt cx="11051985" cy="177729"/>
          </a:xfrm>
          <a:effectLst>
            <a:outerShdw blurRad="50800" dist="38100" dir="2700000" algn="tl" rotWithShape="0">
              <a:prstClr val="black">
                <a:alpha val="40000"/>
              </a:prstClr>
            </a:outerShdw>
          </a:effectLst>
        </p:grpSpPr>
        <p:sp>
          <p:nvSpPr>
            <p:cNvPr id="11" name="Rechthoek 10">
              <a:extLst>
                <a:ext uri="{FF2B5EF4-FFF2-40B4-BE49-F238E27FC236}">
                  <a16:creationId xmlns:a16="http://schemas.microsoft.com/office/drawing/2014/main" id="{99365B4F-9FC5-0D03-99E4-39221FE2D473}"/>
                </a:ext>
              </a:extLst>
            </p:cNvPr>
            <p:cNvSpPr/>
            <p:nvPr/>
          </p:nvSpPr>
          <p:spPr>
            <a:xfrm>
              <a:off x="581161" y="1449420"/>
              <a:ext cx="1748569"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6A674D8-260F-33EF-4411-F4FD61B3C069}"/>
                </a:ext>
              </a:extLst>
            </p:cNvPr>
            <p:cNvSpPr/>
            <p:nvPr/>
          </p:nvSpPr>
          <p:spPr>
            <a:xfrm>
              <a:off x="2441844" y="1449420"/>
              <a:ext cx="1748569"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4D4D124-CD86-8872-BE88-DB4A565A9529}"/>
                </a:ext>
              </a:extLst>
            </p:cNvPr>
            <p:cNvSpPr/>
            <p:nvPr/>
          </p:nvSpPr>
          <p:spPr>
            <a:xfrm>
              <a:off x="4302528" y="1449420"/>
              <a:ext cx="1748569"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82604419-4235-33FD-6A53-2FC4D4651B97}"/>
                </a:ext>
              </a:extLst>
            </p:cNvPr>
            <p:cNvSpPr/>
            <p:nvPr/>
          </p:nvSpPr>
          <p:spPr>
            <a:xfrm>
              <a:off x="6163211" y="1449420"/>
              <a:ext cx="1748569"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5A19464-FE94-AA92-86D5-98A5F490F0DC}"/>
                </a:ext>
              </a:extLst>
            </p:cNvPr>
            <p:cNvSpPr/>
            <p:nvPr/>
          </p:nvSpPr>
          <p:spPr>
            <a:xfrm>
              <a:off x="8023895" y="1449420"/>
              <a:ext cx="1748569"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41CCE16-02EA-B67B-4DD3-BFA9D6D3E8F9}"/>
                </a:ext>
              </a:extLst>
            </p:cNvPr>
            <p:cNvSpPr/>
            <p:nvPr/>
          </p:nvSpPr>
          <p:spPr>
            <a:xfrm>
              <a:off x="9884577" y="1449420"/>
              <a:ext cx="1748569"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 name="Afbeelding 6">
            <a:extLst>
              <a:ext uri="{FF2B5EF4-FFF2-40B4-BE49-F238E27FC236}">
                <a16:creationId xmlns:a16="http://schemas.microsoft.com/office/drawing/2014/main" id="{DD3E4BC8-95F7-B5B2-FEA9-35FFD198BB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70" t="37157" r="32917" b="37130"/>
          <a:stretch/>
        </p:blipFill>
        <p:spPr>
          <a:xfrm>
            <a:off x="10169524" y="136525"/>
            <a:ext cx="1793875" cy="682625"/>
          </a:xfrm>
          <a:prstGeom prst="rect">
            <a:avLst/>
          </a:prstGeom>
        </p:spPr>
      </p:pic>
    </p:spTree>
    <p:extLst>
      <p:ext uri="{BB962C8B-B14F-4D97-AF65-F5344CB8AC3E}">
        <p14:creationId xmlns:p14="http://schemas.microsoft.com/office/powerpoint/2010/main" val="2249845960"/>
      </p:ext>
    </p:extLst>
  </p:cSld>
  <p:clrMapOvr>
    <a:masterClrMapping/>
  </p:clrMapOvr>
  <p:extLst>
    <p:ext uri="{DCECCB84-F9BA-43D5-87BE-67443E8EF086}">
      <p15:sldGuideLst xmlns:p15="http://schemas.microsoft.com/office/powerpoint/2012/main">
        <p15:guide id="1" orient="horz" pos="2160">
          <p15:clr>
            <a:srgbClr val="FBAE40"/>
          </p15:clr>
        </p15:guide>
        <p15:guide id="2" pos="61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6_Titeldia">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9FD0F-1002-DAF1-F11B-8447D2288D95}"/>
              </a:ext>
            </a:extLst>
          </p:cNvPr>
          <p:cNvSpPr>
            <a:spLocks noGrp="1"/>
          </p:cNvSpPr>
          <p:nvPr>
            <p:ph type="ctrTitle"/>
          </p:nvPr>
        </p:nvSpPr>
        <p:spPr>
          <a:xfrm>
            <a:off x="1524000" y="1122363"/>
            <a:ext cx="9180000" cy="2387600"/>
          </a:xfrm>
        </p:spPr>
        <p:txBody>
          <a:bodyPr anchor="b"/>
          <a:lstStyle>
            <a:lvl1pPr algn="ctr">
              <a:defRPr sz="6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A802B085-83E8-0262-A1F6-E3868EF64F01}"/>
              </a:ext>
            </a:extLst>
          </p:cNvPr>
          <p:cNvSpPr>
            <a:spLocks noGrp="1"/>
          </p:cNvSpPr>
          <p:nvPr>
            <p:ph type="subTitle" idx="1"/>
          </p:nvPr>
        </p:nvSpPr>
        <p:spPr>
          <a:xfrm>
            <a:off x="1524000" y="3602038"/>
            <a:ext cx="9180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7293C0-8170-6245-1CBE-ACCD0FA0CE30}"/>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E9E6D5B6-8ED4-9FB1-2300-9000052241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8AD632-609B-FE74-E40B-3588F7E9799C}"/>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10" name="Groep 9">
            <a:extLst>
              <a:ext uri="{FF2B5EF4-FFF2-40B4-BE49-F238E27FC236}">
                <a16:creationId xmlns:a16="http://schemas.microsoft.com/office/drawing/2014/main" id="{D438FE0A-7733-36BE-E196-74E978138716}"/>
              </a:ext>
            </a:extLst>
          </p:cNvPr>
          <p:cNvGrpSpPr/>
          <p:nvPr userDrawn="1"/>
        </p:nvGrpSpPr>
        <p:grpSpPr>
          <a:xfrm rot="5400000">
            <a:off x="-3162300" y="3162300"/>
            <a:ext cx="6858000" cy="533400"/>
            <a:chOff x="581161" y="1449420"/>
            <a:chExt cx="11051985" cy="177729"/>
          </a:xfrm>
          <a:effectLst>
            <a:outerShdw blurRad="50800" dist="38100" dir="2700000" algn="tl" rotWithShape="0">
              <a:prstClr val="black">
                <a:alpha val="40000"/>
              </a:prstClr>
            </a:outerShdw>
          </a:effectLst>
        </p:grpSpPr>
        <p:sp>
          <p:nvSpPr>
            <p:cNvPr id="11" name="Rechthoek 10">
              <a:extLst>
                <a:ext uri="{FF2B5EF4-FFF2-40B4-BE49-F238E27FC236}">
                  <a16:creationId xmlns:a16="http://schemas.microsoft.com/office/drawing/2014/main" id="{99365B4F-9FC5-0D03-99E4-39221FE2D473}"/>
                </a:ext>
              </a:extLst>
            </p:cNvPr>
            <p:cNvSpPr/>
            <p:nvPr/>
          </p:nvSpPr>
          <p:spPr>
            <a:xfrm>
              <a:off x="581161" y="1449420"/>
              <a:ext cx="1748569"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6A674D8-260F-33EF-4411-F4FD61B3C069}"/>
                </a:ext>
              </a:extLst>
            </p:cNvPr>
            <p:cNvSpPr/>
            <p:nvPr/>
          </p:nvSpPr>
          <p:spPr>
            <a:xfrm>
              <a:off x="2441844" y="1449420"/>
              <a:ext cx="1748569"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4D4D124-CD86-8872-BE88-DB4A565A9529}"/>
                </a:ext>
              </a:extLst>
            </p:cNvPr>
            <p:cNvSpPr/>
            <p:nvPr/>
          </p:nvSpPr>
          <p:spPr>
            <a:xfrm>
              <a:off x="4302528" y="1449420"/>
              <a:ext cx="1748569"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82604419-4235-33FD-6A53-2FC4D4651B97}"/>
                </a:ext>
              </a:extLst>
            </p:cNvPr>
            <p:cNvSpPr/>
            <p:nvPr/>
          </p:nvSpPr>
          <p:spPr>
            <a:xfrm>
              <a:off x="6163211" y="1449420"/>
              <a:ext cx="1748569"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5A19464-FE94-AA92-86D5-98A5F490F0DC}"/>
                </a:ext>
              </a:extLst>
            </p:cNvPr>
            <p:cNvSpPr/>
            <p:nvPr/>
          </p:nvSpPr>
          <p:spPr>
            <a:xfrm>
              <a:off x="8023895" y="1449420"/>
              <a:ext cx="1748569"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41CCE16-02EA-B67B-4DD3-BFA9D6D3E8F9}"/>
                </a:ext>
              </a:extLst>
            </p:cNvPr>
            <p:cNvSpPr/>
            <p:nvPr/>
          </p:nvSpPr>
          <p:spPr>
            <a:xfrm>
              <a:off x="9884577" y="1449420"/>
              <a:ext cx="1748569"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 name="Afbeelding 6">
            <a:extLst>
              <a:ext uri="{FF2B5EF4-FFF2-40B4-BE49-F238E27FC236}">
                <a16:creationId xmlns:a16="http://schemas.microsoft.com/office/drawing/2014/main" id="{B867C4A2-4C1E-F3B1-E5BC-6D8870A4D1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70" t="37157" r="32917" b="37130"/>
          <a:stretch/>
        </p:blipFill>
        <p:spPr>
          <a:xfrm>
            <a:off x="10169524" y="136525"/>
            <a:ext cx="1793875" cy="682625"/>
          </a:xfrm>
          <a:prstGeom prst="rect">
            <a:avLst/>
          </a:prstGeom>
        </p:spPr>
      </p:pic>
    </p:spTree>
    <p:extLst>
      <p:ext uri="{BB962C8B-B14F-4D97-AF65-F5344CB8AC3E}">
        <p14:creationId xmlns:p14="http://schemas.microsoft.com/office/powerpoint/2010/main" val="3643518435"/>
      </p:ext>
    </p:extLst>
  </p:cSld>
  <p:clrMapOvr>
    <a:masterClrMapping/>
  </p:clrMapOvr>
  <p:extLst>
    <p:ext uri="{DCECCB84-F9BA-43D5-87BE-67443E8EF086}">
      <p15:sldGuideLst xmlns:p15="http://schemas.microsoft.com/office/powerpoint/2012/main">
        <p15:guide id="1" orient="horz" pos="2160">
          <p15:clr>
            <a:srgbClr val="FBAE40"/>
          </p15:clr>
        </p15:guide>
        <p15:guide id="2" pos="610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CEEFF-40FE-8920-2ED5-6F0E5B50A94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1E6352-5E2F-ABEB-F331-8C49249DF7C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570968-6530-FC97-EBDE-C8C11ABD98E5}"/>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998C2E96-CA06-098E-5823-FB8BF2C356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7E08EA-0B33-CB66-9383-947173483A51}"/>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7" name="Groep 6">
            <a:extLst>
              <a:ext uri="{FF2B5EF4-FFF2-40B4-BE49-F238E27FC236}">
                <a16:creationId xmlns:a16="http://schemas.microsoft.com/office/drawing/2014/main" id="{F133F1FE-08DD-E2F9-85C7-51E69B42D7A7}"/>
              </a:ext>
            </a:extLst>
          </p:cNvPr>
          <p:cNvGrpSpPr/>
          <p:nvPr userDrawn="1"/>
        </p:nvGrpSpPr>
        <p:grpSpPr>
          <a:xfrm>
            <a:off x="0" y="6533963"/>
            <a:ext cx="12192000" cy="271516"/>
            <a:chOff x="581161" y="1449420"/>
            <a:chExt cx="11103416" cy="177729"/>
          </a:xfrm>
        </p:grpSpPr>
        <p:sp>
          <p:nvSpPr>
            <p:cNvPr id="8" name="Rechthoek 7">
              <a:extLst>
                <a:ext uri="{FF2B5EF4-FFF2-40B4-BE49-F238E27FC236}">
                  <a16:creationId xmlns:a16="http://schemas.microsoft.com/office/drawing/2014/main" id="{1D118310-8FB2-D493-7922-DDB85CD08992}"/>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F7F0B93-98B8-F896-61D4-13681D3C1D53}"/>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200D68CD-FD30-7945-BCBA-A388734EE238}"/>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3C4999F-D885-A23E-CAF4-E5A098BC9C17}"/>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4B4FA667-E9EE-0862-727B-65E7A7F98B6B}"/>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1157D7C-AECF-1FDD-E114-67C53DB6CB2D}"/>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5" name="Afbeelding 14">
            <a:extLst>
              <a:ext uri="{FF2B5EF4-FFF2-40B4-BE49-F238E27FC236}">
                <a16:creationId xmlns:a16="http://schemas.microsoft.com/office/drawing/2014/main" id="{CBEEADEB-3665-1132-1063-ABC903DB3B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1114365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10AC7-87C4-2061-E688-6A650D3920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94E05D-E781-D1CC-7B0D-B16BD241A62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1DBC273-3286-8F11-A219-EBEC836B7D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871FA1C-DA16-E58E-1CE5-966575C16E46}"/>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6" name="Tijdelijke aanduiding voor voettekst 5">
            <a:extLst>
              <a:ext uri="{FF2B5EF4-FFF2-40B4-BE49-F238E27FC236}">
                <a16:creationId xmlns:a16="http://schemas.microsoft.com/office/drawing/2014/main" id="{934572DA-0C0D-ED0C-706E-D4C657FB637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FF21103-A9FA-6AB5-2EEA-B9796ADA3D89}"/>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9" name="Groep 8">
            <a:extLst>
              <a:ext uri="{FF2B5EF4-FFF2-40B4-BE49-F238E27FC236}">
                <a16:creationId xmlns:a16="http://schemas.microsoft.com/office/drawing/2014/main" id="{E088AD72-DFF4-7296-6D06-91449521F0BE}"/>
              </a:ext>
            </a:extLst>
          </p:cNvPr>
          <p:cNvGrpSpPr/>
          <p:nvPr userDrawn="1"/>
        </p:nvGrpSpPr>
        <p:grpSpPr>
          <a:xfrm>
            <a:off x="0" y="6533963"/>
            <a:ext cx="12192000" cy="271516"/>
            <a:chOff x="581161" y="1449420"/>
            <a:chExt cx="11103416" cy="177729"/>
          </a:xfrm>
        </p:grpSpPr>
        <p:sp>
          <p:nvSpPr>
            <p:cNvPr id="10" name="Rechthoek 9">
              <a:extLst>
                <a:ext uri="{FF2B5EF4-FFF2-40B4-BE49-F238E27FC236}">
                  <a16:creationId xmlns:a16="http://schemas.microsoft.com/office/drawing/2014/main" id="{89F53865-7BB2-2FD5-EB91-011F842A5B44}"/>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FFBD7EA-9BBA-83AF-7535-F7CE213D89E1}"/>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3E3C1094-85A5-98B1-DD56-B629D67CFA93}"/>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32C6A5D2-6A9F-7E19-0D2D-4A773D458221}"/>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590F2FD0-3DB7-E5B7-73F0-E7B9547FF5A6}"/>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FFF662A-9155-11EA-61C7-1341DB4BEFDC}"/>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6" name="Afbeelding 15">
            <a:extLst>
              <a:ext uri="{FF2B5EF4-FFF2-40B4-BE49-F238E27FC236}">
                <a16:creationId xmlns:a16="http://schemas.microsoft.com/office/drawing/2014/main" id="{E3FAF074-B740-5FEB-3DC3-109A97D4D3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255120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3AC42-3BFD-9A48-8DDC-EA7942C000D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C55C7B6-2D12-8F16-6EED-9FFC8CE9B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3A90214-2C55-53AC-6BBE-03A469FE49A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E734613-6ECD-90D1-DC59-E411E7E06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BDCCA70-2A63-C7E8-5FDF-996FEB62D57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235A2E7-3088-3A2D-888A-9977937F7CEC}"/>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8" name="Tijdelijke aanduiding voor voettekst 7">
            <a:extLst>
              <a:ext uri="{FF2B5EF4-FFF2-40B4-BE49-F238E27FC236}">
                <a16:creationId xmlns:a16="http://schemas.microsoft.com/office/drawing/2014/main" id="{880629A2-E56E-4042-BECF-88684878504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42866AF-5934-0CD0-D42D-2FABAEF53B0E}"/>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11" name="Groep 10">
            <a:extLst>
              <a:ext uri="{FF2B5EF4-FFF2-40B4-BE49-F238E27FC236}">
                <a16:creationId xmlns:a16="http://schemas.microsoft.com/office/drawing/2014/main" id="{72E609B6-D04B-9CE0-D55E-81BFADCDFCA4}"/>
              </a:ext>
            </a:extLst>
          </p:cNvPr>
          <p:cNvGrpSpPr/>
          <p:nvPr userDrawn="1"/>
        </p:nvGrpSpPr>
        <p:grpSpPr>
          <a:xfrm>
            <a:off x="0" y="6533963"/>
            <a:ext cx="12192000" cy="271516"/>
            <a:chOff x="581161" y="1449420"/>
            <a:chExt cx="11103416" cy="177729"/>
          </a:xfrm>
        </p:grpSpPr>
        <p:sp>
          <p:nvSpPr>
            <p:cNvPr id="12" name="Rechthoek 11">
              <a:extLst>
                <a:ext uri="{FF2B5EF4-FFF2-40B4-BE49-F238E27FC236}">
                  <a16:creationId xmlns:a16="http://schemas.microsoft.com/office/drawing/2014/main" id="{C0C1AF43-3F3B-89A7-55CD-AFB903B03EE9}"/>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E5CFD252-1A96-AB80-B6AD-1F7CE5C3A35E}"/>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627982A-3DED-AEAC-899A-80BB3655FE8E}"/>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597E914-76B6-5755-8E93-FC7C544FAC7F}"/>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A0C01C63-8452-F3CD-79D5-9628D0593A45}"/>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C4776A3-FA4E-9305-4CF3-1FCCE29F6574}"/>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8" name="Afbeelding 17">
            <a:extLst>
              <a:ext uri="{FF2B5EF4-FFF2-40B4-BE49-F238E27FC236}">
                <a16:creationId xmlns:a16="http://schemas.microsoft.com/office/drawing/2014/main" id="{E593CA94-568D-1AD6-5409-C84DE6752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932625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A5494-8524-2C93-48DA-E9BF05ECBB6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3FDBBC-E36B-A6AA-4CC9-3EB093F857C1}"/>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4" name="Tijdelijke aanduiding voor voettekst 3">
            <a:extLst>
              <a:ext uri="{FF2B5EF4-FFF2-40B4-BE49-F238E27FC236}">
                <a16:creationId xmlns:a16="http://schemas.microsoft.com/office/drawing/2014/main" id="{E1B818F0-AD7E-5773-8B28-E07F4F0E6AA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9D73592-1E35-6F06-E4B7-EF619284E081}"/>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7" name="Groep 6">
            <a:extLst>
              <a:ext uri="{FF2B5EF4-FFF2-40B4-BE49-F238E27FC236}">
                <a16:creationId xmlns:a16="http://schemas.microsoft.com/office/drawing/2014/main" id="{A0493113-551F-B653-AE90-35F7B8E62753}"/>
              </a:ext>
            </a:extLst>
          </p:cNvPr>
          <p:cNvGrpSpPr/>
          <p:nvPr userDrawn="1"/>
        </p:nvGrpSpPr>
        <p:grpSpPr>
          <a:xfrm>
            <a:off x="0" y="6533963"/>
            <a:ext cx="12192000" cy="271516"/>
            <a:chOff x="581161" y="1449420"/>
            <a:chExt cx="11103416" cy="177729"/>
          </a:xfrm>
        </p:grpSpPr>
        <p:sp>
          <p:nvSpPr>
            <p:cNvPr id="8" name="Rechthoek 7">
              <a:extLst>
                <a:ext uri="{FF2B5EF4-FFF2-40B4-BE49-F238E27FC236}">
                  <a16:creationId xmlns:a16="http://schemas.microsoft.com/office/drawing/2014/main" id="{79F71244-8382-E55A-25D5-DAE85A8F2AEB}"/>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88F8C739-B777-5306-D065-60E0159B6D6F}"/>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F0091DFB-DE96-4EE0-C678-6AF95280205F}"/>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986BFB85-B945-F7F7-B4A4-FD7F9EC52078}"/>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6C401921-D1CB-AAA0-98A0-CC16DAB601B6}"/>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5DC2F9BB-941F-46DF-5042-4FBF120EAC52}"/>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4" name="Afbeelding 13">
            <a:extLst>
              <a:ext uri="{FF2B5EF4-FFF2-40B4-BE49-F238E27FC236}">
                <a16:creationId xmlns:a16="http://schemas.microsoft.com/office/drawing/2014/main" id="{47A26244-3833-2848-3184-6A637087E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1074468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6F8921E-6DCE-842B-C444-45FC7D45697A}"/>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3" name="Tijdelijke aanduiding voor voettekst 2">
            <a:extLst>
              <a:ext uri="{FF2B5EF4-FFF2-40B4-BE49-F238E27FC236}">
                <a16:creationId xmlns:a16="http://schemas.microsoft.com/office/drawing/2014/main" id="{7C48EE3D-B2DB-99BE-8EA9-93719A6FFFF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01C09AC-FF26-E1DF-6005-ABE047085403}"/>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6" name="Groep 5">
            <a:extLst>
              <a:ext uri="{FF2B5EF4-FFF2-40B4-BE49-F238E27FC236}">
                <a16:creationId xmlns:a16="http://schemas.microsoft.com/office/drawing/2014/main" id="{EEE2D3F9-27EE-E741-3335-9227E3A71BCB}"/>
              </a:ext>
            </a:extLst>
          </p:cNvPr>
          <p:cNvGrpSpPr/>
          <p:nvPr userDrawn="1"/>
        </p:nvGrpSpPr>
        <p:grpSpPr>
          <a:xfrm>
            <a:off x="0" y="6533963"/>
            <a:ext cx="12192000" cy="271516"/>
            <a:chOff x="581161" y="1449420"/>
            <a:chExt cx="11103416" cy="177729"/>
          </a:xfrm>
        </p:grpSpPr>
        <p:sp>
          <p:nvSpPr>
            <p:cNvPr id="7" name="Rechthoek 6">
              <a:extLst>
                <a:ext uri="{FF2B5EF4-FFF2-40B4-BE49-F238E27FC236}">
                  <a16:creationId xmlns:a16="http://schemas.microsoft.com/office/drawing/2014/main" id="{E286B344-CB4C-9AF5-8CA9-AD3DEDADDF52}"/>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9281D39A-F34B-2ECA-EB25-C739A5B9A2E1}"/>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BC345351-4A34-A924-82BB-D2E41E4F22EA}"/>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650A3AB1-2AF0-4403-B3D0-D010D30E71BD}"/>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94F78753-41F1-754F-7261-5111E9425CCF}"/>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17F4E5FB-6B18-6208-BC4D-27EC01F5B2AD}"/>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3" name="Afbeelding 12">
            <a:extLst>
              <a:ext uri="{FF2B5EF4-FFF2-40B4-BE49-F238E27FC236}">
                <a16:creationId xmlns:a16="http://schemas.microsoft.com/office/drawing/2014/main" id="{14AC6FD0-BE18-4C36-653C-A83DC9464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spTree>
    <p:extLst>
      <p:ext uri="{BB962C8B-B14F-4D97-AF65-F5344CB8AC3E}">
        <p14:creationId xmlns:p14="http://schemas.microsoft.com/office/powerpoint/2010/main" val="95373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6F8921E-6DCE-842B-C444-45FC7D45697A}"/>
              </a:ext>
            </a:extLst>
          </p:cNvPr>
          <p:cNvSpPr>
            <a:spLocks noGrp="1"/>
          </p:cNvSpPr>
          <p:nvPr>
            <p:ph type="dt" sz="half" idx="10"/>
          </p:nvPr>
        </p:nvSpPr>
        <p:spPr/>
        <p:txBody>
          <a:bodyPr/>
          <a:lstStyle/>
          <a:p>
            <a:fld id="{12EF62D7-B557-4C8E-9A83-AE8C6E6C9F49}" type="datetimeFigureOut">
              <a:rPr lang="nl-NL" smtClean="0"/>
              <a:t>7-3-2024</a:t>
            </a:fld>
            <a:endParaRPr lang="nl-NL"/>
          </a:p>
        </p:txBody>
      </p:sp>
      <p:sp>
        <p:nvSpPr>
          <p:cNvPr id="3" name="Tijdelijke aanduiding voor voettekst 2">
            <a:extLst>
              <a:ext uri="{FF2B5EF4-FFF2-40B4-BE49-F238E27FC236}">
                <a16:creationId xmlns:a16="http://schemas.microsoft.com/office/drawing/2014/main" id="{7C48EE3D-B2DB-99BE-8EA9-93719A6FFFF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01C09AC-FF26-E1DF-6005-ABE047085403}"/>
              </a:ext>
            </a:extLst>
          </p:cNvPr>
          <p:cNvSpPr>
            <a:spLocks noGrp="1"/>
          </p:cNvSpPr>
          <p:nvPr>
            <p:ph type="sldNum" sz="quarter" idx="12"/>
          </p:nvPr>
        </p:nvSpPr>
        <p:spPr/>
        <p:txBody>
          <a:bodyPr/>
          <a:lstStyle/>
          <a:p>
            <a:fld id="{144AF4CE-795C-4D2C-B113-CB22DE540E51}" type="slidenum">
              <a:rPr lang="nl-NL" smtClean="0"/>
              <a:t>‹#›</a:t>
            </a:fld>
            <a:endParaRPr lang="nl-NL"/>
          </a:p>
        </p:txBody>
      </p:sp>
      <p:grpSp>
        <p:nvGrpSpPr>
          <p:cNvPr id="6" name="Groep 5">
            <a:extLst>
              <a:ext uri="{FF2B5EF4-FFF2-40B4-BE49-F238E27FC236}">
                <a16:creationId xmlns:a16="http://schemas.microsoft.com/office/drawing/2014/main" id="{EEE2D3F9-27EE-E741-3335-9227E3A71BCB}"/>
              </a:ext>
            </a:extLst>
          </p:cNvPr>
          <p:cNvGrpSpPr/>
          <p:nvPr userDrawn="1"/>
        </p:nvGrpSpPr>
        <p:grpSpPr>
          <a:xfrm>
            <a:off x="0" y="6533963"/>
            <a:ext cx="12192000" cy="271516"/>
            <a:chOff x="581161" y="1449420"/>
            <a:chExt cx="11103416" cy="177729"/>
          </a:xfrm>
        </p:grpSpPr>
        <p:sp>
          <p:nvSpPr>
            <p:cNvPr id="7" name="Rechthoek 6">
              <a:extLst>
                <a:ext uri="{FF2B5EF4-FFF2-40B4-BE49-F238E27FC236}">
                  <a16:creationId xmlns:a16="http://schemas.microsoft.com/office/drawing/2014/main" id="{E286B344-CB4C-9AF5-8CA9-AD3DEDADDF52}"/>
                </a:ext>
              </a:extLst>
            </p:cNvPr>
            <p:cNvSpPr/>
            <p:nvPr/>
          </p:nvSpPr>
          <p:spPr>
            <a:xfrm>
              <a:off x="581161" y="1449420"/>
              <a:ext cx="1800000" cy="177729"/>
            </a:xfrm>
            <a:prstGeom prst="rect">
              <a:avLst/>
            </a:prstGeom>
            <a:solidFill>
              <a:srgbClr val="B6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9281D39A-F34B-2ECA-EB25-C739A5B9A2E1}"/>
                </a:ext>
              </a:extLst>
            </p:cNvPr>
            <p:cNvSpPr/>
            <p:nvPr/>
          </p:nvSpPr>
          <p:spPr>
            <a:xfrm>
              <a:off x="2441844" y="1449420"/>
              <a:ext cx="1800000" cy="177729"/>
            </a:xfrm>
            <a:prstGeom prst="rect">
              <a:avLst/>
            </a:prstGeom>
            <a:solidFill>
              <a:srgbClr val="C94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BC345351-4A34-A924-82BB-D2E41E4F22EA}"/>
                </a:ext>
              </a:extLst>
            </p:cNvPr>
            <p:cNvSpPr/>
            <p:nvPr/>
          </p:nvSpPr>
          <p:spPr>
            <a:xfrm>
              <a:off x="4302527" y="1449420"/>
              <a:ext cx="1800000" cy="177729"/>
            </a:xfrm>
            <a:prstGeom prst="rect">
              <a:avLst/>
            </a:prstGeom>
            <a:solidFill>
              <a:srgbClr val="F2C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650A3AB1-2AF0-4403-B3D0-D010D30E71BD}"/>
                </a:ext>
              </a:extLst>
            </p:cNvPr>
            <p:cNvSpPr/>
            <p:nvPr/>
          </p:nvSpPr>
          <p:spPr>
            <a:xfrm>
              <a:off x="6163210" y="1449420"/>
              <a:ext cx="1800000" cy="177729"/>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94F78753-41F1-754F-7261-5111E9425CCF}"/>
                </a:ext>
              </a:extLst>
            </p:cNvPr>
            <p:cNvSpPr/>
            <p:nvPr/>
          </p:nvSpPr>
          <p:spPr>
            <a:xfrm>
              <a:off x="8023893" y="1449420"/>
              <a:ext cx="1800000" cy="177729"/>
            </a:xfrm>
            <a:prstGeom prst="rect">
              <a:avLst/>
            </a:prstGeom>
            <a:solidFill>
              <a:srgbClr val="19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17F4E5FB-6B18-6208-BC4D-27EC01F5B2AD}"/>
                </a:ext>
              </a:extLst>
            </p:cNvPr>
            <p:cNvSpPr/>
            <p:nvPr/>
          </p:nvSpPr>
          <p:spPr>
            <a:xfrm>
              <a:off x="9884577" y="1449420"/>
              <a:ext cx="1800000" cy="177729"/>
            </a:xfrm>
            <a:prstGeom prst="rect">
              <a:avLst/>
            </a:prstGeom>
            <a:solidFill>
              <a:srgbClr val="122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3" name="Afbeelding 12">
            <a:extLst>
              <a:ext uri="{FF2B5EF4-FFF2-40B4-BE49-F238E27FC236}">
                <a16:creationId xmlns:a16="http://schemas.microsoft.com/office/drawing/2014/main" id="{14AC6FD0-BE18-4C36-653C-A83DC9464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9049" y="61496"/>
            <a:ext cx="1793875" cy="801271"/>
          </a:xfrm>
          <a:prstGeom prst="rect">
            <a:avLst/>
          </a:prstGeom>
        </p:spPr>
      </p:pic>
      <p:pic>
        <p:nvPicPr>
          <p:cNvPr id="5" name="Graphic 4">
            <a:extLst>
              <a:ext uri="{FF2B5EF4-FFF2-40B4-BE49-F238E27FC236}">
                <a16:creationId xmlns:a16="http://schemas.microsoft.com/office/drawing/2014/main" id="{FB15CC3D-A606-9A28-FED2-2CFA86DCD9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7559" y="829545"/>
            <a:ext cx="2367950" cy="879190"/>
          </a:xfrm>
          <a:prstGeom prst="rect">
            <a:avLst/>
          </a:prstGeom>
        </p:spPr>
      </p:pic>
      <p:pic>
        <p:nvPicPr>
          <p:cNvPr id="14" name="Afbeelding 13">
            <a:extLst>
              <a:ext uri="{FF2B5EF4-FFF2-40B4-BE49-F238E27FC236}">
                <a16:creationId xmlns:a16="http://schemas.microsoft.com/office/drawing/2014/main" id="{8DBF57D9-3BB4-B5CB-13C7-E035A21A86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41459" y="1119999"/>
            <a:ext cx="3214870" cy="602788"/>
          </a:xfrm>
          <a:prstGeom prst="rect">
            <a:avLst/>
          </a:prstGeom>
        </p:spPr>
      </p:pic>
      <p:pic>
        <p:nvPicPr>
          <p:cNvPr id="15" name="Afbeelding 14">
            <a:extLst>
              <a:ext uri="{FF2B5EF4-FFF2-40B4-BE49-F238E27FC236}">
                <a16:creationId xmlns:a16="http://schemas.microsoft.com/office/drawing/2014/main" id="{ABBCE7CD-45B5-D0F9-90D6-7C9E7E55F6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9950" y="784152"/>
            <a:ext cx="2504821" cy="969977"/>
          </a:xfrm>
          <a:prstGeom prst="rect">
            <a:avLst/>
          </a:prstGeom>
        </p:spPr>
      </p:pic>
      <p:pic>
        <p:nvPicPr>
          <p:cNvPr id="16" name="Afbeelding 15">
            <a:extLst>
              <a:ext uri="{FF2B5EF4-FFF2-40B4-BE49-F238E27FC236}">
                <a16:creationId xmlns:a16="http://schemas.microsoft.com/office/drawing/2014/main" id="{490E102A-6B37-2E52-5533-59DA049DF25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0122" t="21082" r="10376" b="28531"/>
          <a:stretch/>
        </p:blipFill>
        <p:spPr>
          <a:xfrm>
            <a:off x="6048297" y="820587"/>
            <a:ext cx="2170373" cy="897107"/>
          </a:xfrm>
          <a:prstGeom prst="rect">
            <a:avLst/>
          </a:prstGeom>
        </p:spPr>
      </p:pic>
      <p:pic>
        <p:nvPicPr>
          <p:cNvPr id="17" name="Graphic 16">
            <a:extLst>
              <a:ext uri="{FF2B5EF4-FFF2-40B4-BE49-F238E27FC236}">
                <a16:creationId xmlns:a16="http://schemas.microsoft.com/office/drawing/2014/main" id="{A054E8EA-E709-613A-B2D8-6ED1FBF7544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50334" y="3227336"/>
            <a:ext cx="2129166" cy="351086"/>
          </a:xfrm>
          <a:prstGeom prst="rect">
            <a:avLst/>
          </a:prstGeom>
        </p:spPr>
      </p:pic>
      <p:pic>
        <p:nvPicPr>
          <p:cNvPr id="18" name="Graphic 17">
            <a:extLst>
              <a:ext uri="{FF2B5EF4-FFF2-40B4-BE49-F238E27FC236}">
                <a16:creationId xmlns:a16="http://schemas.microsoft.com/office/drawing/2014/main" id="{3C251BC3-2BB5-1039-A172-1A22B1003D8A}"/>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950" y="2280523"/>
            <a:ext cx="2073633" cy="728286"/>
          </a:xfrm>
          <a:prstGeom prst="rect">
            <a:avLst/>
          </a:prstGeom>
        </p:spPr>
      </p:pic>
      <p:pic>
        <p:nvPicPr>
          <p:cNvPr id="19" name="Graphic 18">
            <a:extLst>
              <a:ext uri="{FF2B5EF4-FFF2-40B4-BE49-F238E27FC236}">
                <a16:creationId xmlns:a16="http://schemas.microsoft.com/office/drawing/2014/main" id="{BCA85889-C099-E75F-72AA-181C8BBDEC27}"/>
              </a:ext>
            </a:extLst>
          </p:cNvPr>
          <p:cNvPicPr>
            <a:picLocks noChangeAspect="1"/>
          </p:cNvPicPr>
          <p:nvPr userDrawn="1"/>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406" t="4682" r="5721" b="-4682"/>
          <a:stretch/>
        </p:blipFill>
        <p:spPr>
          <a:xfrm>
            <a:off x="9344659" y="2075898"/>
            <a:ext cx="2551707" cy="1016029"/>
          </a:xfrm>
          <a:prstGeom prst="rect">
            <a:avLst/>
          </a:prstGeom>
        </p:spPr>
      </p:pic>
      <p:pic>
        <p:nvPicPr>
          <p:cNvPr id="20" name="Graphic 19">
            <a:extLst>
              <a:ext uri="{FF2B5EF4-FFF2-40B4-BE49-F238E27FC236}">
                <a16:creationId xmlns:a16="http://schemas.microsoft.com/office/drawing/2014/main" id="{743EFAD9-377C-B668-EE96-E9AA8D52330B}"/>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26065" b="27381"/>
          <a:stretch/>
        </p:blipFill>
        <p:spPr>
          <a:xfrm>
            <a:off x="3315342" y="2027258"/>
            <a:ext cx="2367950" cy="728977"/>
          </a:xfrm>
          <a:prstGeom prst="rect">
            <a:avLst/>
          </a:prstGeom>
        </p:spPr>
      </p:pic>
      <p:pic>
        <p:nvPicPr>
          <p:cNvPr id="21" name="Graphic 20">
            <a:extLst>
              <a:ext uri="{FF2B5EF4-FFF2-40B4-BE49-F238E27FC236}">
                <a16:creationId xmlns:a16="http://schemas.microsoft.com/office/drawing/2014/main" id="{B7A03652-0A3B-7766-31BC-A26AFF3AE632}"/>
              </a:ext>
            </a:extLst>
          </p:cNvPr>
          <p:cNvPicPr>
            <a:picLocks noChangeAspect="1"/>
          </p:cNvPicPr>
          <p:nvPr userDrawn="1"/>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5849" t="31550" r="12060" b="29156"/>
          <a:stretch/>
        </p:blipFill>
        <p:spPr>
          <a:xfrm>
            <a:off x="9767200" y="2900749"/>
            <a:ext cx="2129166" cy="1019154"/>
          </a:xfrm>
          <a:prstGeom prst="rect">
            <a:avLst/>
          </a:prstGeom>
        </p:spPr>
      </p:pic>
      <p:pic>
        <p:nvPicPr>
          <p:cNvPr id="22" name="Afbeelding 21">
            <a:extLst>
              <a:ext uri="{FF2B5EF4-FFF2-40B4-BE49-F238E27FC236}">
                <a16:creationId xmlns:a16="http://schemas.microsoft.com/office/drawing/2014/main" id="{6E2F056C-031D-A514-7238-F08F39F47E4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395051" y="2326514"/>
            <a:ext cx="2237850" cy="636321"/>
          </a:xfrm>
          <a:prstGeom prst="rect">
            <a:avLst/>
          </a:prstGeom>
        </p:spPr>
      </p:pic>
      <p:pic>
        <p:nvPicPr>
          <p:cNvPr id="23" name="Graphic 22">
            <a:extLst>
              <a:ext uri="{FF2B5EF4-FFF2-40B4-BE49-F238E27FC236}">
                <a16:creationId xmlns:a16="http://schemas.microsoft.com/office/drawing/2014/main" id="{A446CA01-7B21-C2D8-70C5-DA044E11A825}"/>
              </a:ext>
            </a:extLst>
          </p:cNvPr>
          <p:cNvPicPr>
            <a:picLocks noChangeAspect="1"/>
          </p:cNvPicPr>
          <p:nvPr userDrawn="1"/>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t="21770" b="18760"/>
          <a:stretch/>
        </p:blipFill>
        <p:spPr>
          <a:xfrm>
            <a:off x="364574" y="3169061"/>
            <a:ext cx="2467348" cy="563082"/>
          </a:xfrm>
          <a:prstGeom prst="rect">
            <a:avLst/>
          </a:prstGeom>
        </p:spPr>
      </p:pic>
      <p:pic>
        <p:nvPicPr>
          <p:cNvPr id="24" name="Afbeelding 23">
            <a:extLst>
              <a:ext uri="{FF2B5EF4-FFF2-40B4-BE49-F238E27FC236}">
                <a16:creationId xmlns:a16="http://schemas.microsoft.com/office/drawing/2014/main" id="{5A428C06-0A9D-11EA-BF8C-64B77778152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10494" y="4817084"/>
            <a:ext cx="1772923" cy="500553"/>
          </a:xfrm>
          <a:prstGeom prst="rect">
            <a:avLst/>
          </a:prstGeom>
        </p:spPr>
      </p:pic>
      <p:pic>
        <p:nvPicPr>
          <p:cNvPr id="25" name="Afbeelding 24">
            <a:extLst>
              <a:ext uri="{FF2B5EF4-FFF2-40B4-BE49-F238E27FC236}">
                <a16:creationId xmlns:a16="http://schemas.microsoft.com/office/drawing/2014/main" id="{E53A814B-344E-8BF6-87CB-FC5AC5F90E91}"/>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t="28092" b="30254"/>
          <a:stretch/>
        </p:blipFill>
        <p:spPr>
          <a:xfrm>
            <a:off x="7641541" y="4752353"/>
            <a:ext cx="2138585" cy="630014"/>
          </a:xfrm>
          <a:prstGeom prst="rect">
            <a:avLst/>
          </a:prstGeom>
        </p:spPr>
      </p:pic>
      <p:pic>
        <p:nvPicPr>
          <p:cNvPr id="26" name="Graphic 25">
            <a:extLst>
              <a:ext uri="{FF2B5EF4-FFF2-40B4-BE49-F238E27FC236}">
                <a16:creationId xmlns:a16="http://schemas.microsoft.com/office/drawing/2014/main" id="{D621666D-F7B6-233C-A5DF-68F47806D240}"/>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999563" y="4738867"/>
            <a:ext cx="2067693" cy="656987"/>
          </a:xfrm>
          <a:prstGeom prst="rect">
            <a:avLst/>
          </a:prstGeom>
        </p:spPr>
      </p:pic>
      <p:pic>
        <p:nvPicPr>
          <p:cNvPr id="27" name="Graphic 26">
            <a:extLst>
              <a:ext uri="{FF2B5EF4-FFF2-40B4-BE49-F238E27FC236}">
                <a16:creationId xmlns:a16="http://schemas.microsoft.com/office/drawing/2014/main" id="{B0A411CD-1928-FB67-EB0B-E44248A497B5}"/>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29950" y="4013317"/>
            <a:ext cx="1650907" cy="570939"/>
          </a:xfrm>
          <a:prstGeom prst="rect">
            <a:avLst/>
          </a:prstGeom>
        </p:spPr>
      </p:pic>
      <p:pic>
        <p:nvPicPr>
          <p:cNvPr id="28" name="Graphic 27">
            <a:extLst>
              <a:ext uri="{FF2B5EF4-FFF2-40B4-BE49-F238E27FC236}">
                <a16:creationId xmlns:a16="http://schemas.microsoft.com/office/drawing/2014/main" id="{AB8AF58F-9250-F4D6-75F0-1B1E04059805}"/>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756885" y="4064388"/>
            <a:ext cx="1907897" cy="468797"/>
          </a:xfrm>
          <a:prstGeom prst="rect">
            <a:avLst/>
          </a:prstGeom>
        </p:spPr>
      </p:pic>
      <p:pic>
        <p:nvPicPr>
          <p:cNvPr id="29" name="Afbeelding 28" descr="Afbeelding met tekst, teken&#10;&#10;Automatisch gegenereerde beschrijving">
            <a:extLst>
              <a:ext uri="{FF2B5EF4-FFF2-40B4-BE49-F238E27FC236}">
                <a16:creationId xmlns:a16="http://schemas.microsoft.com/office/drawing/2014/main" id="{A208C5DC-FFF4-E6CE-00BA-1BDDB5E137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2999563" y="3946479"/>
            <a:ext cx="1690071" cy="704614"/>
          </a:xfrm>
          <a:prstGeom prst="rect">
            <a:avLst/>
          </a:prstGeom>
        </p:spPr>
      </p:pic>
      <p:pic>
        <p:nvPicPr>
          <p:cNvPr id="30" name="Afbeelding 29" descr="Afbeelding met tekst, illustratie&#10;&#10;Automatisch gegenereerde beschrijving">
            <a:extLst>
              <a:ext uri="{FF2B5EF4-FFF2-40B4-BE49-F238E27FC236}">
                <a16:creationId xmlns:a16="http://schemas.microsoft.com/office/drawing/2014/main" id="{5205A613-4C57-9201-F3DF-91B83DACE433}"/>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5339295" y="3978262"/>
            <a:ext cx="1812279" cy="605994"/>
          </a:xfrm>
          <a:prstGeom prst="rect">
            <a:avLst/>
          </a:prstGeom>
        </p:spPr>
      </p:pic>
      <p:pic>
        <p:nvPicPr>
          <p:cNvPr id="31" name="Afbeelding 30">
            <a:extLst>
              <a:ext uri="{FF2B5EF4-FFF2-40B4-BE49-F238E27FC236}">
                <a16:creationId xmlns:a16="http://schemas.microsoft.com/office/drawing/2014/main" id="{4D6187C2-EB2C-FD57-2C9B-08D3496A6298}"/>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5614467" y="4751876"/>
            <a:ext cx="1261935" cy="630968"/>
          </a:xfrm>
          <a:prstGeom prst="rect">
            <a:avLst/>
          </a:prstGeom>
        </p:spPr>
      </p:pic>
      <p:pic>
        <p:nvPicPr>
          <p:cNvPr id="32" name="Afbeelding 31">
            <a:extLst>
              <a:ext uri="{FF2B5EF4-FFF2-40B4-BE49-F238E27FC236}">
                <a16:creationId xmlns:a16="http://schemas.microsoft.com/office/drawing/2014/main" id="{EAB7215C-8B03-2F6E-687F-44A36F7EDDE6}"/>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564018" y="5814558"/>
            <a:ext cx="1332348" cy="499631"/>
          </a:xfrm>
          <a:prstGeom prst="rect">
            <a:avLst/>
          </a:prstGeom>
        </p:spPr>
      </p:pic>
      <p:pic>
        <p:nvPicPr>
          <p:cNvPr id="33" name="Graphic 32">
            <a:extLst>
              <a:ext uri="{FF2B5EF4-FFF2-40B4-BE49-F238E27FC236}">
                <a16:creationId xmlns:a16="http://schemas.microsoft.com/office/drawing/2014/main" id="{78D3E332-6186-8137-D94F-5CCA7759ED04}"/>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906046" y="5801011"/>
            <a:ext cx="1609574" cy="526725"/>
          </a:xfrm>
          <a:prstGeom prst="rect">
            <a:avLst/>
          </a:prstGeom>
        </p:spPr>
      </p:pic>
      <p:pic>
        <p:nvPicPr>
          <p:cNvPr id="34" name="Afbeelding 33">
            <a:extLst>
              <a:ext uri="{FF2B5EF4-FFF2-40B4-BE49-F238E27FC236}">
                <a16:creationId xmlns:a16="http://schemas.microsoft.com/office/drawing/2014/main" id="{EE4B188D-3B01-C3B3-678C-2CE8BAC98D09}"/>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492654" y="5715271"/>
            <a:ext cx="1505561" cy="698204"/>
          </a:xfrm>
          <a:prstGeom prst="rect">
            <a:avLst/>
          </a:prstGeom>
        </p:spPr>
      </p:pic>
      <p:pic>
        <p:nvPicPr>
          <p:cNvPr id="35" name="Afbeelding 34" descr="Afbeelding met tekst, illustratie&#10;&#10;Automatisch gegenereerde beschrijving">
            <a:extLst>
              <a:ext uri="{FF2B5EF4-FFF2-40B4-BE49-F238E27FC236}">
                <a16:creationId xmlns:a16="http://schemas.microsoft.com/office/drawing/2014/main" id="{000E3ECB-B811-7AD6-BA7B-00D581B601D8}"/>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831922" y="5697086"/>
            <a:ext cx="2119130" cy="734575"/>
          </a:xfrm>
          <a:prstGeom prst="rect">
            <a:avLst/>
          </a:prstGeom>
        </p:spPr>
      </p:pic>
      <p:pic>
        <p:nvPicPr>
          <p:cNvPr id="36" name="Graphic 35">
            <a:extLst>
              <a:ext uri="{FF2B5EF4-FFF2-40B4-BE49-F238E27FC236}">
                <a16:creationId xmlns:a16="http://schemas.microsoft.com/office/drawing/2014/main" id="{48CBA419-D01C-5A06-E7C9-E3091DCAB6B2}"/>
              </a:ext>
            </a:extLst>
          </p:cNvPr>
          <p:cNvPicPr>
            <a:picLocks noChangeAspect="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29950" y="5810719"/>
            <a:ext cx="1870039" cy="507309"/>
          </a:xfrm>
          <a:prstGeom prst="rect">
            <a:avLst/>
          </a:prstGeom>
        </p:spPr>
      </p:pic>
      <p:cxnSp>
        <p:nvCxnSpPr>
          <p:cNvPr id="37" name="Rechte verbindingslijn 36">
            <a:extLst>
              <a:ext uri="{FF2B5EF4-FFF2-40B4-BE49-F238E27FC236}">
                <a16:creationId xmlns:a16="http://schemas.microsoft.com/office/drawing/2014/main" id="{155BF058-CED0-1AFD-E96E-99B8B7EEBEAD}"/>
              </a:ext>
            </a:extLst>
          </p:cNvPr>
          <p:cNvCxnSpPr>
            <a:cxnSpLocks/>
          </p:cNvCxnSpPr>
          <p:nvPr userDrawn="1"/>
        </p:nvCxnSpPr>
        <p:spPr>
          <a:xfrm>
            <a:off x="0" y="5436606"/>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20490058-DAFB-6BE2-017B-FEAAE909E86F}"/>
              </a:ext>
            </a:extLst>
          </p:cNvPr>
          <p:cNvCxnSpPr/>
          <p:nvPr userDrawn="1"/>
        </p:nvCxnSpPr>
        <p:spPr>
          <a:xfrm>
            <a:off x="0" y="3812090"/>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D93ED777-73ED-DA4F-07F8-871D63EC2FD1}"/>
              </a:ext>
            </a:extLst>
          </p:cNvPr>
          <p:cNvCxnSpPr/>
          <p:nvPr userDrawn="1"/>
        </p:nvCxnSpPr>
        <p:spPr>
          <a:xfrm>
            <a:off x="0" y="2049108"/>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kstvak 39">
            <a:extLst>
              <a:ext uri="{FF2B5EF4-FFF2-40B4-BE49-F238E27FC236}">
                <a16:creationId xmlns:a16="http://schemas.microsoft.com/office/drawing/2014/main" id="{42886A9B-79B9-24B6-6EE9-A490D8886407}"/>
              </a:ext>
            </a:extLst>
          </p:cNvPr>
          <p:cNvSpPr txBox="1"/>
          <p:nvPr userDrawn="1"/>
        </p:nvSpPr>
        <p:spPr>
          <a:xfrm rot="16200000">
            <a:off x="-479565" y="1131717"/>
            <a:ext cx="1465445" cy="369332"/>
          </a:xfrm>
          <a:prstGeom prst="rect">
            <a:avLst/>
          </a:prstGeom>
          <a:noFill/>
        </p:spPr>
        <p:txBody>
          <a:bodyPr wrap="square" rtlCol="0">
            <a:spAutoFit/>
          </a:bodyPr>
          <a:lstStyle/>
          <a:p>
            <a:pPr algn="ctr"/>
            <a:r>
              <a:rPr lang="nl-NL">
                <a:solidFill>
                  <a:schemeClr val="bg1">
                    <a:lumMod val="65000"/>
                  </a:schemeClr>
                </a:solidFill>
                <a:latin typeface="+mj-lt"/>
              </a:rPr>
              <a:t>PLATINUM</a:t>
            </a:r>
            <a:endParaRPr lang="en-GB">
              <a:solidFill>
                <a:schemeClr val="bg1">
                  <a:lumMod val="65000"/>
                </a:schemeClr>
              </a:solidFill>
              <a:latin typeface="+mj-lt"/>
            </a:endParaRPr>
          </a:p>
        </p:txBody>
      </p:sp>
      <p:sp>
        <p:nvSpPr>
          <p:cNvPr id="41" name="Tekstvak 40">
            <a:extLst>
              <a:ext uri="{FF2B5EF4-FFF2-40B4-BE49-F238E27FC236}">
                <a16:creationId xmlns:a16="http://schemas.microsoft.com/office/drawing/2014/main" id="{4312FBA6-EF7A-0DC7-8FBE-4CB0CD253414}"/>
              </a:ext>
            </a:extLst>
          </p:cNvPr>
          <p:cNvSpPr txBox="1"/>
          <p:nvPr userDrawn="1"/>
        </p:nvSpPr>
        <p:spPr>
          <a:xfrm rot="16200000">
            <a:off x="-622407" y="2751859"/>
            <a:ext cx="1751130" cy="369332"/>
          </a:xfrm>
          <a:prstGeom prst="rect">
            <a:avLst/>
          </a:prstGeom>
          <a:noFill/>
        </p:spPr>
        <p:txBody>
          <a:bodyPr wrap="square" rtlCol="0">
            <a:spAutoFit/>
          </a:bodyPr>
          <a:lstStyle/>
          <a:p>
            <a:pPr algn="ctr"/>
            <a:r>
              <a:rPr lang="nl-NL">
                <a:solidFill>
                  <a:schemeClr val="bg1">
                    <a:lumMod val="65000"/>
                  </a:schemeClr>
                </a:solidFill>
                <a:latin typeface="+mj-lt"/>
              </a:rPr>
              <a:t>GOUD</a:t>
            </a:r>
            <a:endParaRPr lang="en-GB">
              <a:solidFill>
                <a:schemeClr val="bg1">
                  <a:lumMod val="65000"/>
                </a:schemeClr>
              </a:solidFill>
              <a:latin typeface="+mj-lt"/>
            </a:endParaRPr>
          </a:p>
        </p:txBody>
      </p:sp>
      <p:sp>
        <p:nvSpPr>
          <p:cNvPr id="42" name="Tekstvak 41">
            <a:extLst>
              <a:ext uri="{FF2B5EF4-FFF2-40B4-BE49-F238E27FC236}">
                <a16:creationId xmlns:a16="http://schemas.microsoft.com/office/drawing/2014/main" id="{2450D961-747E-208D-1D7B-DB2DF99A39E5}"/>
              </a:ext>
            </a:extLst>
          </p:cNvPr>
          <p:cNvSpPr txBox="1"/>
          <p:nvPr userDrawn="1"/>
        </p:nvSpPr>
        <p:spPr>
          <a:xfrm rot="16200000">
            <a:off x="-559101" y="4439682"/>
            <a:ext cx="1624518" cy="369332"/>
          </a:xfrm>
          <a:prstGeom prst="rect">
            <a:avLst/>
          </a:prstGeom>
          <a:noFill/>
        </p:spPr>
        <p:txBody>
          <a:bodyPr wrap="square" rtlCol="0">
            <a:spAutoFit/>
          </a:bodyPr>
          <a:lstStyle/>
          <a:p>
            <a:pPr algn="ctr"/>
            <a:r>
              <a:rPr lang="nl-NL">
                <a:solidFill>
                  <a:schemeClr val="bg1">
                    <a:lumMod val="65000"/>
                  </a:schemeClr>
                </a:solidFill>
                <a:latin typeface="+mj-lt"/>
              </a:rPr>
              <a:t>ZILVER</a:t>
            </a:r>
            <a:endParaRPr lang="en-GB">
              <a:solidFill>
                <a:schemeClr val="bg1">
                  <a:lumMod val="65000"/>
                </a:schemeClr>
              </a:solidFill>
              <a:latin typeface="+mj-lt"/>
            </a:endParaRPr>
          </a:p>
        </p:txBody>
      </p:sp>
      <p:sp>
        <p:nvSpPr>
          <p:cNvPr id="43" name="Tekstvak 42">
            <a:extLst>
              <a:ext uri="{FF2B5EF4-FFF2-40B4-BE49-F238E27FC236}">
                <a16:creationId xmlns:a16="http://schemas.microsoft.com/office/drawing/2014/main" id="{F7EEA52D-5CD9-4B44-4555-AECF0D1F4E4A}"/>
              </a:ext>
            </a:extLst>
          </p:cNvPr>
          <p:cNvSpPr txBox="1"/>
          <p:nvPr userDrawn="1"/>
        </p:nvSpPr>
        <p:spPr>
          <a:xfrm rot="16200000">
            <a:off x="-321892" y="5862348"/>
            <a:ext cx="1150101" cy="276999"/>
          </a:xfrm>
          <a:prstGeom prst="rect">
            <a:avLst/>
          </a:prstGeom>
          <a:noFill/>
        </p:spPr>
        <p:txBody>
          <a:bodyPr wrap="square" rtlCol="0">
            <a:spAutoFit/>
          </a:bodyPr>
          <a:lstStyle/>
          <a:p>
            <a:pPr algn="ctr"/>
            <a:r>
              <a:rPr lang="nl-NL" sz="1200">
                <a:solidFill>
                  <a:schemeClr val="bg1">
                    <a:lumMod val="65000"/>
                  </a:schemeClr>
                </a:solidFill>
                <a:latin typeface="+mj-lt"/>
              </a:rPr>
              <a:t>COMMUNITY</a:t>
            </a:r>
            <a:endParaRPr lang="en-GB">
              <a:solidFill>
                <a:schemeClr val="bg1">
                  <a:lumMod val="65000"/>
                </a:schemeClr>
              </a:solidFill>
              <a:latin typeface="+mj-lt"/>
            </a:endParaRPr>
          </a:p>
        </p:txBody>
      </p:sp>
      <p:sp>
        <p:nvSpPr>
          <p:cNvPr id="44" name="Tekstvak 43">
            <a:extLst>
              <a:ext uri="{FF2B5EF4-FFF2-40B4-BE49-F238E27FC236}">
                <a16:creationId xmlns:a16="http://schemas.microsoft.com/office/drawing/2014/main" id="{162B4A89-3A68-37CA-A8A3-A5D47182208C}"/>
              </a:ext>
            </a:extLst>
          </p:cNvPr>
          <p:cNvSpPr txBox="1"/>
          <p:nvPr userDrawn="1"/>
        </p:nvSpPr>
        <p:spPr>
          <a:xfrm>
            <a:off x="529949" y="273520"/>
            <a:ext cx="9781015" cy="461665"/>
          </a:xfrm>
          <a:prstGeom prst="rect">
            <a:avLst/>
          </a:prstGeom>
          <a:noFill/>
        </p:spPr>
        <p:txBody>
          <a:bodyPr wrap="square" rtlCol="0">
            <a:spAutoFit/>
          </a:bodyPr>
          <a:lstStyle/>
          <a:p>
            <a:r>
              <a:rPr lang="nl-NL" sz="2400">
                <a:solidFill>
                  <a:schemeClr val="accent1"/>
                </a:solidFill>
                <a:latin typeface="+mj-lt"/>
              </a:rPr>
              <a:t>De Power BI Gebruikersdagen worden mede mogelijk gemaakt door: </a:t>
            </a:r>
            <a:endParaRPr lang="en-GB" sz="2400">
              <a:solidFill>
                <a:schemeClr val="accent1"/>
              </a:solidFill>
              <a:latin typeface="+mj-lt"/>
            </a:endParaRPr>
          </a:p>
        </p:txBody>
      </p:sp>
      <p:pic>
        <p:nvPicPr>
          <p:cNvPr id="45" name="Picture 2" descr="Logo&#10;&#10;Description automatically generated">
            <a:extLst>
              <a:ext uri="{FF2B5EF4-FFF2-40B4-BE49-F238E27FC236}">
                <a16:creationId xmlns:a16="http://schemas.microsoft.com/office/drawing/2014/main" id="{974554CF-6ED3-4C02-C31A-06CA692E28AE}"/>
              </a:ext>
            </a:extLst>
          </p:cNvPr>
          <p:cNvPicPr>
            <a:picLocks noChangeAspect="1"/>
          </p:cNvPicPr>
          <p:nvPr userDrawn="1"/>
        </p:nvPicPr>
        <p:blipFill>
          <a:blip r:embed="rId39"/>
          <a:stretch>
            <a:fillRect/>
          </a:stretch>
        </p:blipFill>
        <p:spPr>
          <a:xfrm>
            <a:off x="3127717" y="2723068"/>
            <a:ext cx="2743200" cy="1015206"/>
          </a:xfrm>
          <a:prstGeom prst="rect">
            <a:avLst/>
          </a:prstGeom>
        </p:spPr>
      </p:pic>
      <p:pic>
        <p:nvPicPr>
          <p:cNvPr id="48" name="Afbeelding 47">
            <a:extLst>
              <a:ext uri="{FF2B5EF4-FFF2-40B4-BE49-F238E27FC236}">
                <a16:creationId xmlns:a16="http://schemas.microsoft.com/office/drawing/2014/main" id="{537A0058-5ACD-35B5-CAB6-ABACB0F64F41}"/>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335620" y="4018195"/>
            <a:ext cx="1560746" cy="542676"/>
          </a:xfrm>
          <a:prstGeom prst="rect">
            <a:avLst/>
          </a:prstGeom>
        </p:spPr>
      </p:pic>
    </p:spTree>
    <p:extLst>
      <p:ext uri="{BB962C8B-B14F-4D97-AF65-F5344CB8AC3E}">
        <p14:creationId xmlns:p14="http://schemas.microsoft.com/office/powerpoint/2010/main" val="38937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B6D5-1D66-A517-7278-64DB762D5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288E81-AD01-EA47-1098-079E7974B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5F3408-CCE6-DB8E-BED3-2CC5A44A56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BFE8F4-3995-1DA9-7D35-CDD6F57F9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8BC89-4BF2-E4B3-E898-41F50B78AA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0C442-B280-F56B-B144-D82A5EBC5825}"/>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8" name="Footer Placeholder 7">
            <a:extLst>
              <a:ext uri="{FF2B5EF4-FFF2-40B4-BE49-F238E27FC236}">
                <a16:creationId xmlns:a16="http://schemas.microsoft.com/office/drawing/2014/main" id="{F4717A6A-22C9-F3ED-B62F-A79ABDCCBA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A299D-8312-41EF-48DE-8E02D21849A0}"/>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263879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5810-96B8-94C3-E53B-297B422953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7DA5-150C-E827-FEA0-B1FB4BA8BE8C}"/>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4" name="Footer Placeholder 3">
            <a:extLst>
              <a:ext uri="{FF2B5EF4-FFF2-40B4-BE49-F238E27FC236}">
                <a16:creationId xmlns:a16="http://schemas.microsoft.com/office/drawing/2014/main" id="{1BBBDDE0-BC02-3F48-C49C-C3B3810761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D99356-3C46-E74D-BF15-11C7DBE5B7F5}"/>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403471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4CFC2-F257-B869-3B99-4E5138B2CC21}"/>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3" name="Footer Placeholder 2">
            <a:extLst>
              <a:ext uri="{FF2B5EF4-FFF2-40B4-BE49-F238E27FC236}">
                <a16:creationId xmlns:a16="http://schemas.microsoft.com/office/drawing/2014/main" id="{4DB1BD17-67B2-88F8-060B-951F95E9F0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224A92-F3DA-17EE-2FC5-4659C43D98AC}"/>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1103505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135B-1E8A-DB2B-527C-3029711E4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4DC8F7-B281-4400-911E-E7C262B08D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2B33DE-8A2C-41CC-79E3-F975466C8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60798B-C889-7CE6-4DEC-471DAD085947}"/>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6" name="Footer Placeholder 5">
            <a:extLst>
              <a:ext uri="{FF2B5EF4-FFF2-40B4-BE49-F238E27FC236}">
                <a16:creationId xmlns:a16="http://schemas.microsoft.com/office/drawing/2014/main" id="{6F8A7AC6-CCF9-6EDC-9FC9-C597C04F0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A3DBB-233E-4269-15EF-9104ADDB7CCE}"/>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407842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AB8C-1B27-850A-660B-9A5C1C4FB7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7369A-0BBD-5860-A66D-C391A02F40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0F507B-2437-E8AE-BDB5-F30C4C959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EB33D-CAAD-A7E1-0DA3-384AB07A6B0E}"/>
              </a:ext>
            </a:extLst>
          </p:cNvPr>
          <p:cNvSpPr>
            <a:spLocks noGrp="1"/>
          </p:cNvSpPr>
          <p:nvPr>
            <p:ph type="dt" sz="half" idx="10"/>
          </p:nvPr>
        </p:nvSpPr>
        <p:spPr/>
        <p:txBody>
          <a:bodyPr/>
          <a:lstStyle/>
          <a:p>
            <a:fld id="{768D8E25-59B6-49D4-B3D7-DC2AABF627EE}" type="datetimeFigureOut">
              <a:rPr lang="en-US" smtClean="0"/>
              <a:t>3/7/2024</a:t>
            </a:fld>
            <a:endParaRPr lang="en-US"/>
          </a:p>
        </p:txBody>
      </p:sp>
      <p:sp>
        <p:nvSpPr>
          <p:cNvPr id="6" name="Footer Placeholder 5">
            <a:extLst>
              <a:ext uri="{FF2B5EF4-FFF2-40B4-BE49-F238E27FC236}">
                <a16:creationId xmlns:a16="http://schemas.microsoft.com/office/drawing/2014/main" id="{FFEC376C-4036-57E0-A2AD-F1BDA6C47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C1379-8081-A26A-45ED-9C538E232C18}"/>
              </a:ext>
            </a:extLst>
          </p:cNvPr>
          <p:cNvSpPr>
            <a:spLocks noGrp="1"/>
          </p:cNvSpPr>
          <p:nvPr>
            <p:ph type="sldNum" sz="quarter" idx="12"/>
          </p:nvPr>
        </p:nvSpPr>
        <p:spPr/>
        <p:txBody>
          <a:bodyPr/>
          <a:lstStyle/>
          <a:p>
            <a:fld id="{C1E5F74B-EF8B-432A-BC6A-74047105FCB6}" type="slidenum">
              <a:rPr lang="en-US" smtClean="0"/>
              <a:t>‹#›</a:t>
            </a:fld>
            <a:endParaRPr lang="en-US"/>
          </a:p>
        </p:txBody>
      </p:sp>
    </p:spTree>
    <p:extLst>
      <p:ext uri="{BB962C8B-B14F-4D97-AF65-F5344CB8AC3E}">
        <p14:creationId xmlns:p14="http://schemas.microsoft.com/office/powerpoint/2010/main" val="148308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AC42D-BC58-619F-7ADA-570DA257C8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945FDE-153C-D72E-DCB7-7F6AD053C2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EF6AC-46C6-9FFD-8264-11A11A6AC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8D8E25-59B6-49D4-B3D7-DC2AABF627EE}" type="datetimeFigureOut">
              <a:rPr lang="en-US" smtClean="0"/>
              <a:t>3/7/2024</a:t>
            </a:fld>
            <a:endParaRPr lang="en-US"/>
          </a:p>
        </p:txBody>
      </p:sp>
      <p:sp>
        <p:nvSpPr>
          <p:cNvPr id="5" name="Footer Placeholder 4">
            <a:extLst>
              <a:ext uri="{FF2B5EF4-FFF2-40B4-BE49-F238E27FC236}">
                <a16:creationId xmlns:a16="http://schemas.microsoft.com/office/drawing/2014/main" id="{0678ACA3-5C99-2FBB-031F-5E61892697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057A45-9276-89E3-F4EB-451EAB29D3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E5F74B-EF8B-432A-BC6A-74047105FCB6}" type="slidenum">
              <a:rPr lang="en-US" smtClean="0"/>
              <a:t>‹#›</a:t>
            </a:fld>
            <a:endParaRPr lang="en-US"/>
          </a:p>
        </p:txBody>
      </p:sp>
    </p:spTree>
    <p:extLst>
      <p:ext uri="{BB962C8B-B14F-4D97-AF65-F5344CB8AC3E}">
        <p14:creationId xmlns:p14="http://schemas.microsoft.com/office/powerpoint/2010/main" val="1445986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956548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5" r:id="rId21"/>
    <p:sldLayoutId id="2147483700" r:id="rId22"/>
    <p:sldLayoutId id="2147483701" r:id="rId23"/>
    <p:sldLayoutId id="2147483702" r:id="rId2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rgbClr val="00000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05EAE9A-804E-34D7-4C5B-C7A082CE16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60B0F71-BC42-56D2-E4AA-F0A450A8C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8E223F-B356-696C-3276-AEFB88CDF3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F62D7-B557-4C8E-9A83-AE8C6E6C9F49}" type="datetimeFigureOut">
              <a:rPr lang="nl-NL" smtClean="0"/>
              <a:t>7-3-2024</a:t>
            </a:fld>
            <a:endParaRPr lang="nl-NL"/>
          </a:p>
        </p:txBody>
      </p:sp>
      <p:sp>
        <p:nvSpPr>
          <p:cNvPr id="5" name="Tijdelijke aanduiding voor voettekst 4">
            <a:extLst>
              <a:ext uri="{FF2B5EF4-FFF2-40B4-BE49-F238E27FC236}">
                <a16:creationId xmlns:a16="http://schemas.microsoft.com/office/drawing/2014/main" id="{08055172-E1F6-5980-EE63-1533ED2B6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20D5524-A2A2-B381-80E5-415D2967B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AF4CE-795C-4D2C-B113-CB22DE540E51}" type="slidenum">
              <a:rPr lang="nl-NL" smtClean="0"/>
              <a:t>‹#›</a:t>
            </a:fld>
            <a:endParaRPr lang="nl-NL"/>
          </a:p>
        </p:txBody>
      </p:sp>
    </p:spTree>
    <p:extLst>
      <p:ext uri="{BB962C8B-B14F-4D97-AF65-F5344CB8AC3E}">
        <p14:creationId xmlns:p14="http://schemas.microsoft.com/office/powerpoint/2010/main" val="38266290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3.xml"/><Relationship Id="rId5" Type="http://schemas.openxmlformats.org/officeDocument/2006/relationships/image" Target="../media/image68.sv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7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6.png"/><Relationship Id="rId5" Type="http://schemas.microsoft.com/office/2018/10/relationships/comments" Target="../comments/modernComment_7FFFF8F8_2CADC62F.xml"/><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33.xml"/><Relationship Id="rId5" Type="http://schemas.openxmlformats.org/officeDocument/2006/relationships/image" Target="../media/image80.sv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90.png"/><Relationship Id="rId26" Type="http://schemas.openxmlformats.org/officeDocument/2006/relationships/image" Target="../media/image93.png"/><Relationship Id="rId39" Type="http://schemas.openxmlformats.org/officeDocument/2006/relationships/image" Target="../media/image39.png"/><Relationship Id="rId21" Type="http://schemas.openxmlformats.org/officeDocument/2006/relationships/image" Target="../media/image44.png"/><Relationship Id="rId34" Type="http://schemas.openxmlformats.org/officeDocument/2006/relationships/image" Target="../media/image99.jpeg"/><Relationship Id="rId42" Type="http://schemas.openxmlformats.org/officeDocument/2006/relationships/image" Target="../media/image101.svg"/><Relationship Id="rId7" Type="http://schemas.openxmlformats.org/officeDocument/2006/relationships/image" Target="../media/image84.svg"/><Relationship Id="rId2" Type="http://schemas.openxmlformats.org/officeDocument/2006/relationships/image" Target="../media/image23.png"/><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9.svg"/><Relationship Id="rId41" Type="http://schemas.openxmlformats.org/officeDocument/2006/relationships/image" Target="../media/image31.png"/><Relationship Id="rId1" Type="http://schemas.openxmlformats.org/officeDocument/2006/relationships/slideLayout" Target="../slideLayouts/slideLayout34.xml"/><Relationship Id="rId6" Type="http://schemas.openxmlformats.org/officeDocument/2006/relationships/image" Target="../media/image83.png"/><Relationship Id="rId11" Type="http://schemas.openxmlformats.org/officeDocument/2006/relationships/image" Target="../media/image16.png"/><Relationship Id="rId24" Type="http://schemas.openxmlformats.org/officeDocument/2006/relationships/image" Target="../media/image26.png"/><Relationship Id="rId32" Type="http://schemas.openxmlformats.org/officeDocument/2006/relationships/image" Target="../media/image97.png"/><Relationship Id="rId37" Type="http://schemas.openxmlformats.org/officeDocument/2006/relationships/image" Target="../media/image100.svg"/><Relationship Id="rId40" Type="http://schemas.openxmlformats.org/officeDocument/2006/relationships/image" Target="../media/image9.png"/><Relationship Id="rId5" Type="http://schemas.openxmlformats.org/officeDocument/2006/relationships/image" Target="../media/image82.svg"/><Relationship Id="rId15" Type="http://schemas.openxmlformats.org/officeDocument/2006/relationships/image" Target="../media/image87.svg"/><Relationship Id="rId23" Type="http://schemas.openxmlformats.org/officeDocument/2006/relationships/image" Target="../media/image28.svg"/><Relationship Id="rId28" Type="http://schemas.openxmlformats.org/officeDocument/2006/relationships/image" Target="../media/image18.png"/><Relationship Id="rId36" Type="http://schemas.openxmlformats.org/officeDocument/2006/relationships/image" Target="../media/image37.png"/><Relationship Id="rId10" Type="http://schemas.openxmlformats.org/officeDocument/2006/relationships/image" Target="../media/image22.png"/><Relationship Id="rId19" Type="http://schemas.openxmlformats.org/officeDocument/2006/relationships/image" Target="../media/image91.jpeg"/><Relationship Id="rId31"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20.png"/><Relationship Id="rId22" Type="http://schemas.openxmlformats.org/officeDocument/2006/relationships/image" Target="../media/image27.png"/><Relationship Id="rId27" Type="http://schemas.openxmlformats.org/officeDocument/2006/relationships/image" Target="../media/image94.png"/><Relationship Id="rId30" Type="http://schemas.openxmlformats.org/officeDocument/2006/relationships/image" Target="../media/image95.png"/><Relationship Id="rId35" Type="http://schemas.openxmlformats.org/officeDocument/2006/relationships/image" Target="../media/image36.jpeg"/><Relationship Id="rId8" Type="http://schemas.openxmlformats.org/officeDocument/2006/relationships/image" Target="../media/image85.png"/><Relationship Id="rId3" Type="http://schemas.openxmlformats.org/officeDocument/2006/relationships/image" Target="../media/image24.svg"/><Relationship Id="rId12" Type="http://schemas.openxmlformats.org/officeDocument/2006/relationships/image" Target="../media/image17.svg"/><Relationship Id="rId17" Type="http://schemas.openxmlformats.org/officeDocument/2006/relationships/image" Target="../media/image89.svg"/><Relationship Id="rId25" Type="http://schemas.openxmlformats.org/officeDocument/2006/relationships/image" Target="../media/image11.png"/><Relationship Id="rId33" Type="http://schemas.openxmlformats.org/officeDocument/2006/relationships/image" Target="../media/image98.svg"/><Relationship Id="rId38"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4.xml"/><Relationship Id="rId16" Type="http://schemas.openxmlformats.org/officeDocument/2006/relationships/image" Target="../media/image61.svg"/><Relationship Id="rId1" Type="http://schemas.openxmlformats.org/officeDocument/2006/relationships/slideLayout" Target="../slideLayouts/slideLayout4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A9FBE5F-47AE-12A1-EEA9-77F2EA0B4EB8}"/>
              </a:ext>
            </a:extLst>
          </p:cNvPr>
          <p:cNvSpPr>
            <a:spLocks noGrp="1"/>
          </p:cNvSpPr>
          <p:nvPr>
            <p:ph type="ctrTitle"/>
          </p:nvPr>
        </p:nvSpPr>
        <p:spPr/>
        <p:txBody>
          <a:bodyPr>
            <a:normAutofit/>
          </a:bodyPr>
          <a:lstStyle/>
          <a:p>
            <a:r>
              <a:rPr lang="en-US"/>
              <a:t>Semantic Modeling in Microsoft Fabric</a:t>
            </a:r>
            <a:endParaRPr lang="nl-NL"/>
          </a:p>
        </p:txBody>
      </p:sp>
      <p:sp>
        <p:nvSpPr>
          <p:cNvPr id="3" name="Ondertitel 2">
            <a:extLst>
              <a:ext uri="{FF2B5EF4-FFF2-40B4-BE49-F238E27FC236}">
                <a16:creationId xmlns:a16="http://schemas.microsoft.com/office/drawing/2014/main" id="{79A50354-47F4-BCD4-5B65-5E8AA56640A2}"/>
              </a:ext>
            </a:extLst>
          </p:cNvPr>
          <p:cNvSpPr>
            <a:spLocks noGrp="1"/>
          </p:cNvSpPr>
          <p:nvPr>
            <p:ph type="subTitle" idx="1"/>
          </p:nvPr>
        </p:nvSpPr>
        <p:spPr/>
        <p:txBody>
          <a:bodyPr/>
          <a:lstStyle/>
          <a:p>
            <a:r>
              <a:rPr lang="nl-NL"/>
              <a:t>Emily Lisa</a:t>
            </a:r>
          </a:p>
        </p:txBody>
      </p:sp>
      <p:pic>
        <p:nvPicPr>
          <p:cNvPr id="11" name="Graphic 10">
            <a:extLst>
              <a:ext uri="{FF2B5EF4-FFF2-40B4-BE49-F238E27FC236}">
                <a16:creationId xmlns:a16="http://schemas.microsoft.com/office/drawing/2014/main" id="{A9ED8D64-7057-ED53-5101-15EB683EC3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82936" y="2653748"/>
            <a:ext cx="4680000" cy="4680000"/>
          </a:xfrm>
          <a:prstGeom prst="rect">
            <a:avLst/>
          </a:prstGeom>
        </p:spPr>
      </p:pic>
    </p:spTree>
    <p:extLst>
      <p:ext uri="{BB962C8B-B14F-4D97-AF65-F5344CB8AC3E}">
        <p14:creationId xmlns:p14="http://schemas.microsoft.com/office/powerpoint/2010/main" val="828288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F363EDD8-5CCC-843D-59A1-0ABA4AEFBB62}"/>
              </a:ext>
              <a:ext uri="{C183D7F6-B498-43B3-948B-1728B52AA6E4}">
                <adec:decorative xmlns:adec="http://schemas.microsoft.com/office/drawing/2017/decorative" val="1"/>
              </a:ext>
            </a:extLst>
          </p:cNvPr>
          <p:cNvSpPr/>
          <p:nvPr/>
        </p:nvSpPr>
        <p:spPr>
          <a:xfrm>
            <a:off x="4678919" y="1170560"/>
            <a:ext cx="6932056" cy="4644139"/>
          </a:xfrm>
          <a:prstGeom prst="round2DiagRect">
            <a:avLst>
              <a:gd name="adj1" fmla="val 9078"/>
              <a:gd name="adj2" fmla="val 0"/>
            </a:avLst>
          </a:prstGeom>
          <a:solidFill>
            <a:schemeClr val="bg2">
              <a:lumMod val="20000"/>
              <a:lumOff val="80000"/>
              <a:alpha val="7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2" name="Title 30">
            <a:extLst>
              <a:ext uri="{FF2B5EF4-FFF2-40B4-BE49-F238E27FC236}">
                <a16:creationId xmlns:a16="http://schemas.microsoft.com/office/drawing/2014/main" id="{6F96DE59-5E68-9598-618A-EC22B2D76801}"/>
              </a:ext>
            </a:extLst>
          </p:cNvPr>
          <p:cNvSpPr>
            <a:spLocks noGrp="1"/>
          </p:cNvSpPr>
          <p:nvPr>
            <p:ph type="title"/>
          </p:nvPr>
        </p:nvSpPr>
        <p:spPr>
          <a:xfrm>
            <a:off x="581025" y="365125"/>
            <a:ext cx="11029949" cy="549275"/>
          </a:xfrm>
        </p:spPr>
        <p:txBody>
          <a:bodyPr>
            <a:noAutofit/>
          </a:bodyPr>
          <a:lstStyle/>
          <a:p>
            <a:r>
              <a:rPr lang="en-US" sz="3600">
                <a:latin typeface="Segoe UI Semibold" panose="020B0702040204020203" pitchFamily="34" charset="0"/>
                <a:cs typeface="Segoe UI Semibold" panose="020B0702040204020203" pitchFamily="34" charset="0"/>
              </a:rPr>
              <a:t>Dataflow Gen 2</a:t>
            </a:r>
          </a:p>
        </p:txBody>
      </p:sp>
      <p:pic>
        <p:nvPicPr>
          <p:cNvPr id="13" name="Picture 12" descr="visual of a screenshot of approximately 50 of the 250 data connectors in Microsoft Fabric, ranging from Excel workbooks to Parquet files. Each data source is displayed as a thumb nail and provides the user to select unique connectors or directly drag a file from your computer.">
            <a:extLst>
              <a:ext uri="{FF2B5EF4-FFF2-40B4-BE49-F238E27FC236}">
                <a16:creationId xmlns:a16="http://schemas.microsoft.com/office/drawing/2014/main" id="{6659C307-1E1B-ACAF-9D58-E107992ECA39}"/>
              </a:ext>
            </a:extLst>
          </p:cNvPr>
          <p:cNvPicPr>
            <a:picLocks noChangeAspect="1"/>
          </p:cNvPicPr>
          <p:nvPr/>
        </p:nvPicPr>
        <p:blipFill rotWithShape="1">
          <a:blip r:embed="rId3"/>
          <a:srcRect t="-8925" b="-8925"/>
          <a:stretch/>
        </p:blipFill>
        <p:spPr>
          <a:xfrm>
            <a:off x="4795997" y="1272593"/>
            <a:ext cx="6697909" cy="4440079"/>
          </a:xfrm>
          <a:custGeom>
            <a:avLst/>
            <a:gdLst>
              <a:gd name="connsiteX0" fmla="*/ 351386 w 6697909"/>
              <a:gd name="connsiteY0" fmla="*/ 0 h 4440079"/>
              <a:gd name="connsiteX1" fmla="*/ 6697909 w 6697909"/>
              <a:gd name="connsiteY1" fmla="*/ 0 h 4440079"/>
              <a:gd name="connsiteX2" fmla="*/ 6697909 w 6697909"/>
              <a:gd name="connsiteY2" fmla="*/ 4088691 h 4440079"/>
              <a:gd name="connsiteX3" fmla="*/ 6346521 w 6697909"/>
              <a:gd name="connsiteY3" fmla="*/ 4440079 h 4440079"/>
              <a:gd name="connsiteX4" fmla="*/ 0 w 6697909"/>
              <a:gd name="connsiteY4" fmla="*/ 4440079 h 4440079"/>
              <a:gd name="connsiteX5" fmla="*/ 0 w 6697909"/>
              <a:gd name="connsiteY5" fmla="*/ 351388 h 4440079"/>
              <a:gd name="connsiteX6" fmla="*/ 351386 w 6697909"/>
              <a:gd name="connsiteY6" fmla="*/ 0 h 44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7909" h="4440079">
                <a:moveTo>
                  <a:pt x="351386" y="0"/>
                </a:moveTo>
                <a:lnTo>
                  <a:pt x="6697909" y="0"/>
                </a:lnTo>
                <a:lnTo>
                  <a:pt x="6697909" y="4088691"/>
                </a:lnTo>
                <a:cubicBezTo>
                  <a:pt x="6697909" y="4282757"/>
                  <a:pt x="6540587" y="4440079"/>
                  <a:pt x="6346521" y="4440079"/>
                </a:cubicBezTo>
                <a:lnTo>
                  <a:pt x="0" y="4440079"/>
                </a:lnTo>
                <a:lnTo>
                  <a:pt x="0" y="351388"/>
                </a:lnTo>
                <a:cubicBezTo>
                  <a:pt x="0" y="157322"/>
                  <a:pt x="157321" y="0"/>
                  <a:pt x="351386" y="0"/>
                </a:cubicBezTo>
                <a:close/>
              </a:path>
            </a:pathLst>
          </a:custGeom>
          <a:solidFill>
            <a:srgbClr val="F0F0F0"/>
          </a:solidFill>
        </p:spPr>
      </p:pic>
      <p:sp>
        <p:nvSpPr>
          <p:cNvPr id="16" name="TextBox 15">
            <a:extLst>
              <a:ext uri="{FF2B5EF4-FFF2-40B4-BE49-F238E27FC236}">
                <a16:creationId xmlns:a16="http://schemas.microsoft.com/office/drawing/2014/main" id="{89A76A5C-CD29-648D-0C07-4F6169BBA2B0}"/>
              </a:ext>
            </a:extLst>
          </p:cNvPr>
          <p:cNvSpPr txBox="1"/>
          <p:nvPr/>
        </p:nvSpPr>
        <p:spPr>
          <a:xfrm>
            <a:off x="581025" y="1425266"/>
            <a:ext cx="3845832" cy="204671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ea typeface="+mn-ea"/>
                <a:cs typeface="Segoe Sans Display Semibold" pitchFamily="2" charset="0"/>
              </a:rPr>
              <a:t>Dataflow provides a low-code interface for ingesting data from hundreds of data sources.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ea typeface="+mn-ea"/>
                <a:cs typeface="Segoe Sans Display Semibold" pitchFamily="2" charset="0"/>
              </a:rPr>
              <a:t>Dataflow quickly and easily unifies disparate data sources, establishes a more collaborative analytics approach, and promotes more informed, agile decision making. </a:t>
            </a:r>
          </a:p>
        </p:txBody>
      </p:sp>
      <p:sp>
        <p:nvSpPr>
          <p:cNvPr id="22" name="TextBox 21">
            <a:extLst>
              <a:ext uri="{FF2B5EF4-FFF2-40B4-BE49-F238E27FC236}">
                <a16:creationId xmlns:a16="http://schemas.microsoft.com/office/drawing/2014/main" id="{7A186D14-91C7-3499-55FD-AA2989BF8706}"/>
              </a:ext>
            </a:extLst>
          </p:cNvPr>
          <p:cNvSpPr txBox="1"/>
          <p:nvPr/>
        </p:nvSpPr>
        <p:spPr>
          <a:xfrm>
            <a:off x="581025" y="3741167"/>
            <a:ext cx="3218795" cy="243400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1" i="0" u="none" strike="noStrike" kern="1200" cap="none" spc="0" normalizeH="0" baseline="0" noProof="0">
                <a:ln>
                  <a:noFill/>
                </a:ln>
                <a:solidFill>
                  <a:srgbClr val="000000"/>
                </a:solidFill>
                <a:effectLst/>
                <a:uLnTx/>
                <a:uFillTx/>
                <a:ea typeface="+mn-ea"/>
                <a:cs typeface="Segoe Sans Display Semibold" pitchFamily="2" charset="0"/>
              </a:rPr>
              <a:t>Key Capabilities</a:t>
            </a:r>
            <a:r>
              <a:rPr kumimoji="0" lang="en-US" sz="1600" b="0" i="0" u="none" strike="noStrike" kern="1200" cap="none" spc="0" normalizeH="0" baseline="0" noProof="0">
                <a:ln>
                  <a:noFill/>
                </a:ln>
                <a:solidFill>
                  <a:srgbClr val="000000"/>
                </a:solidFill>
                <a:effectLst/>
                <a:uLnTx/>
                <a:uFillTx/>
                <a:ea typeface="+mn-ea"/>
                <a:cs typeface="Segoe Sans Display Semibold" pitchFamily="2" charset="0"/>
              </a:rPr>
              <a:t>:</a:t>
            </a:r>
          </a:p>
          <a:p>
            <a:pPr marL="265113" marR="0" lvl="0" indent="-173038"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ea typeface="+mn-ea"/>
                <a:cs typeface="Segoe UI" panose="020B0502040204020203" pitchFamily="34" charset="0"/>
              </a:rPr>
              <a:t>Accelerate data transformation with code-free data flows</a:t>
            </a:r>
          </a:p>
          <a:p>
            <a:pPr marL="265113" marR="0" lvl="0" indent="-173038"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ea typeface="+mn-ea"/>
                <a:cs typeface="Segoe UI" panose="020B0502040204020203" pitchFamily="34" charset="0"/>
              </a:rPr>
              <a:t>Standardize dataflows in Power Apps support for loading data </a:t>
            </a:r>
          </a:p>
          <a:p>
            <a:pPr marL="265113" marR="0" lvl="0" indent="-173038"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ea typeface="+mn-ea"/>
                <a:cs typeface="Segoe UI" panose="020B0502040204020203" pitchFamily="34" charset="0"/>
              </a:rPr>
              <a:t>Load results of data transformations into multiple destinations (Azure SQL Databases, Lakehouse, etc.)</a:t>
            </a:r>
          </a:p>
        </p:txBody>
      </p:sp>
    </p:spTree>
    <p:extLst>
      <p:ext uri="{BB962C8B-B14F-4D97-AF65-F5344CB8AC3E}">
        <p14:creationId xmlns:p14="http://schemas.microsoft.com/office/powerpoint/2010/main" val="351772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E2A995-E8C1-76BB-0424-CAFB97877736}"/>
              </a:ext>
            </a:extLst>
          </p:cNvPr>
          <p:cNvSpPr txBox="1"/>
          <p:nvPr/>
        </p:nvSpPr>
        <p:spPr>
          <a:xfrm>
            <a:off x="581025" y="1780866"/>
            <a:ext cx="3845832" cy="247247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ea typeface="+mn-ea"/>
                <a:cs typeface="Segoe Sans Display Semibold" pitchFamily="2" charset="0"/>
              </a:rPr>
              <a:t>Simply</a:t>
            </a:r>
            <a:r>
              <a:rPr kumimoji="0" lang="en-US" sz="1600" b="0" i="0" u="none" strike="noStrike" kern="1200" cap="none" spc="0" normalizeH="0" baseline="0" noProof="0">
                <a:ln>
                  <a:noFill/>
                </a:ln>
                <a:solidFill>
                  <a:srgbClr val="000000"/>
                </a:solidFill>
                <a:effectLst/>
                <a:uLnTx/>
                <a:uFillTx/>
                <a:ea typeface="+mn-ea"/>
                <a:cs typeface="Segoe UI" panose="020B0502040204020203" pitchFamily="34" charset="0"/>
              </a:rPr>
              <a:t> write into a Lakehouse from a Dataflow. </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ea typeface="+mn-ea"/>
                <a:cs typeface="Segoe UI" panose="020B0502040204020203" pitchFamily="34" charset="0"/>
              </a:rPr>
              <a:t>Users select the Lakehouse output destination from the list and configure the connection.</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ea typeface="+mn-ea"/>
                <a:cs typeface="Segoe UI" panose="020B0502040204020203" pitchFamily="34" charset="0"/>
              </a:rPr>
              <a:t>This requires the Lakehouse connector to be installed as a custom connector into your data gateway when loading data from on-premise</a:t>
            </a: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a:t>
            </a:r>
          </a:p>
        </p:txBody>
      </p:sp>
      <p:sp>
        <p:nvSpPr>
          <p:cNvPr id="6" name="Rectangle: Diagonal Corners Rounded 5">
            <a:extLst>
              <a:ext uri="{FF2B5EF4-FFF2-40B4-BE49-F238E27FC236}">
                <a16:creationId xmlns:a16="http://schemas.microsoft.com/office/drawing/2014/main" id="{36FECA3D-00AA-CE9B-824B-7957F3397559}"/>
              </a:ext>
              <a:ext uri="{C183D7F6-B498-43B3-948B-1728B52AA6E4}">
                <adec:decorative xmlns:adec="http://schemas.microsoft.com/office/drawing/2017/decorative" val="1"/>
              </a:ext>
            </a:extLst>
          </p:cNvPr>
          <p:cNvSpPr/>
          <p:nvPr/>
        </p:nvSpPr>
        <p:spPr>
          <a:xfrm>
            <a:off x="4678919" y="1170560"/>
            <a:ext cx="6932056" cy="4644139"/>
          </a:xfrm>
          <a:prstGeom prst="round2DiagRect">
            <a:avLst>
              <a:gd name="adj1" fmla="val 9078"/>
              <a:gd name="adj2" fmla="val 0"/>
            </a:avLst>
          </a:prstGeom>
          <a:solidFill>
            <a:schemeClr val="bg2">
              <a:lumMod val="20000"/>
              <a:lumOff val="80000"/>
              <a:alpha val="7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5" name="Text Placeholder 3">
            <a:extLst>
              <a:ext uri="{FF2B5EF4-FFF2-40B4-BE49-F238E27FC236}">
                <a16:creationId xmlns:a16="http://schemas.microsoft.com/office/drawing/2014/main" id="{693A8382-1E5F-7F88-B403-509459E2C9A4}"/>
              </a:ext>
            </a:extLst>
          </p:cNvPr>
          <p:cNvSpPr>
            <a:spLocks noGrp="1"/>
          </p:cNvSpPr>
          <p:nvPr>
            <p:ph type="title"/>
          </p:nvPr>
        </p:nvSpPr>
        <p:spPr>
          <a:xfrm>
            <a:off x="581025" y="365125"/>
            <a:ext cx="11029949" cy="54927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3600" noProof="0">
                <a:latin typeface="Segoe UI Semibold" panose="020B0702040204020203" pitchFamily="34" charset="0"/>
                <a:cs typeface="Segoe UI Semibold" panose="020B0702040204020203" pitchFamily="34" charset="0"/>
              </a:rPr>
              <a:t>Dataflow</a:t>
            </a:r>
            <a:r>
              <a:rPr lang="en-US" sz="3600">
                <a:solidFill>
                  <a:schemeClr val="bg1"/>
                </a:solidFill>
                <a:latin typeface="Segoe UI Semibold" panose="020B0702040204020203" pitchFamily="34" charset="0"/>
                <a:cs typeface="Segoe UI Semibold" panose="020B0702040204020203" pitchFamily="34" charset="0"/>
              </a:rPr>
              <a:t> </a:t>
            </a:r>
            <a:r>
              <a:rPr lang="en-US" sz="3600" noProof="0">
                <a:latin typeface="Segoe UI Semibold" panose="020B0702040204020203" pitchFamily="34" charset="0"/>
                <a:cs typeface="Segoe UI Semibold" panose="020B0702040204020203" pitchFamily="34" charset="0"/>
              </a:rPr>
              <a:t>Output to Lakehouse</a:t>
            </a:r>
          </a:p>
        </p:txBody>
      </p:sp>
      <p:pic>
        <p:nvPicPr>
          <p:cNvPr id="23" name="Picture 22" descr="A screenshot of a computer&#10;&#10;Description automatically generated">
            <a:extLst>
              <a:ext uri="{FF2B5EF4-FFF2-40B4-BE49-F238E27FC236}">
                <a16:creationId xmlns:a16="http://schemas.microsoft.com/office/drawing/2014/main" id="{DF6FD17D-8A7D-9ACC-2278-A87F7BA161F5}"/>
              </a:ext>
            </a:extLst>
          </p:cNvPr>
          <p:cNvPicPr>
            <a:picLocks noChangeAspect="1"/>
          </p:cNvPicPr>
          <p:nvPr/>
        </p:nvPicPr>
        <p:blipFill rotWithShape="1">
          <a:blip r:embed="rId3"/>
          <a:srcRect t="-8925" b="-8925"/>
          <a:stretch/>
        </p:blipFill>
        <p:spPr>
          <a:xfrm>
            <a:off x="4795998" y="1272594"/>
            <a:ext cx="6697909" cy="4440079"/>
          </a:xfrm>
          <a:custGeom>
            <a:avLst/>
            <a:gdLst>
              <a:gd name="connsiteX0" fmla="*/ 351386 w 6697909"/>
              <a:gd name="connsiteY0" fmla="*/ 0 h 4440079"/>
              <a:gd name="connsiteX1" fmla="*/ 6697909 w 6697909"/>
              <a:gd name="connsiteY1" fmla="*/ 0 h 4440079"/>
              <a:gd name="connsiteX2" fmla="*/ 6697909 w 6697909"/>
              <a:gd name="connsiteY2" fmla="*/ 4088691 h 4440079"/>
              <a:gd name="connsiteX3" fmla="*/ 6346521 w 6697909"/>
              <a:gd name="connsiteY3" fmla="*/ 4440079 h 4440079"/>
              <a:gd name="connsiteX4" fmla="*/ 0 w 6697909"/>
              <a:gd name="connsiteY4" fmla="*/ 4440079 h 4440079"/>
              <a:gd name="connsiteX5" fmla="*/ 0 w 6697909"/>
              <a:gd name="connsiteY5" fmla="*/ 351388 h 4440079"/>
              <a:gd name="connsiteX6" fmla="*/ 351386 w 6697909"/>
              <a:gd name="connsiteY6" fmla="*/ 0 h 44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7909" h="4440079">
                <a:moveTo>
                  <a:pt x="351386" y="0"/>
                </a:moveTo>
                <a:lnTo>
                  <a:pt x="6697909" y="0"/>
                </a:lnTo>
                <a:lnTo>
                  <a:pt x="6697909" y="4088691"/>
                </a:lnTo>
                <a:cubicBezTo>
                  <a:pt x="6697909" y="4282757"/>
                  <a:pt x="6540587" y="4440079"/>
                  <a:pt x="6346521" y="4440079"/>
                </a:cubicBezTo>
                <a:lnTo>
                  <a:pt x="0" y="4440079"/>
                </a:lnTo>
                <a:lnTo>
                  <a:pt x="0" y="351388"/>
                </a:lnTo>
                <a:cubicBezTo>
                  <a:pt x="0" y="157322"/>
                  <a:pt x="157321" y="0"/>
                  <a:pt x="351386" y="0"/>
                </a:cubicBezTo>
                <a:close/>
              </a:path>
            </a:pathLst>
          </a:custGeom>
          <a:solidFill>
            <a:srgbClr val="F3F2F0"/>
          </a:solidFill>
        </p:spPr>
      </p:pic>
      <p:sp>
        <p:nvSpPr>
          <p:cNvPr id="24" name="Rectangle 23">
            <a:extLst>
              <a:ext uri="{FF2B5EF4-FFF2-40B4-BE49-F238E27FC236}">
                <a16:creationId xmlns:a16="http://schemas.microsoft.com/office/drawing/2014/main" id="{4D4AA835-3E08-AA7A-BC51-F7AC1CAB75AD}"/>
              </a:ext>
            </a:extLst>
          </p:cNvPr>
          <p:cNvSpPr/>
          <p:nvPr/>
        </p:nvSpPr>
        <p:spPr bwMode="auto">
          <a:xfrm>
            <a:off x="6525862" y="2376906"/>
            <a:ext cx="764828" cy="94527"/>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val="3755258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02D2CDD-8406-1347-B421-9691F9EB9B10}"/>
              </a:ext>
            </a:extLst>
          </p:cNvPr>
          <p:cNvSpPr txBox="1">
            <a:spLocks/>
          </p:cNvSpPr>
          <p:nvPr/>
        </p:nvSpPr>
        <p:spPr>
          <a:xfrm>
            <a:off x="588263" y="553188"/>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UI Semibold"/>
                <a:ea typeface="+mn-ea"/>
                <a:cs typeface="Segoe UI"/>
              </a:rPr>
              <a:t>How does this relate to Power BI? </a:t>
            </a:r>
            <a:endParaRPr kumimoji="0" lang="en-US" sz="3600" b="0" i="0" u="none" strike="noStrike" kern="1200" cap="none" spc="-50" normalizeH="0" baseline="0" noProof="0">
              <a:ln w="3175">
                <a:noFill/>
              </a:ln>
              <a:solidFill>
                <a:schemeClr val="tx1"/>
              </a:solidFill>
              <a:effectLst/>
              <a:uLnTx/>
              <a:uFillTx/>
              <a:latin typeface="Segoe UI Semibold"/>
              <a:ea typeface="+mn-ea"/>
              <a:cs typeface="Segoe UI" pitchFamily="34" charset="0"/>
            </a:endParaRPr>
          </a:p>
        </p:txBody>
      </p:sp>
      <p:sp>
        <p:nvSpPr>
          <p:cNvPr id="3" name="TextBox 2">
            <a:extLst>
              <a:ext uri="{FF2B5EF4-FFF2-40B4-BE49-F238E27FC236}">
                <a16:creationId xmlns:a16="http://schemas.microsoft.com/office/drawing/2014/main" id="{9FE18151-18FA-5DBB-43A5-E62E9D4B3FF7}"/>
              </a:ext>
            </a:extLst>
          </p:cNvPr>
          <p:cNvSpPr txBox="1"/>
          <p:nvPr/>
        </p:nvSpPr>
        <p:spPr>
          <a:xfrm>
            <a:off x="1054418" y="2164736"/>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Gather </a:t>
            </a:r>
          </a:p>
        </p:txBody>
      </p:sp>
      <p:sp>
        <p:nvSpPr>
          <p:cNvPr id="7" name="TextBox 6">
            <a:extLst>
              <a:ext uri="{FF2B5EF4-FFF2-40B4-BE49-F238E27FC236}">
                <a16:creationId xmlns:a16="http://schemas.microsoft.com/office/drawing/2014/main" id="{BC13AE65-1440-F22F-B9D2-CAACF0399584}"/>
              </a:ext>
            </a:extLst>
          </p:cNvPr>
          <p:cNvSpPr txBox="1"/>
          <p:nvPr/>
        </p:nvSpPr>
        <p:spPr>
          <a:xfrm>
            <a:off x="3969395" y="2146430"/>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Clean </a:t>
            </a:r>
          </a:p>
        </p:txBody>
      </p:sp>
      <p:grpSp>
        <p:nvGrpSpPr>
          <p:cNvPr id="8" name="Group 158">
            <a:extLst>
              <a:ext uri="{FF2B5EF4-FFF2-40B4-BE49-F238E27FC236}">
                <a16:creationId xmlns:a16="http://schemas.microsoft.com/office/drawing/2014/main" id="{762EDD8A-538C-59EC-F668-DB7C64042827}"/>
              </a:ext>
              <a:ext uri="{C183D7F6-B498-43B3-948B-1728B52AA6E4}">
                <adec:decorative xmlns:adec="http://schemas.microsoft.com/office/drawing/2017/decorative" val="1"/>
              </a:ext>
            </a:extLst>
          </p:cNvPr>
          <p:cNvGrpSpPr>
            <a:grpSpLocks noChangeAspect="1"/>
          </p:cNvGrpSpPr>
          <p:nvPr/>
        </p:nvGrpSpPr>
        <p:grpSpPr bwMode="auto">
          <a:xfrm>
            <a:off x="957940" y="2791785"/>
            <a:ext cx="1605815" cy="1605815"/>
            <a:chOff x="5877" y="2728"/>
            <a:chExt cx="256" cy="256"/>
          </a:xfrm>
        </p:grpSpPr>
        <p:sp>
          <p:nvSpPr>
            <p:cNvPr id="9" name="AutoShape 157">
              <a:extLst>
                <a:ext uri="{FF2B5EF4-FFF2-40B4-BE49-F238E27FC236}">
                  <a16:creationId xmlns:a16="http://schemas.microsoft.com/office/drawing/2014/main" id="{CF1940CD-0DCE-68C7-4848-4FE8AC60E3EB}"/>
                </a:ext>
              </a:extLst>
            </p:cNvPr>
            <p:cNvSpPr>
              <a:spLocks noChangeAspect="1" noChangeArrowheads="1" noTextEdit="1"/>
            </p:cNvSpPr>
            <p:nvPr/>
          </p:nvSpPr>
          <p:spPr bwMode="auto">
            <a:xfrm>
              <a:off x="5877" y="272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0" name="Freeform 159">
              <a:extLst>
                <a:ext uri="{FF2B5EF4-FFF2-40B4-BE49-F238E27FC236}">
                  <a16:creationId xmlns:a16="http://schemas.microsoft.com/office/drawing/2014/main" id="{42B0F9A4-2D6A-16EE-15B0-3509F0399621}"/>
                </a:ext>
              </a:extLst>
            </p:cNvPr>
            <p:cNvSpPr>
              <a:spLocks/>
            </p:cNvSpPr>
            <p:nvPr/>
          </p:nvSpPr>
          <p:spPr bwMode="auto">
            <a:xfrm>
              <a:off x="5906" y="2914"/>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1" name="Freeform 160">
              <a:extLst>
                <a:ext uri="{FF2B5EF4-FFF2-40B4-BE49-F238E27FC236}">
                  <a16:creationId xmlns:a16="http://schemas.microsoft.com/office/drawing/2014/main" id="{6750E499-9DD5-AC55-2008-F55BF99B4601}"/>
                </a:ext>
              </a:extLst>
            </p:cNvPr>
            <p:cNvSpPr>
              <a:spLocks/>
            </p:cNvSpPr>
            <p:nvPr/>
          </p:nvSpPr>
          <p:spPr bwMode="auto">
            <a:xfrm>
              <a:off x="5906" y="2800"/>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2" name="Freeform 161">
              <a:extLst>
                <a:ext uri="{FF2B5EF4-FFF2-40B4-BE49-F238E27FC236}">
                  <a16:creationId xmlns:a16="http://schemas.microsoft.com/office/drawing/2014/main" id="{38A41442-5BA8-7AFF-8B74-F5E8F4149B80}"/>
                </a:ext>
              </a:extLst>
            </p:cNvPr>
            <p:cNvSpPr>
              <a:spLocks/>
            </p:cNvSpPr>
            <p:nvPr/>
          </p:nvSpPr>
          <p:spPr bwMode="auto">
            <a:xfrm>
              <a:off x="5906" y="2744"/>
              <a:ext cx="206" cy="57"/>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3" name="Freeform 162">
              <a:extLst>
                <a:ext uri="{FF2B5EF4-FFF2-40B4-BE49-F238E27FC236}">
                  <a16:creationId xmlns:a16="http://schemas.microsoft.com/office/drawing/2014/main" id="{3B195A5E-E01C-374E-494C-8FA0033BF82E}"/>
                </a:ext>
              </a:extLst>
            </p:cNvPr>
            <p:cNvSpPr>
              <a:spLocks/>
            </p:cNvSpPr>
            <p:nvPr/>
          </p:nvSpPr>
          <p:spPr bwMode="auto">
            <a:xfrm>
              <a:off x="5906" y="2857"/>
              <a:ext cx="206" cy="57"/>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49C5B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grpSp>
        <p:nvGrpSpPr>
          <p:cNvPr id="14" name="Group 13">
            <a:extLst>
              <a:ext uri="{FF2B5EF4-FFF2-40B4-BE49-F238E27FC236}">
                <a16:creationId xmlns:a16="http://schemas.microsoft.com/office/drawing/2014/main" id="{F438A1DD-7E84-AD72-E053-AA678C91CAFD}"/>
              </a:ext>
              <a:ext uri="{C183D7F6-B498-43B3-948B-1728B52AA6E4}">
                <adec:decorative xmlns:adec="http://schemas.microsoft.com/office/drawing/2017/decorative" val="1"/>
              </a:ext>
            </a:extLst>
          </p:cNvPr>
          <p:cNvGrpSpPr/>
          <p:nvPr/>
        </p:nvGrpSpPr>
        <p:grpSpPr>
          <a:xfrm>
            <a:off x="3932412" y="2946857"/>
            <a:ext cx="1295670" cy="1295670"/>
            <a:chOff x="3120656" y="3158274"/>
            <a:chExt cx="541454" cy="541454"/>
          </a:xfrm>
        </p:grpSpPr>
        <p:sp>
          <p:nvSpPr>
            <p:cNvPr id="15" name="Freeform 969">
              <a:extLst>
                <a:ext uri="{FF2B5EF4-FFF2-40B4-BE49-F238E27FC236}">
                  <a16:creationId xmlns:a16="http://schemas.microsoft.com/office/drawing/2014/main" id="{EADA8BD7-59F3-6C6C-63B9-84AA6336F5F3}"/>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49C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6" name="Freeform 1042">
              <a:extLst>
                <a:ext uri="{FF2B5EF4-FFF2-40B4-BE49-F238E27FC236}">
                  <a16:creationId xmlns:a16="http://schemas.microsoft.com/office/drawing/2014/main" id="{BFDA7EFD-FC1B-BF29-EFE1-4F5908013655}"/>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737373">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7" name="Freeform 1054">
              <a:extLst>
                <a:ext uri="{FF2B5EF4-FFF2-40B4-BE49-F238E27FC236}">
                  <a16:creationId xmlns:a16="http://schemas.microsoft.com/office/drawing/2014/main" id="{03DAAA3B-2765-0D8A-0E4E-6CC4FF9AF0CC}"/>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737373">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pic>
        <p:nvPicPr>
          <p:cNvPr id="18" name="Graphic 17" descr="Arrow Right with solid fill">
            <a:extLst>
              <a:ext uri="{FF2B5EF4-FFF2-40B4-BE49-F238E27FC236}">
                <a16:creationId xmlns:a16="http://schemas.microsoft.com/office/drawing/2014/main" id="{056C4F53-2793-8F96-992A-B4B60B8246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56136" y="2946857"/>
            <a:ext cx="652384" cy="652384"/>
          </a:xfrm>
          <a:prstGeom prst="rect">
            <a:avLst/>
          </a:prstGeom>
        </p:spPr>
      </p:pic>
    </p:spTree>
    <p:extLst>
      <p:ext uri="{BB962C8B-B14F-4D97-AF65-F5344CB8AC3E}">
        <p14:creationId xmlns:p14="http://schemas.microsoft.com/office/powerpoint/2010/main" val="905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65D2A1-472F-369E-6A9F-5C0ACE7B8EDC}"/>
              </a:ext>
            </a:extLst>
          </p:cNvPr>
          <p:cNvSpPr txBox="1"/>
          <p:nvPr/>
        </p:nvSpPr>
        <p:spPr>
          <a:xfrm>
            <a:off x="2765425" y="2570017"/>
            <a:ext cx="6661150" cy="769441"/>
          </a:xfrm>
          <a:prstGeom prst="rect">
            <a:avLst/>
          </a:prstGeom>
          <a:noFill/>
        </p:spPr>
        <p:txBody>
          <a:bodyPr wrap="square" anchor="b">
            <a:spAutoFit/>
          </a:bodyPr>
          <a:lstStyle/>
          <a:p>
            <a:pPr algn="ctr" defTabSz="914367">
              <a:defRPr/>
            </a:pPr>
            <a:r>
              <a:rPr lang="en-US" sz="4400">
                <a:latin typeface="Segoe UI Semibold"/>
                <a:cs typeface="Arial" panose="020B0604020202020204" pitchFamily="34" charset="0"/>
              </a:rPr>
              <a:t>Demo</a:t>
            </a:r>
          </a:p>
        </p:txBody>
      </p:sp>
      <p:sp>
        <p:nvSpPr>
          <p:cNvPr id="3" name="TextBox 2">
            <a:extLst>
              <a:ext uri="{FF2B5EF4-FFF2-40B4-BE49-F238E27FC236}">
                <a16:creationId xmlns:a16="http://schemas.microsoft.com/office/drawing/2014/main" id="{9AE830F4-C8E6-2F52-1B98-CE917374AD1D}"/>
              </a:ext>
            </a:extLst>
          </p:cNvPr>
          <p:cNvSpPr txBox="1"/>
          <p:nvPr/>
        </p:nvSpPr>
        <p:spPr>
          <a:xfrm>
            <a:off x="3357096" y="3339458"/>
            <a:ext cx="9630032" cy="523220"/>
          </a:xfrm>
          <a:prstGeom prst="rect">
            <a:avLst/>
          </a:prstGeom>
          <a:noFill/>
        </p:spPr>
        <p:txBody>
          <a:bodyPr wrap="square">
            <a:spAutoFit/>
          </a:bodyPr>
          <a:lstStyle/>
          <a:p>
            <a:pPr>
              <a:defRPr/>
            </a:pPr>
            <a:r>
              <a:rPr lang="en-US" sz="2800">
                <a:latin typeface="Segoe UI Semibold"/>
                <a:cs typeface="Arial" panose="020B0604020202020204" pitchFamily="34" charset="0"/>
              </a:rPr>
              <a:t>Perform ETL using Dataflows Gen2</a:t>
            </a:r>
          </a:p>
        </p:txBody>
      </p:sp>
    </p:spTree>
    <p:extLst>
      <p:ext uri="{BB962C8B-B14F-4D97-AF65-F5344CB8AC3E}">
        <p14:creationId xmlns:p14="http://schemas.microsoft.com/office/powerpoint/2010/main" val="29299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2.5E-6 0 L -2.5E-6 0.03542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BFFED27-11B5-4BE3-850A-A463AE3E141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UI Semibold"/>
                <a:ea typeface="+mn-ea"/>
                <a:cs typeface="Segoe UI"/>
              </a:rPr>
              <a:t>How does this relate to Power BI? </a:t>
            </a:r>
            <a:endParaRPr kumimoji="0" lang="en-US" sz="3600" b="0" i="0" u="none" strike="noStrike" kern="1200" cap="none" spc="-50" normalizeH="0" baseline="0" noProof="0">
              <a:ln w="3175">
                <a:noFill/>
              </a:ln>
              <a:solidFill>
                <a:schemeClr val="tx1"/>
              </a:solidFill>
              <a:effectLst/>
              <a:uLnTx/>
              <a:uFillTx/>
              <a:latin typeface="Segoe UI Semibold"/>
              <a:ea typeface="+mn-ea"/>
              <a:cs typeface="Segoe UI" pitchFamily="34" charset="0"/>
            </a:endParaRPr>
          </a:p>
        </p:txBody>
      </p:sp>
      <p:sp>
        <p:nvSpPr>
          <p:cNvPr id="3" name="TextBox 2">
            <a:extLst>
              <a:ext uri="{FF2B5EF4-FFF2-40B4-BE49-F238E27FC236}">
                <a16:creationId xmlns:a16="http://schemas.microsoft.com/office/drawing/2014/main" id="{50A90395-150A-8F35-4D99-C3DD3B47C718}"/>
              </a:ext>
            </a:extLst>
          </p:cNvPr>
          <p:cNvSpPr txBox="1"/>
          <p:nvPr/>
        </p:nvSpPr>
        <p:spPr>
          <a:xfrm>
            <a:off x="1054418" y="2068748"/>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Gather </a:t>
            </a:r>
          </a:p>
        </p:txBody>
      </p:sp>
      <p:sp>
        <p:nvSpPr>
          <p:cNvPr id="8" name="TextBox 7">
            <a:extLst>
              <a:ext uri="{FF2B5EF4-FFF2-40B4-BE49-F238E27FC236}">
                <a16:creationId xmlns:a16="http://schemas.microsoft.com/office/drawing/2014/main" id="{601E445F-0BC7-2D89-E981-6439099C4522}"/>
              </a:ext>
            </a:extLst>
          </p:cNvPr>
          <p:cNvSpPr txBox="1"/>
          <p:nvPr/>
        </p:nvSpPr>
        <p:spPr>
          <a:xfrm>
            <a:off x="3969395" y="2050442"/>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Clean </a:t>
            </a:r>
          </a:p>
        </p:txBody>
      </p:sp>
      <p:sp>
        <p:nvSpPr>
          <p:cNvPr id="9" name="TextBox 8">
            <a:extLst>
              <a:ext uri="{FF2B5EF4-FFF2-40B4-BE49-F238E27FC236}">
                <a16:creationId xmlns:a16="http://schemas.microsoft.com/office/drawing/2014/main" id="{F2BA09D0-28D5-BEC0-992D-08B4BE91D4C8}"/>
              </a:ext>
            </a:extLst>
          </p:cNvPr>
          <p:cNvSpPr txBox="1"/>
          <p:nvPr/>
        </p:nvSpPr>
        <p:spPr>
          <a:xfrm>
            <a:off x="6751273" y="2050442"/>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Model </a:t>
            </a:r>
          </a:p>
        </p:txBody>
      </p:sp>
      <p:grpSp>
        <p:nvGrpSpPr>
          <p:cNvPr id="10" name="Group 158">
            <a:extLst>
              <a:ext uri="{FF2B5EF4-FFF2-40B4-BE49-F238E27FC236}">
                <a16:creationId xmlns:a16="http://schemas.microsoft.com/office/drawing/2014/main" id="{F5666B6B-1443-DB97-681C-3DEC190073DF}"/>
              </a:ext>
              <a:ext uri="{C183D7F6-B498-43B3-948B-1728B52AA6E4}">
                <adec:decorative xmlns:adec="http://schemas.microsoft.com/office/drawing/2017/decorative" val="1"/>
              </a:ext>
            </a:extLst>
          </p:cNvPr>
          <p:cNvGrpSpPr>
            <a:grpSpLocks noChangeAspect="1"/>
          </p:cNvGrpSpPr>
          <p:nvPr/>
        </p:nvGrpSpPr>
        <p:grpSpPr bwMode="auto">
          <a:xfrm>
            <a:off x="957940" y="2695797"/>
            <a:ext cx="1605815" cy="1605815"/>
            <a:chOff x="5877" y="2728"/>
            <a:chExt cx="256" cy="256"/>
          </a:xfrm>
        </p:grpSpPr>
        <p:sp>
          <p:nvSpPr>
            <p:cNvPr id="11" name="AutoShape 157">
              <a:extLst>
                <a:ext uri="{FF2B5EF4-FFF2-40B4-BE49-F238E27FC236}">
                  <a16:creationId xmlns:a16="http://schemas.microsoft.com/office/drawing/2014/main" id="{96D67E9D-123C-0B4B-CA90-5FF9EF37E144}"/>
                </a:ext>
              </a:extLst>
            </p:cNvPr>
            <p:cNvSpPr>
              <a:spLocks noChangeAspect="1" noChangeArrowheads="1" noTextEdit="1"/>
            </p:cNvSpPr>
            <p:nvPr/>
          </p:nvSpPr>
          <p:spPr bwMode="auto">
            <a:xfrm>
              <a:off x="5877" y="272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2" name="Freeform 159">
              <a:extLst>
                <a:ext uri="{FF2B5EF4-FFF2-40B4-BE49-F238E27FC236}">
                  <a16:creationId xmlns:a16="http://schemas.microsoft.com/office/drawing/2014/main" id="{D1530336-941A-0567-2C2D-D8C21090326B}"/>
                </a:ext>
              </a:extLst>
            </p:cNvPr>
            <p:cNvSpPr>
              <a:spLocks/>
            </p:cNvSpPr>
            <p:nvPr/>
          </p:nvSpPr>
          <p:spPr bwMode="auto">
            <a:xfrm>
              <a:off x="5906" y="2914"/>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3" name="Freeform 160">
              <a:extLst>
                <a:ext uri="{FF2B5EF4-FFF2-40B4-BE49-F238E27FC236}">
                  <a16:creationId xmlns:a16="http://schemas.microsoft.com/office/drawing/2014/main" id="{89B40825-5200-A7D8-CC71-68B05F0B3170}"/>
                </a:ext>
              </a:extLst>
            </p:cNvPr>
            <p:cNvSpPr>
              <a:spLocks/>
            </p:cNvSpPr>
            <p:nvPr/>
          </p:nvSpPr>
          <p:spPr bwMode="auto">
            <a:xfrm>
              <a:off x="5906" y="2800"/>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4" name="Freeform 161">
              <a:extLst>
                <a:ext uri="{FF2B5EF4-FFF2-40B4-BE49-F238E27FC236}">
                  <a16:creationId xmlns:a16="http://schemas.microsoft.com/office/drawing/2014/main" id="{F478363B-5D29-0413-E443-BD83633F3D6F}"/>
                </a:ext>
              </a:extLst>
            </p:cNvPr>
            <p:cNvSpPr>
              <a:spLocks/>
            </p:cNvSpPr>
            <p:nvPr/>
          </p:nvSpPr>
          <p:spPr bwMode="auto">
            <a:xfrm>
              <a:off x="5906" y="2744"/>
              <a:ext cx="206" cy="57"/>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5" name="Freeform 162">
              <a:extLst>
                <a:ext uri="{FF2B5EF4-FFF2-40B4-BE49-F238E27FC236}">
                  <a16:creationId xmlns:a16="http://schemas.microsoft.com/office/drawing/2014/main" id="{CDDBE9DC-56B8-8C41-6237-FB6B9E6E67D5}"/>
                </a:ext>
              </a:extLst>
            </p:cNvPr>
            <p:cNvSpPr>
              <a:spLocks/>
            </p:cNvSpPr>
            <p:nvPr/>
          </p:nvSpPr>
          <p:spPr bwMode="auto">
            <a:xfrm>
              <a:off x="5906" y="2857"/>
              <a:ext cx="206" cy="57"/>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49C5B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grpSp>
        <p:nvGrpSpPr>
          <p:cNvPr id="16" name="Group 15">
            <a:extLst>
              <a:ext uri="{FF2B5EF4-FFF2-40B4-BE49-F238E27FC236}">
                <a16:creationId xmlns:a16="http://schemas.microsoft.com/office/drawing/2014/main" id="{A534EF29-FE03-14B6-7331-87EB1A2CB32F}"/>
              </a:ext>
              <a:ext uri="{C183D7F6-B498-43B3-948B-1728B52AA6E4}">
                <adec:decorative xmlns:adec="http://schemas.microsoft.com/office/drawing/2017/decorative" val="1"/>
              </a:ext>
            </a:extLst>
          </p:cNvPr>
          <p:cNvGrpSpPr/>
          <p:nvPr/>
        </p:nvGrpSpPr>
        <p:grpSpPr>
          <a:xfrm>
            <a:off x="3932412" y="2850869"/>
            <a:ext cx="1295670" cy="1295670"/>
            <a:chOff x="3120656" y="3158274"/>
            <a:chExt cx="541454" cy="541454"/>
          </a:xfrm>
        </p:grpSpPr>
        <p:sp>
          <p:nvSpPr>
            <p:cNvPr id="17" name="Freeform 969">
              <a:extLst>
                <a:ext uri="{FF2B5EF4-FFF2-40B4-BE49-F238E27FC236}">
                  <a16:creationId xmlns:a16="http://schemas.microsoft.com/office/drawing/2014/main" id="{12D0D7ED-5210-DB7D-8FEC-1545ACAE2A42}"/>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49C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8" name="Freeform 1042">
              <a:extLst>
                <a:ext uri="{FF2B5EF4-FFF2-40B4-BE49-F238E27FC236}">
                  <a16:creationId xmlns:a16="http://schemas.microsoft.com/office/drawing/2014/main" id="{3D5BE282-87EB-CB37-2709-5ECB74ECC376}"/>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737373">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9" name="Freeform 1054">
              <a:extLst>
                <a:ext uri="{FF2B5EF4-FFF2-40B4-BE49-F238E27FC236}">
                  <a16:creationId xmlns:a16="http://schemas.microsoft.com/office/drawing/2014/main" id="{2FDAB5EC-DE72-BFFA-D56E-9408701D87E9}"/>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737373">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grpSp>
        <p:nvGrpSpPr>
          <p:cNvPr id="20" name="Group 19">
            <a:extLst>
              <a:ext uri="{FF2B5EF4-FFF2-40B4-BE49-F238E27FC236}">
                <a16:creationId xmlns:a16="http://schemas.microsoft.com/office/drawing/2014/main" id="{831EAFF6-CC0F-6762-1261-4D232D9B6C45}"/>
              </a:ext>
            </a:extLst>
          </p:cNvPr>
          <p:cNvGrpSpPr/>
          <p:nvPr/>
        </p:nvGrpSpPr>
        <p:grpSpPr>
          <a:xfrm>
            <a:off x="6629400" y="2643779"/>
            <a:ext cx="2042113" cy="1775068"/>
            <a:chOff x="6574529" y="2923759"/>
            <a:chExt cx="2042113" cy="1775068"/>
          </a:xfrm>
        </p:grpSpPr>
        <p:pic>
          <p:nvPicPr>
            <p:cNvPr id="21" name="Graphic 20" descr="Table with solid fill">
              <a:extLst>
                <a:ext uri="{FF2B5EF4-FFF2-40B4-BE49-F238E27FC236}">
                  <a16:creationId xmlns:a16="http://schemas.microsoft.com/office/drawing/2014/main" id="{4212664F-A83E-8B5C-8C9D-E378C9E744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4529" y="3775451"/>
              <a:ext cx="914400" cy="914400"/>
            </a:xfrm>
            <a:prstGeom prst="rect">
              <a:avLst/>
            </a:prstGeom>
          </p:spPr>
        </p:pic>
        <p:pic>
          <p:nvPicPr>
            <p:cNvPr id="22" name="Graphic 21" descr="Table with solid fill">
              <a:extLst>
                <a:ext uri="{FF2B5EF4-FFF2-40B4-BE49-F238E27FC236}">
                  <a16:creationId xmlns:a16="http://schemas.microsoft.com/office/drawing/2014/main" id="{B04D687C-2481-6A02-EA41-768C86A4C7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2242" y="3784427"/>
              <a:ext cx="914400" cy="914400"/>
            </a:xfrm>
            <a:prstGeom prst="rect">
              <a:avLst/>
            </a:prstGeom>
          </p:spPr>
        </p:pic>
        <p:pic>
          <p:nvPicPr>
            <p:cNvPr id="23" name="Graphic 22" descr="Table with solid fill">
              <a:extLst>
                <a:ext uri="{FF2B5EF4-FFF2-40B4-BE49-F238E27FC236}">
                  <a16:creationId xmlns:a16="http://schemas.microsoft.com/office/drawing/2014/main" id="{09D44FC5-F6A5-1613-7123-86FB77E525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1729" y="2923759"/>
              <a:ext cx="914400" cy="914400"/>
            </a:xfrm>
            <a:prstGeom prst="rect">
              <a:avLst/>
            </a:prstGeom>
          </p:spPr>
        </p:pic>
        <p:sp>
          <p:nvSpPr>
            <p:cNvPr id="24" name="Freeform 967">
              <a:extLst>
                <a:ext uri="{FF2B5EF4-FFF2-40B4-BE49-F238E27FC236}">
                  <a16:creationId xmlns:a16="http://schemas.microsoft.com/office/drawing/2014/main" id="{4D3161D2-ED3C-213C-61FA-142DD4BC0595}"/>
                </a:ext>
              </a:extLst>
            </p:cNvPr>
            <p:cNvSpPr>
              <a:spLocks/>
            </p:cNvSpPr>
            <p:nvPr/>
          </p:nvSpPr>
          <p:spPr bwMode="auto">
            <a:xfrm flipH="1">
              <a:off x="7146302" y="3632348"/>
              <a:ext cx="235474" cy="304159"/>
            </a:xfrm>
            <a:custGeom>
              <a:avLst/>
              <a:gdLst>
                <a:gd name="T0" fmla="*/ 7 w 31"/>
                <a:gd name="T1" fmla="*/ 0 h 39"/>
                <a:gd name="T2" fmla="*/ 0 w 31"/>
                <a:gd name="T3" fmla="*/ 4 h 39"/>
                <a:gd name="T4" fmla="*/ 22 w 31"/>
                <a:gd name="T5" fmla="*/ 39 h 39"/>
                <a:gd name="T6" fmla="*/ 25 w 31"/>
                <a:gd name="T7" fmla="*/ 39 h 39"/>
                <a:gd name="T8" fmla="*/ 31 w 31"/>
                <a:gd name="T9" fmla="*/ 39 h 39"/>
                <a:gd name="T10" fmla="*/ 7 w 31"/>
                <a:gd name="T11" fmla="*/ 0 h 39"/>
              </a:gdLst>
              <a:ahLst/>
              <a:cxnLst>
                <a:cxn ang="0">
                  <a:pos x="T0" y="T1"/>
                </a:cxn>
                <a:cxn ang="0">
                  <a:pos x="T2" y="T3"/>
                </a:cxn>
                <a:cxn ang="0">
                  <a:pos x="T4" y="T5"/>
                </a:cxn>
                <a:cxn ang="0">
                  <a:pos x="T6" y="T7"/>
                </a:cxn>
                <a:cxn ang="0">
                  <a:pos x="T8" y="T9"/>
                </a:cxn>
                <a:cxn ang="0">
                  <a:pos x="T10" y="T11"/>
                </a:cxn>
              </a:cxnLst>
              <a:rect l="0" t="0" r="r" b="b"/>
              <a:pathLst>
                <a:path w="31" h="39">
                  <a:moveTo>
                    <a:pt x="7" y="0"/>
                  </a:moveTo>
                  <a:cubicBezTo>
                    <a:pt x="0" y="4"/>
                    <a:pt x="0" y="4"/>
                    <a:pt x="0" y="4"/>
                  </a:cubicBezTo>
                  <a:cubicBezTo>
                    <a:pt x="22" y="39"/>
                    <a:pt x="22" y="39"/>
                    <a:pt x="22" y="39"/>
                  </a:cubicBezTo>
                  <a:cubicBezTo>
                    <a:pt x="23" y="39"/>
                    <a:pt x="24" y="39"/>
                    <a:pt x="25" y="39"/>
                  </a:cubicBezTo>
                  <a:cubicBezTo>
                    <a:pt x="31" y="39"/>
                    <a:pt x="31" y="39"/>
                    <a:pt x="31" y="39"/>
                  </a:cubicBezTo>
                  <a:lnTo>
                    <a:pt x="7" y="0"/>
                  </a:lnTo>
                  <a:close/>
                </a:path>
              </a:pathLst>
            </a:cu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5" name="Rectangle 1093">
              <a:extLst>
                <a:ext uri="{FF2B5EF4-FFF2-40B4-BE49-F238E27FC236}">
                  <a16:creationId xmlns:a16="http://schemas.microsoft.com/office/drawing/2014/main" id="{F4D26F9E-A380-DF74-074A-74BDD1497188}"/>
                </a:ext>
              </a:extLst>
            </p:cNvPr>
            <p:cNvSpPr>
              <a:spLocks noChangeArrowheads="1"/>
            </p:cNvSpPr>
            <p:nvPr/>
          </p:nvSpPr>
          <p:spPr bwMode="auto">
            <a:xfrm>
              <a:off x="7389565" y="4187896"/>
              <a:ext cx="426228" cy="58869"/>
            </a:xfrm>
            <a:prstGeom prst="rect">
              <a:avLst/>
            </a:pr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6" name="Freeform 967">
              <a:extLst>
                <a:ext uri="{FF2B5EF4-FFF2-40B4-BE49-F238E27FC236}">
                  <a16:creationId xmlns:a16="http://schemas.microsoft.com/office/drawing/2014/main" id="{96087841-1790-5D31-C011-C6C37A95B0E1}"/>
                </a:ext>
              </a:extLst>
            </p:cNvPr>
            <p:cNvSpPr>
              <a:spLocks/>
            </p:cNvSpPr>
            <p:nvPr/>
          </p:nvSpPr>
          <p:spPr bwMode="auto">
            <a:xfrm>
              <a:off x="7632670" y="3632348"/>
              <a:ext cx="235474" cy="304159"/>
            </a:xfrm>
            <a:custGeom>
              <a:avLst/>
              <a:gdLst>
                <a:gd name="T0" fmla="*/ 7 w 31"/>
                <a:gd name="T1" fmla="*/ 0 h 39"/>
                <a:gd name="T2" fmla="*/ 0 w 31"/>
                <a:gd name="T3" fmla="*/ 4 h 39"/>
                <a:gd name="T4" fmla="*/ 22 w 31"/>
                <a:gd name="T5" fmla="*/ 39 h 39"/>
                <a:gd name="T6" fmla="*/ 25 w 31"/>
                <a:gd name="T7" fmla="*/ 39 h 39"/>
                <a:gd name="T8" fmla="*/ 31 w 31"/>
                <a:gd name="T9" fmla="*/ 39 h 39"/>
                <a:gd name="T10" fmla="*/ 7 w 31"/>
                <a:gd name="T11" fmla="*/ 0 h 39"/>
              </a:gdLst>
              <a:ahLst/>
              <a:cxnLst>
                <a:cxn ang="0">
                  <a:pos x="T0" y="T1"/>
                </a:cxn>
                <a:cxn ang="0">
                  <a:pos x="T2" y="T3"/>
                </a:cxn>
                <a:cxn ang="0">
                  <a:pos x="T4" y="T5"/>
                </a:cxn>
                <a:cxn ang="0">
                  <a:pos x="T6" y="T7"/>
                </a:cxn>
                <a:cxn ang="0">
                  <a:pos x="T8" y="T9"/>
                </a:cxn>
                <a:cxn ang="0">
                  <a:pos x="T10" y="T11"/>
                </a:cxn>
              </a:cxnLst>
              <a:rect l="0" t="0" r="r" b="b"/>
              <a:pathLst>
                <a:path w="31" h="39">
                  <a:moveTo>
                    <a:pt x="7" y="0"/>
                  </a:moveTo>
                  <a:cubicBezTo>
                    <a:pt x="0" y="4"/>
                    <a:pt x="0" y="4"/>
                    <a:pt x="0" y="4"/>
                  </a:cubicBezTo>
                  <a:cubicBezTo>
                    <a:pt x="22" y="39"/>
                    <a:pt x="22" y="39"/>
                    <a:pt x="22" y="39"/>
                  </a:cubicBezTo>
                  <a:cubicBezTo>
                    <a:pt x="23" y="39"/>
                    <a:pt x="24" y="39"/>
                    <a:pt x="25" y="39"/>
                  </a:cubicBezTo>
                  <a:cubicBezTo>
                    <a:pt x="31" y="39"/>
                    <a:pt x="31" y="39"/>
                    <a:pt x="31" y="39"/>
                  </a:cubicBezTo>
                  <a:lnTo>
                    <a:pt x="7" y="0"/>
                  </a:lnTo>
                  <a:close/>
                </a:path>
              </a:pathLst>
            </a:cu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pic>
        <p:nvPicPr>
          <p:cNvPr id="27" name="Graphic 26" descr="Arrow Right with solid fill">
            <a:extLst>
              <a:ext uri="{FF2B5EF4-FFF2-40B4-BE49-F238E27FC236}">
                <a16:creationId xmlns:a16="http://schemas.microsoft.com/office/drawing/2014/main" id="{FDC24F2D-1CCD-7CAA-1043-4D12E2F058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6136" y="2850869"/>
            <a:ext cx="652384" cy="652384"/>
          </a:xfrm>
          <a:prstGeom prst="rect">
            <a:avLst/>
          </a:prstGeom>
        </p:spPr>
      </p:pic>
      <p:pic>
        <p:nvPicPr>
          <p:cNvPr id="28" name="Graphic 27" descr="Arrow Right with solid fill">
            <a:extLst>
              <a:ext uri="{FF2B5EF4-FFF2-40B4-BE49-F238E27FC236}">
                <a16:creationId xmlns:a16="http://schemas.microsoft.com/office/drawing/2014/main" id="{64A27F82-875C-2F58-5E61-90128E942E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4167" y="2850869"/>
            <a:ext cx="652384" cy="652384"/>
          </a:xfrm>
          <a:prstGeom prst="rect">
            <a:avLst/>
          </a:prstGeom>
        </p:spPr>
      </p:pic>
    </p:spTree>
    <p:extLst>
      <p:ext uri="{BB962C8B-B14F-4D97-AF65-F5344CB8AC3E}">
        <p14:creationId xmlns:p14="http://schemas.microsoft.com/office/powerpoint/2010/main" val="169637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DD748B-9862-FAE3-A389-9AFEEA90B30C}"/>
              </a:ext>
            </a:extLst>
          </p:cNvPr>
          <p:cNvSpPr txBox="1"/>
          <p:nvPr/>
        </p:nvSpPr>
        <p:spPr>
          <a:xfrm>
            <a:off x="386927" y="1476335"/>
            <a:ext cx="4217085" cy="4424363"/>
          </a:xfrm>
          <a:prstGeom prst="rect">
            <a:avLst/>
          </a:prstGeom>
        </p:spPr>
        <p:txBody>
          <a:bodyPr vert="horz" wrap="square" lIns="0" tIns="0" rIns="0" bIns="0" rtlCol="0">
            <a:normAutofit/>
          </a:bodyPr>
          <a:lstStyle/>
          <a:p>
            <a:pPr marL="342900" marR="0" lvl="0"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lang="en-US" sz="2400" b="1" kern="0">
                <a:solidFill>
                  <a:srgbClr val="000000"/>
                </a:solidFill>
              </a:rPr>
              <a:t>North Star</a:t>
            </a:r>
            <a:r>
              <a:rPr kumimoji="0" lang="en-US" sz="2400" b="0" i="0" u="none" strike="noStrike" kern="0" cap="none" spc="0" normalizeH="0" baseline="0" noProof="0">
                <a:ln>
                  <a:noFill/>
                </a:ln>
                <a:solidFill>
                  <a:srgbClr val="000000"/>
                </a:solidFill>
                <a:effectLst/>
                <a:uLnTx/>
                <a:uFillTx/>
              </a:rPr>
              <a:t>: parity with Desktop</a:t>
            </a:r>
          </a:p>
          <a:p>
            <a:pPr marL="342900" marR="0" lvl="0"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kumimoji="0" lang="en-US" sz="2400" b="0" i="0" u="none" strike="noStrike" kern="0" cap="none" spc="0" normalizeH="0" baseline="0" noProof="0">
                <a:ln>
                  <a:noFill/>
                </a:ln>
                <a:solidFill>
                  <a:srgbClr val="000000"/>
                </a:solidFill>
                <a:effectLst/>
                <a:uLnTx/>
                <a:uFillTx/>
              </a:rPr>
              <a:t>Autosave changes</a:t>
            </a:r>
          </a:p>
          <a:p>
            <a:pPr marL="342900" marR="0" lvl="0"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lang="en-US" sz="2400" kern="0">
                <a:solidFill>
                  <a:srgbClr val="000000"/>
                </a:solidFill>
              </a:rPr>
              <a:t>Basic m</a:t>
            </a:r>
            <a:r>
              <a:rPr kumimoji="0" lang="en-US" sz="2400" b="0" i="0" u="none" strike="noStrike" kern="0" cap="none" spc="0" normalizeH="0" baseline="0" noProof="0" err="1">
                <a:ln>
                  <a:noFill/>
                </a:ln>
                <a:solidFill>
                  <a:srgbClr val="000000"/>
                </a:solidFill>
                <a:effectLst/>
                <a:uLnTx/>
                <a:uFillTx/>
              </a:rPr>
              <a:t>ulti</a:t>
            </a:r>
            <a:r>
              <a:rPr kumimoji="0" lang="en-US" sz="2400" b="0" i="0" u="none" strike="noStrike" kern="0" cap="none" spc="0" normalizeH="0" baseline="0" noProof="0">
                <a:ln>
                  <a:noFill/>
                </a:ln>
                <a:solidFill>
                  <a:srgbClr val="000000"/>
                </a:solidFill>
                <a:effectLst/>
                <a:uLnTx/>
                <a:uFillTx/>
              </a:rPr>
              <a:t>-author support</a:t>
            </a:r>
          </a:p>
          <a:p>
            <a:pPr marL="342900" marR="0" lvl="0"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kumimoji="0" lang="en-US" sz="2400" b="0" i="0" u="none" strike="noStrike" kern="0" cap="none" spc="0" normalizeH="0" baseline="0" noProof="0">
                <a:ln>
                  <a:noFill/>
                </a:ln>
                <a:solidFill>
                  <a:srgbClr val="000000"/>
                </a:solidFill>
                <a:effectLst/>
                <a:uLnTx/>
                <a:uFillTx/>
              </a:rPr>
              <a:t>Supported Scenarios:</a:t>
            </a:r>
          </a:p>
          <a:p>
            <a:pPr marL="800100" marR="0" lvl="1"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lang="en-US" sz="2400" kern="0">
                <a:solidFill>
                  <a:srgbClr val="000000"/>
                </a:solidFill>
              </a:rPr>
              <a:t>M</a:t>
            </a:r>
            <a:r>
              <a:rPr kumimoji="0" lang="en-US" sz="2400" b="0" i="0" u="none" strike="noStrike" kern="0" cap="none" spc="0" normalizeH="0" baseline="0" noProof="0" err="1">
                <a:ln>
                  <a:noFill/>
                </a:ln>
                <a:solidFill>
                  <a:srgbClr val="000000"/>
                </a:solidFill>
                <a:effectLst/>
                <a:uLnTx/>
                <a:uFillTx/>
              </a:rPr>
              <a:t>anage</a:t>
            </a:r>
            <a:r>
              <a:rPr kumimoji="0" lang="en-US" sz="2400" b="0" i="0" u="none" strike="noStrike" kern="0" cap="none" spc="0" normalizeH="0" baseline="0" noProof="0">
                <a:ln>
                  <a:noFill/>
                </a:ln>
                <a:solidFill>
                  <a:srgbClr val="000000"/>
                </a:solidFill>
                <a:effectLst/>
                <a:uLnTx/>
                <a:uFillTx/>
              </a:rPr>
              <a:t> relationships</a:t>
            </a:r>
          </a:p>
          <a:p>
            <a:pPr marL="800100" marR="0" lvl="1"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kumimoji="0" lang="en-US" sz="2400" b="0" i="0" u="none" strike="noStrike" kern="0" cap="none" spc="0" normalizeH="0" baseline="0" noProof="0">
                <a:ln>
                  <a:noFill/>
                </a:ln>
                <a:solidFill>
                  <a:srgbClr val="000000"/>
                </a:solidFill>
                <a:effectLst/>
                <a:uLnTx/>
                <a:uFillTx/>
              </a:rPr>
              <a:t>Edit properties</a:t>
            </a:r>
          </a:p>
          <a:p>
            <a:pPr marL="800100" marR="0" lvl="1"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kumimoji="0" lang="en-US" sz="2400" b="0" i="0" u="none" strike="noStrike" kern="0" cap="none" spc="0" normalizeH="0" baseline="0" noProof="0">
                <a:ln>
                  <a:noFill/>
                </a:ln>
                <a:solidFill>
                  <a:srgbClr val="000000"/>
                </a:solidFill>
                <a:effectLst/>
                <a:uLnTx/>
                <a:uFillTx/>
              </a:rPr>
              <a:t>Write DAX</a:t>
            </a:r>
          </a:p>
          <a:p>
            <a:pPr marL="800100" marR="0" lvl="1"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kumimoji="0" lang="en-US" sz="2400" b="0" i="0" u="none" strike="noStrike" kern="0" cap="none" spc="0" normalizeH="0" baseline="0" noProof="0">
                <a:ln>
                  <a:noFill/>
                </a:ln>
                <a:solidFill>
                  <a:srgbClr val="000000"/>
                </a:solidFill>
                <a:effectLst/>
                <a:uLnTx/>
                <a:uFillTx/>
              </a:rPr>
              <a:t>Row-level security</a:t>
            </a:r>
          </a:p>
          <a:p>
            <a:pPr marL="800100" marR="0" lvl="1" indent="-342900" defTabSz="932742" eaLnBrk="1" fontAlgn="auto" latinLnBrk="0" hangingPunct="1">
              <a:lnSpc>
                <a:spcPct val="90000"/>
              </a:lnSpc>
              <a:spcBef>
                <a:spcPct val="20000"/>
              </a:spcBef>
              <a:spcAft>
                <a:spcPts val="0"/>
              </a:spcAft>
              <a:buClrTx/>
              <a:buSzPct val="90000"/>
              <a:buFont typeface="Wingdings" panose="05000000000000000000" pitchFamily="2" charset="2"/>
              <a:buChar char=""/>
              <a:tabLst/>
              <a:defRPr/>
            </a:pPr>
            <a:r>
              <a:rPr kumimoji="0" lang="en-US" sz="2400" b="0" i="0" u="none" strike="noStrike" kern="0" cap="none" spc="0" normalizeH="0" baseline="0" noProof="0">
                <a:ln>
                  <a:noFill/>
                </a:ln>
                <a:solidFill>
                  <a:srgbClr val="000000"/>
                </a:solidFill>
                <a:effectLst/>
                <a:uLnTx/>
                <a:uFillTx/>
              </a:rPr>
              <a:t>Create new reports</a:t>
            </a:r>
          </a:p>
        </p:txBody>
      </p:sp>
      <p:sp>
        <p:nvSpPr>
          <p:cNvPr id="4" name="Title 3">
            <a:extLst>
              <a:ext uri="{FF2B5EF4-FFF2-40B4-BE49-F238E27FC236}">
                <a16:creationId xmlns:a16="http://schemas.microsoft.com/office/drawing/2014/main" id="{6028B934-77B0-6FD1-EDFA-346ECAF627E2}"/>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solidFill>
                  <a:schemeClr val="tx1"/>
                </a:solidFill>
                <a:latin typeface="Segoe UI Semibold"/>
                <a:cs typeface="Segoe UI"/>
              </a:rPr>
              <a:t>Semantic Model Editing in the Service</a:t>
            </a:r>
            <a:endParaRPr kumimoji="0" lang="en-US" sz="3600" b="0" i="0" u="none" strike="noStrike" kern="1200" cap="none" spc="-50" normalizeH="0" baseline="0" noProof="0">
              <a:ln w="3175">
                <a:noFill/>
              </a:ln>
              <a:solidFill>
                <a:schemeClr val="tx1"/>
              </a:solidFill>
              <a:effectLst/>
              <a:uLnTx/>
              <a:uFillTx/>
              <a:latin typeface="Segoe UI Semibold"/>
              <a:ea typeface="+mn-ea"/>
              <a:cs typeface="Segoe UI" pitchFamily="34" charset="0"/>
            </a:endParaRPr>
          </a:p>
        </p:txBody>
      </p:sp>
      <p:pic>
        <p:nvPicPr>
          <p:cNvPr id="1026" name="Picture 2">
            <a:extLst>
              <a:ext uri="{FF2B5EF4-FFF2-40B4-BE49-F238E27FC236}">
                <a16:creationId xmlns:a16="http://schemas.microsoft.com/office/drawing/2014/main" id="{1B7B2F49-2D79-7B4C-7EEE-47CED47C6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445" y="1294831"/>
            <a:ext cx="7376851" cy="460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25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2894E983-2BA2-A9C8-0CB4-63836EE73C5F}"/>
              </a:ext>
              <a:ext uri="{C183D7F6-B498-43B3-948B-1728B52AA6E4}">
                <adec:decorative xmlns:adec="http://schemas.microsoft.com/office/drawing/2017/decorative" val="1"/>
              </a:ext>
            </a:extLst>
          </p:cNvPr>
          <p:cNvSpPr/>
          <p:nvPr/>
        </p:nvSpPr>
        <p:spPr>
          <a:xfrm>
            <a:off x="4678919" y="1170560"/>
            <a:ext cx="6932056" cy="4644139"/>
          </a:xfrm>
          <a:prstGeom prst="round2DiagRect">
            <a:avLst>
              <a:gd name="adj1" fmla="val 9078"/>
              <a:gd name="adj2" fmla="val 0"/>
            </a:avLst>
          </a:prstGeom>
          <a:solidFill>
            <a:srgbClr val="49C5B1">
              <a:lumMod val="20000"/>
              <a:lumOff val="80000"/>
              <a:alpha val="70000"/>
            </a:srgbClr>
          </a:solidFill>
          <a:ln w="12700" cap="flat" cmpd="sng" algn="ctr">
            <a:noFill/>
            <a:prstDash val="solid"/>
            <a:miter lim="800000"/>
          </a:ln>
          <a:effectLst/>
        </p:spPr>
        <p:txBody>
          <a:bodyPr wrap="square" rtlCol="0" anchor="ctr">
            <a:noAutofit/>
          </a:bodyP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1400" b="0"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3" name="TextBox 2">
            <a:extLst>
              <a:ext uri="{FF2B5EF4-FFF2-40B4-BE49-F238E27FC236}">
                <a16:creationId xmlns:a16="http://schemas.microsoft.com/office/drawing/2014/main" id="{D3848098-B80A-8240-AE86-7D37E8077C5B}"/>
              </a:ext>
            </a:extLst>
          </p:cNvPr>
          <p:cNvSpPr txBox="1"/>
          <p:nvPr/>
        </p:nvSpPr>
        <p:spPr>
          <a:xfrm>
            <a:off x="581025" y="1425266"/>
            <a:ext cx="3845832" cy="4231928"/>
          </a:xfrm>
          <a:prstGeom prst="rect">
            <a:avLst/>
          </a:prstGeom>
          <a:noFill/>
        </p:spPr>
        <p:txBody>
          <a:bodyPr wrap="square" lIns="0" tIns="0" rIns="0" bIns="0">
            <a:spAutoFit/>
          </a:bodyPr>
          <a:lstStyle/>
          <a:p>
            <a:pPr>
              <a:spcAft>
                <a:spcPts val="600"/>
              </a:spcAft>
              <a:defRPr/>
            </a:pPr>
            <a:r>
              <a:rPr lang="en-US" sz="2000">
                <a:solidFill>
                  <a:srgbClr val="000000"/>
                </a:solidFill>
                <a:cs typeface="Segoe Sans Display Semibold" pitchFamily="2" charset="0"/>
              </a:rPr>
              <a:t>Direct Lake is a fast-path to load the data from the lake straight into the Power BI engine, ready for analysis.</a:t>
            </a:r>
          </a:p>
          <a:p>
            <a:pPr>
              <a:spcAft>
                <a:spcPts val="600"/>
              </a:spcAft>
              <a:defRPr/>
            </a:pPr>
            <a:endParaRPr lang="en-US" sz="2000">
              <a:solidFill>
                <a:srgbClr val="000000"/>
              </a:solidFill>
              <a:cs typeface="Segoe Sans Display Semibold" pitchFamily="2" charset="0"/>
            </a:endParaRPr>
          </a:p>
          <a:p>
            <a:pPr>
              <a:spcAft>
                <a:spcPts val="600"/>
              </a:spcAft>
              <a:defRPr/>
            </a:pPr>
            <a:endParaRPr lang="en-US" sz="2000">
              <a:solidFill>
                <a:srgbClr val="000000"/>
              </a:solidFill>
              <a:cs typeface="Segoe Sans Display Semibold" pitchFamily="2" charset="0"/>
            </a:endParaRPr>
          </a:p>
          <a:p>
            <a:pPr>
              <a:spcAft>
                <a:spcPts val="600"/>
              </a:spcAft>
              <a:defRPr/>
            </a:pPr>
            <a:r>
              <a:rPr lang="en-US" sz="2000">
                <a:solidFill>
                  <a:srgbClr val="000000"/>
                </a:solidFill>
                <a:cs typeface="Segoe Sans Display Semibold" pitchFamily="2" charset="0"/>
              </a:rPr>
              <a:t>Direct Lake is based on loading parquet-formatted files directly from a data lake without having to query a Lakehouse endpoint, and without having to import or duplicate data into a Power BI semantic model</a:t>
            </a:r>
            <a:r>
              <a:rPr lang="en-US" sz="1400">
                <a:solidFill>
                  <a:srgbClr val="000000"/>
                </a:solidFill>
                <a:cs typeface="Segoe Sans Display Semibold" pitchFamily="2" charset="0"/>
              </a:rPr>
              <a:t>.</a:t>
            </a:r>
          </a:p>
        </p:txBody>
      </p:sp>
      <p:sp>
        <p:nvSpPr>
          <p:cNvPr id="4" name="Rectangle: Diagonal Corners Rounded 3">
            <a:extLst>
              <a:ext uri="{FF2B5EF4-FFF2-40B4-BE49-F238E27FC236}">
                <a16:creationId xmlns:a16="http://schemas.microsoft.com/office/drawing/2014/main" id="{6B04803F-1C34-453B-DE57-52B2A8F7D653}"/>
              </a:ext>
            </a:extLst>
          </p:cNvPr>
          <p:cNvSpPr>
            <a:spLocks/>
          </p:cNvSpPr>
          <p:nvPr/>
        </p:nvSpPr>
        <p:spPr>
          <a:xfrm>
            <a:off x="4795997" y="1272594"/>
            <a:ext cx="6697909" cy="4440079"/>
          </a:xfrm>
          <a:prstGeom prst="round2DiagRect">
            <a:avLst>
              <a:gd name="adj1" fmla="val 7657"/>
              <a:gd name="adj2" fmla="val 0"/>
            </a:avLst>
          </a:prstGeom>
          <a:solidFill>
            <a:srgbClr val="F9FA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Sans Text Semilight"/>
              <a:ea typeface="+mn-ea"/>
              <a:cs typeface="+mn-cs"/>
            </a:endParaRPr>
          </a:p>
        </p:txBody>
      </p:sp>
      <p:sp>
        <p:nvSpPr>
          <p:cNvPr id="13" name="Title 94">
            <a:extLst>
              <a:ext uri="{FF2B5EF4-FFF2-40B4-BE49-F238E27FC236}">
                <a16:creationId xmlns:a16="http://schemas.microsoft.com/office/drawing/2014/main" id="{A5893625-4AF3-1D4D-5226-97E5E02C4B63}"/>
              </a:ext>
            </a:extLst>
          </p:cNvPr>
          <p:cNvSpPr txBox="1">
            <a:spLocks/>
          </p:cNvSpPr>
          <p:nvPr/>
        </p:nvSpPr>
        <p:spPr>
          <a:xfrm>
            <a:off x="581025" y="365125"/>
            <a:ext cx="11029949" cy="5492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0" i="0" kern="1200">
                <a:solidFill>
                  <a:schemeClr val="tx1"/>
                </a:solidFill>
                <a:latin typeface="+mj-lt"/>
                <a:ea typeface="+mj-ea"/>
                <a:cs typeface="Segoe Sans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Power BI Direct Lake Mode</a:t>
            </a:r>
          </a:p>
        </p:txBody>
      </p:sp>
      <p:grpSp>
        <p:nvGrpSpPr>
          <p:cNvPr id="14" name="Group 13">
            <a:extLst>
              <a:ext uri="{FF2B5EF4-FFF2-40B4-BE49-F238E27FC236}">
                <a16:creationId xmlns:a16="http://schemas.microsoft.com/office/drawing/2014/main" id="{A1FC047F-DEEB-ABB8-4D67-5ADB457EADBF}"/>
              </a:ext>
            </a:extLst>
          </p:cNvPr>
          <p:cNvGrpSpPr/>
          <p:nvPr/>
        </p:nvGrpSpPr>
        <p:grpSpPr>
          <a:xfrm>
            <a:off x="5259102" y="1479012"/>
            <a:ext cx="5771698" cy="4027243"/>
            <a:chOff x="5197013" y="1438052"/>
            <a:chExt cx="5771698" cy="4027243"/>
          </a:xfrm>
        </p:grpSpPr>
        <p:sp>
          <p:nvSpPr>
            <p:cNvPr id="15" name="Title 5">
              <a:extLst>
                <a:ext uri="{FF2B5EF4-FFF2-40B4-BE49-F238E27FC236}">
                  <a16:creationId xmlns:a16="http://schemas.microsoft.com/office/drawing/2014/main" id="{E7A55770-F6D5-F285-564B-D1538E1DF380}"/>
                </a:ext>
              </a:extLst>
            </p:cNvPr>
            <p:cNvSpPr txBox="1">
              <a:spLocks/>
            </p:cNvSpPr>
            <p:nvPr/>
          </p:nvSpPr>
          <p:spPr>
            <a:xfrm>
              <a:off x="5197013" y="1438052"/>
              <a:ext cx="3223615" cy="184666"/>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C03BC3"/>
                  </a:solidFill>
                  <a:effectLst/>
                  <a:uLnTx/>
                  <a:uFillTx/>
                  <a:latin typeface="Segoe Sans Display Semibold" pitchFamily="2" charset="0"/>
                  <a:ea typeface="+mn-ea"/>
                  <a:cs typeface="Segoe Sans Display Semibold" pitchFamily="2" charset="0"/>
                </a:rPr>
                <a:t>Direct Query Mode. </a:t>
              </a:r>
              <a:r>
                <a:rPr kumimoji="0" lang="en-US" sz="1200" b="0" i="0" u="none" strike="noStrike" kern="1200" cap="none" spc="0" normalizeH="0" baseline="0" noProof="0">
                  <a:ln>
                    <a:noFill/>
                  </a:ln>
                  <a:solidFill>
                    <a:srgbClr val="000000"/>
                  </a:solidFill>
                  <a:effectLst/>
                  <a:uLnTx/>
                  <a:uFillTx/>
                  <a:latin typeface="Segoe Sans Text Semilight"/>
                  <a:ea typeface="+mn-ea"/>
                  <a:cs typeface="Segoe UI"/>
                </a:rPr>
                <a:t>Slow, but real time</a:t>
              </a:r>
            </a:p>
          </p:txBody>
        </p:sp>
        <p:sp>
          <p:nvSpPr>
            <p:cNvPr id="16" name="Title 5">
              <a:extLst>
                <a:ext uri="{FF2B5EF4-FFF2-40B4-BE49-F238E27FC236}">
                  <a16:creationId xmlns:a16="http://schemas.microsoft.com/office/drawing/2014/main" id="{5FB90F1E-4AB4-845A-2A63-2920BC54B5DE}"/>
                </a:ext>
              </a:extLst>
            </p:cNvPr>
            <p:cNvSpPr txBox="1">
              <a:spLocks/>
            </p:cNvSpPr>
            <p:nvPr/>
          </p:nvSpPr>
          <p:spPr>
            <a:xfrm>
              <a:off x="5197013" y="4174629"/>
              <a:ext cx="3052338"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C03BC3"/>
                  </a:solidFill>
                  <a:effectLst/>
                  <a:uLnTx/>
                  <a:uFillTx/>
                  <a:latin typeface="Segoe Sans Display Semibold" pitchFamily="2" charset="0"/>
                  <a:ea typeface="+mn-ea"/>
                  <a:cs typeface="Segoe Sans Display Semibold" pitchFamily="2" charset="0"/>
                </a:rPr>
                <a:t>Direct Lake Mode. </a:t>
              </a:r>
              <a:r>
                <a:rPr kumimoji="0" lang="en-US" sz="1200" b="0" i="0" u="none" strike="noStrike" kern="1200" cap="none" spc="0" normalizeH="0" baseline="0" noProof="0">
                  <a:ln>
                    <a:noFill/>
                  </a:ln>
                  <a:solidFill>
                    <a:srgbClr val="000000"/>
                  </a:solidFill>
                  <a:effectLst/>
                  <a:uLnTx/>
                  <a:uFillTx/>
                  <a:latin typeface="Segoe Sans Text Semilight"/>
                  <a:ea typeface="+mn-ea"/>
                  <a:cs typeface="Segoe UI"/>
                </a:rPr>
                <a:t>Fast and real time</a:t>
              </a:r>
            </a:p>
          </p:txBody>
        </p:sp>
        <p:sp>
          <p:nvSpPr>
            <p:cNvPr id="17" name="Rounded Rectangle 45">
              <a:extLst>
                <a:ext uri="{FF2B5EF4-FFF2-40B4-BE49-F238E27FC236}">
                  <a16:creationId xmlns:a16="http://schemas.microsoft.com/office/drawing/2014/main" id="{00B3D915-6325-6712-6ADA-7B06070A9C3E}"/>
                </a:ext>
              </a:extLst>
            </p:cNvPr>
            <p:cNvSpPr/>
            <p:nvPr/>
          </p:nvSpPr>
          <p:spPr>
            <a:xfrm>
              <a:off x="5197013" y="1721680"/>
              <a:ext cx="1384828" cy="1010062"/>
            </a:xfrm>
            <a:prstGeom prst="roundRect">
              <a:avLst>
                <a:gd name="adj" fmla="val 5769"/>
              </a:avLst>
            </a:prstGeom>
            <a:solidFill>
              <a:srgbClr val="49C5B1"/>
            </a:solidFill>
            <a:ln>
              <a:noFill/>
            </a:ln>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tab pos="5945188" algn="l"/>
                </a:tabLst>
                <a:defRPr/>
              </a:pPr>
              <a:r>
                <a:rPr kumimoji="0" lang="en-US" sz="12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Storage</a:t>
              </a:r>
            </a:p>
          </p:txBody>
        </p:sp>
        <p:sp>
          <p:nvSpPr>
            <p:cNvPr id="18" name="TextBox 17">
              <a:extLst>
                <a:ext uri="{FF2B5EF4-FFF2-40B4-BE49-F238E27FC236}">
                  <a16:creationId xmlns:a16="http://schemas.microsoft.com/office/drawing/2014/main" id="{924074E7-2670-6E04-9340-594AC2373464}"/>
                </a:ext>
              </a:extLst>
            </p:cNvPr>
            <p:cNvSpPr txBox="1"/>
            <p:nvPr/>
          </p:nvSpPr>
          <p:spPr>
            <a:xfrm>
              <a:off x="5547186" y="1782283"/>
              <a:ext cx="684483" cy="138499"/>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Text Semilight"/>
                  <a:cs typeface="Segoe UI" panose="020B0502040204020203" pitchFamily="34" charset="0"/>
                </a:rPr>
                <a:t>Database files</a:t>
              </a:r>
            </a:p>
          </p:txBody>
        </p:sp>
        <p:grpSp>
          <p:nvGrpSpPr>
            <p:cNvPr id="19" name="Group 18">
              <a:extLst>
                <a:ext uri="{FF2B5EF4-FFF2-40B4-BE49-F238E27FC236}">
                  <a16:creationId xmlns:a16="http://schemas.microsoft.com/office/drawing/2014/main" id="{86C668FC-EC57-7976-EEF2-19F03E629CCF}"/>
                </a:ext>
              </a:extLst>
            </p:cNvPr>
            <p:cNvGrpSpPr/>
            <p:nvPr/>
          </p:nvGrpSpPr>
          <p:grpSpPr>
            <a:xfrm flipH="1">
              <a:off x="5670908" y="1991428"/>
              <a:ext cx="426436" cy="409900"/>
              <a:chOff x="5229770" y="4366726"/>
              <a:chExt cx="606384" cy="606352"/>
            </a:xfrm>
            <a:gradFill>
              <a:gsLst>
                <a:gs pos="70000">
                  <a:srgbClr val="49C5B1"/>
                </a:gs>
                <a:gs pos="100000">
                  <a:srgbClr val="8DE971"/>
                </a:gs>
              </a:gsLst>
              <a:lin ang="2700000" scaled="1"/>
            </a:gradFill>
          </p:grpSpPr>
          <p:sp>
            <p:nvSpPr>
              <p:cNvPr id="78" name="Graphic 177">
                <a:extLst>
                  <a:ext uri="{FF2B5EF4-FFF2-40B4-BE49-F238E27FC236}">
                    <a16:creationId xmlns:a16="http://schemas.microsoft.com/office/drawing/2014/main" id="{7F7CDA3F-3C29-C41F-E80D-3737B896AE2B}"/>
                  </a:ext>
                </a:extLst>
              </p:cNvPr>
              <p:cNvSpPr/>
              <p:nvPr/>
            </p:nvSpPr>
            <p:spPr>
              <a:xfrm>
                <a:off x="5229770" y="4366726"/>
                <a:ext cx="606384" cy="606352"/>
              </a:xfrm>
              <a:custGeom>
                <a:avLst/>
                <a:gdLst>
                  <a:gd name="connsiteX0" fmla="*/ 159544 w 190500"/>
                  <a:gd name="connsiteY0" fmla="*/ 57140 h 190490"/>
                  <a:gd name="connsiteX1" fmla="*/ 190452 w 190500"/>
                  <a:gd name="connsiteY1" fmla="*/ 86335 h 190490"/>
                  <a:gd name="connsiteX2" fmla="*/ 190500 w 190500"/>
                  <a:gd name="connsiteY2" fmla="*/ 88097 h 190490"/>
                  <a:gd name="connsiteX3" fmla="*/ 190500 w 190500"/>
                  <a:gd name="connsiteY3" fmla="*/ 159534 h 190490"/>
                  <a:gd name="connsiteX4" fmla="*/ 161296 w 190500"/>
                  <a:gd name="connsiteY4" fmla="*/ 190443 h 190490"/>
                  <a:gd name="connsiteX5" fmla="*/ 159544 w 190500"/>
                  <a:gd name="connsiteY5" fmla="*/ 190490 h 190490"/>
                  <a:gd name="connsiteX6" fmla="*/ 88106 w 190500"/>
                  <a:gd name="connsiteY6" fmla="*/ 190490 h 190490"/>
                  <a:gd name="connsiteX7" fmla="*/ 57198 w 190500"/>
                  <a:gd name="connsiteY7" fmla="*/ 161287 h 190490"/>
                  <a:gd name="connsiteX8" fmla="*/ 57150 w 190500"/>
                  <a:gd name="connsiteY8" fmla="*/ 159544 h 190490"/>
                  <a:gd name="connsiteX9" fmla="*/ 57150 w 190500"/>
                  <a:gd name="connsiteY9" fmla="*/ 88106 h 190490"/>
                  <a:gd name="connsiteX10" fmla="*/ 86354 w 190500"/>
                  <a:gd name="connsiteY10" fmla="*/ 57198 h 190490"/>
                  <a:gd name="connsiteX11" fmla="*/ 88106 w 190500"/>
                  <a:gd name="connsiteY11" fmla="*/ 57150 h 190490"/>
                  <a:gd name="connsiteX12" fmla="*/ 159544 w 190500"/>
                  <a:gd name="connsiteY12" fmla="*/ 57150 h 190490"/>
                  <a:gd name="connsiteX13" fmla="*/ 130969 w 190500"/>
                  <a:gd name="connsiteY13" fmla="*/ 28575 h 190490"/>
                  <a:gd name="connsiteX14" fmla="*/ 159544 w 190500"/>
                  <a:gd name="connsiteY14" fmla="*/ 47606 h 190490"/>
                  <a:gd name="connsiteX15" fmla="*/ 88106 w 190500"/>
                  <a:gd name="connsiteY15" fmla="*/ 47606 h 190490"/>
                  <a:gd name="connsiteX16" fmla="*/ 47625 w 190500"/>
                  <a:gd name="connsiteY16" fmla="*/ 88087 h 190490"/>
                  <a:gd name="connsiteX17" fmla="*/ 47625 w 190500"/>
                  <a:gd name="connsiteY17" fmla="*/ 88097 h 190490"/>
                  <a:gd name="connsiteX18" fmla="*/ 47625 w 190500"/>
                  <a:gd name="connsiteY18" fmla="*/ 159563 h 190490"/>
                  <a:gd name="connsiteX19" fmla="*/ 28623 w 190500"/>
                  <a:gd name="connsiteY19" fmla="*/ 132731 h 190490"/>
                  <a:gd name="connsiteX20" fmla="*/ 28575 w 190500"/>
                  <a:gd name="connsiteY20" fmla="*/ 130969 h 190490"/>
                  <a:gd name="connsiteX21" fmla="*/ 28575 w 190500"/>
                  <a:gd name="connsiteY21" fmla="*/ 59531 h 190490"/>
                  <a:gd name="connsiteX22" fmla="*/ 57779 w 190500"/>
                  <a:gd name="connsiteY22" fmla="*/ 28623 h 190490"/>
                  <a:gd name="connsiteX23" fmla="*/ 59531 w 190500"/>
                  <a:gd name="connsiteY23" fmla="*/ 28575 h 190490"/>
                  <a:gd name="connsiteX24" fmla="*/ 130969 w 190500"/>
                  <a:gd name="connsiteY24" fmla="*/ 28575 h 190490"/>
                  <a:gd name="connsiteX25" fmla="*/ 102394 w 190500"/>
                  <a:gd name="connsiteY25" fmla="*/ 0 h 190490"/>
                  <a:gd name="connsiteX26" fmla="*/ 130407 w 190500"/>
                  <a:gd name="connsiteY26" fmla="*/ 17774 h 190490"/>
                  <a:gd name="connsiteX27" fmla="*/ 130969 w 190500"/>
                  <a:gd name="connsiteY27" fmla="*/ 19050 h 190490"/>
                  <a:gd name="connsiteX28" fmla="*/ 59531 w 190500"/>
                  <a:gd name="connsiteY28" fmla="*/ 19050 h 190490"/>
                  <a:gd name="connsiteX29" fmla="*/ 57512 w 190500"/>
                  <a:gd name="connsiteY29" fmla="*/ 19107 h 190490"/>
                  <a:gd name="connsiteX30" fmla="*/ 19050 w 190500"/>
                  <a:gd name="connsiteY30" fmla="*/ 59531 h 190490"/>
                  <a:gd name="connsiteX31" fmla="*/ 19050 w 190500"/>
                  <a:gd name="connsiteY31" fmla="*/ 130969 h 190490"/>
                  <a:gd name="connsiteX32" fmla="*/ 48 w 190500"/>
                  <a:gd name="connsiteY32" fmla="*/ 104146 h 190490"/>
                  <a:gd name="connsiteX33" fmla="*/ 0 w 190500"/>
                  <a:gd name="connsiteY33" fmla="*/ 102394 h 190490"/>
                  <a:gd name="connsiteX34" fmla="*/ 0 w 190500"/>
                  <a:gd name="connsiteY34" fmla="*/ 30956 h 190490"/>
                  <a:gd name="connsiteX35" fmla="*/ 29204 w 190500"/>
                  <a:gd name="connsiteY35" fmla="*/ 48 h 190490"/>
                  <a:gd name="connsiteX36" fmla="*/ 30956 w 190500"/>
                  <a:gd name="connsiteY36" fmla="*/ 0 h 190490"/>
                  <a:gd name="connsiteX37" fmla="*/ 102394 w 190500"/>
                  <a:gd name="connsiteY37"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0" h="190490">
                    <a:moveTo>
                      <a:pt x="159544" y="57140"/>
                    </a:moveTo>
                    <a:cubicBezTo>
                      <a:pt x="175957" y="57139"/>
                      <a:pt x="189518" y="69948"/>
                      <a:pt x="190452" y="86335"/>
                    </a:cubicBezTo>
                    <a:lnTo>
                      <a:pt x="190500" y="88097"/>
                    </a:lnTo>
                    <a:lnTo>
                      <a:pt x="190500" y="159534"/>
                    </a:lnTo>
                    <a:cubicBezTo>
                      <a:pt x="190501" y="175951"/>
                      <a:pt x="177687" y="189513"/>
                      <a:pt x="161296" y="190443"/>
                    </a:cubicBezTo>
                    <a:lnTo>
                      <a:pt x="159544" y="190490"/>
                    </a:lnTo>
                    <a:lnTo>
                      <a:pt x="88106" y="190490"/>
                    </a:lnTo>
                    <a:cubicBezTo>
                      <a:pt x="71690" y="190491"/>
                      <a:pt x="58127" y="177677"/>
                      <a:pt x="57198" y="161287"/>
                    </a:cubicBezTo>
                    <a:lnTo>
                      <a:pt x="57150" y="159544"/>
                    </a:lnTo>
                    <a:lnTo>
                      <a:pt x="57150" y="88106"/>
                    </a:lnTo>
                    <a:cubicBezTo>
                      <a:pt x="57149" y="71690"/>
                      <a:pt x="69963" y="58127"/>
                      <a:pt x="86354" y="57198"/>
                    </a:cubicBezTo>
                    <a:lnTo>
                      <a:pt x="88106" y="57150"/>
                    </a:lnTo>
                    <a:lnTo>
                      <a:pt x="159544" y="57150"/>
                    </a:lnTo>
                    <a:close/>
                    <a:moveTo>
                      <a:pt x="130969" y="28575"/>
                    </a:moveTo>
                    <a:cubicBezTo>
                      <a:pt x="143837" y="28575"/>
                      <a:pt x="154877" y="36433"/>
                      <a:pt x="159544" y="47606"/>
                    </a:cubicBezTo>
                    <a:lnTo>
                      <a:pt x="88106" y="47606"/>
                    </a:lnTo>
                    <a:cubicBezTo>
                      <a:pt x="65749" y="47606"/>
                      <a:pt x="47625" y="65730"/>
                      <a:pt x="47625" y="88087"/>
                    </a:cubicBezTo>
                    <a:cubicBezTo>
                      <a:pt x="47625" y="88090"/>
                      <a:pt x="47625" y="88094"/>
                      <a:pt x="47625" y="88097"/>
                    </a:cubicBezTo>
                    <a:lnTo>
                      <a:pt x="47625" y="159563"/>
                    </a:lnTo>
                    <a:cubicBezTo>
                      <a:pt x="36675" y="154997"/>
                      <a:pt x="29295" y="144576"/>
                      <a:pt x="28623" y="132731"/>
                    </a:cubicBezTo>
                    <a:lnTo>
                      <a:pt x="28575" y="130969"/>
                    </a:lnTo>
                    <a:lnTo>
                      <a:pt x="28575" y="59531"/>
                    </a:lnTo>
                    <a:cubicBezTo>
                      <a:pt x="28574" y="43115"/>
                      <a:pt x="41388" y="29552"/>
                      <a:pt x="57779" y="28623"/>
                    </a:cubicBezTo>
                    <a:lnTo>
                      <a:pt x="59531" y="28575"/>
                    </a:lnTo>
                    <a:lnTo>
                      <a:pt x="130969" y="28575"/>
                    </a:lnTo>
                    <a:close/>
                    <a:moveTo>
                      <a:pt x="102394" y="0"/>
                    </a:moveTo>
                    <a:cubicBezTo>
                      <a:pt x="114776" y="0"/>
                      <a:pt x="125454" y="7268"/>
                      <a:pt x="130407" y="17774"/>
                    </a:cubicBezTo>
                    <a:lnTo>
                      <a:pt x="130969" y="19050"/>
                    </a:lnTo>
                    <a:lnTo>
                      <a:pt x="59531" y="19050"/>
                    </a:lnTo>
                    <a:lnTo>
                      <a:pt x="57512" y="19107"/>
                    </a:lnTo>
                    <a:cubicBezTo>
                      <a:pt x="35982" y="20211"/>
                      <a:pt x="19082" y="37973"/>
                      <a:pt x="19050" y="59531"/>
                    </a:cubicBezTo>
                    <a:lnTo>
                      <a:pt x="19050" y="130969"/>
                    </a:lnTo>
                    <a:cubicBezTo>
                      <a:pt x="8103" y="126403"/>
                      <a:pt x="724" y="115988"/>
                      <a:pt x="48" y="104146"/>
                    </a:cubicBezTo>
                    <a:lnTo>
                      <a:pt x="0" y="102394"/>
                    </a:lnTo>
                    <a:lnTo>
                      <a:pt x="0" y="30956"/>
                    </a:lnTo>
                    <a:cubicBezTo>
                      <a:pt x="-1" y="14540"/>
                      <a:pt x="12813" y="977"/>
                      <a:pt x="29204" y="48"/>
                    </a:cubicBezTo>
                    <a:lnTo>
                      <a:pt x="30956" y="0"/>
                    </a:lnTo>
                    <a:lnTo>
                      <a:pt x="102394" y="0"/>
                    </a:lnTo>
                    <a:close/>
                  </a:path>
                </a:pathLst>
              </a:custGeom>
              <a:solidFill>
                <a:srgbClr val="49C5B1">
                  <a:lumMod val="20000"/>
                  <a:lumOff val="8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ndParaRPr>
              </a:p>
            </p:txBody>
          </p:sp>
          <p:sp>
            <p:nvSpPr>
              <p:cNvPr id="79" name="TextBox 78">
                <a:extLst>
                  <a:ext uri="{FF2B5EF4-FFF2-40B4-BE49-F238E27FC236}">
                    <a16:creationId xmlns:a16="http://schemas.microsoft.com/office/drawing/2014/main" id="{37BE2CCC-97E9-9350-AA9C-A078EDA4B38E}"/>
                  </a:ext>
                </a:extLst>
              </p:cNvPr>
              <p:cNvSpPr txBox="1"/>
              <p:nvPr/>
            </p:nvSpPr>
            <p:spPr>
              <a:xfrm>
                <a:off x="5465810" y="4697635"/>
                <a:ext cx="319121" cy="136585"/>
              </a:xfrm>
              <a:prstGeom prst="rect">
                <a:avLst/>
              </a:prstGeom>
              <a:noFill/>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Tables</a:t>
                </a:r>
              </a:p>
            </p:txBody>
          </p:sp>
        </p:grpSp>
        <p:sp>
          <p:nvSpPr>
            <p:cNvPr id="20" name="Cylinder 32">
              <a:extLst>
                <a:ext uri="{FF2B5EF4-FFF2-40B4-BE49-F238E27FC236}">
                  <a16:creationId xmlns:a16="http://schemas.microsoft.com/office/drawing/2014/main" id="{1DD8D127-1533-FB1C-BD72-675812358FF5}"/>
                </a:ext>
              </a:extLst>
            </p:cNvPr>
            <p:cNvSpPr/>
            <p:nvPr/>
          </p:nvSpPr>
          <p:spPr>
            <a:xfrm>
              <a:off x="7217467" y="1838765"/>
              <a:ext cx="645387" cy="777673"/>
            </a:xfrm>
            <a:prstGeom prst="can">
              <a:avLst/>
            </a:prstGeom>
            <a:solidFill>
              <a:srgbClr val="225B61">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Data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Warehouse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Lakehouse</a:t>
              </a:r>
            </a:p>
          </p:txBody>
        </p:sp>
        <p:sp>
          <p:nvSpPr>
            <p:cNvPr id="21" name="Cube 20">
              <a:extLst>
                <a:ext uri="{FF2B5EF4-FFF2-40B4-BE49-F238E27FC236}">
                  <a16:creationId xmlns:a16="http://schemas.microsoft.com/office/drawing/2014/main" id="{5E7670D4-F9A3-CDC7-CD26-8436AA6078D0}"/>
                </a:ext>
              </a:extLst>
            </p:cNvPr>
            <p:cNvSpPr/>
            <p:nvPr/>
          </p:nvSpPr>
          <p:spPr bwMode="auto">
            <a:xfrm>
              <a:off x="8872415" y="1840706"/>
              <a:ext cx="698489" cy="683401"/>
            </a:xfrm>
            <a:prstGeom prst="cube">
              <a:avLst/>
            </a:prstGeom>
            <a:solidFill>
              <a:srgbClr val="225B61">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Power BI</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Analysis</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Services</a:t>
              </a:r>
            </a:p>
          </p:txBody>
        </p:sp>
        <p:cxnSp>
          <p:nvCxnSpPr>
            <p:cNvPr id="22" name="Straight Arrow Connector 21">
              <a:extLst>
                <a:ext uri="{FF2B5EF4-FFF2-40B4-BE49-F238E27FC236}">
                  <a16:creationId xmlns:a16="http://schemas.microsoft.com/office/drawing/2014/main" id="{48455284-10C5-FC9B-338B-0508A615A708}"/>
                </a:ext>
              </a:extLst>
            </p:cNvPr>
            <p:cNvCxnSpPr>
              <a:cxnSpLocks/>
              <a:endCxn id="20" idx="4"/>
            </p:cNvCxnSpPr>
            <p:nvPr/>
          </p:nvCxnSpPr>
          <p:spPr>
            <a:xfrm flipH="1">
              <a:off x="7862854" y="2227602"/>
              <a:ext cx="1001315" cy="0"/>
            </a:xfrm>
            <a:prstGeom prst="straightConnector1">
              <a:avLst/>
            </a:prstGeom>
            <a:noFill/>
            <a:ln w="19050" cap="rnd" cmpd="sng" algn="ctr">
              <a:solidFill>
                <a:srgbClr val="49C5B1"/>
              </a:solidFill>
              <a:prstDash val="solid"/>
              <a:headEnd type="none" w="med" len="med"/>
              <a:tailEnd type="arrow" w="lg" len="sm"/>
            </a:ln>
            <a:effectLst/>
          </p:spPr>
        </p:cxnSp>
        <p:sp>
          <p:nvSpPr>
            <p:cNvPr id="23" name="TextBox 22">
              <a:extLst>
                <a:ext uri="{FF2B5EF4-FFF2-40B4-BE49-F238E27FC236}">
                  <a16:creationId xmlns:a16="http://schemas.microsoft.com/office/drawing/2014/main" id="{D0331AEF-B971-5D4F-426F-28989D19299C}"/>
                </a:ext>
              </a:extLst>
            </p:cNvPr>
            <p:cNvSpPr txBox="1"/>
            <p:nvPr/>
          </p:nvSpPr>
          <p:spPr>
            <a:xfrm>
              <a:off x="8171849" y="1855639"/>
              <a:ext cx="6244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SQL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Queries</a:t>
              </a:r>
            </a:p>
          </p:txBody>
        </p:sp>
        <p:sp>
          <p:nvSpPr>
            <p:cNvPr id="24" name="Rounded Rectangle 21">
              <a:extLst>
                <a:ext uri="{FF2B5EF4-FFF2-40B4-BE49-F238E27FC236}">
                  <a16:creationId xmlns:a16="http://schemas.microsoft.com/office/drawing/2014/main" id="{14222712-29D1-8C58-7316-4BE10AC9ACC2}"/>
                </a:ext>
              </a:extLst>
            </p:cNvPr>
            <p:cNvSpPr/>
            <p:nvPr/>
          </p:nvSpPr>
          <p:spPr bwMode="auto">
            <a:xfrm flipH="1">
              <a:off x="6251832" y="2090229"/>
              <a:ext cx="660087" cy="274746"/>
            </a:xfrm>
            <a:prstGeom prst="roundRect">
              <a:avLst>
                <a:gd name="adj" fmla="val 50000"/>
              </a:avLst>
            </a:prstGeom>
            <a:solidFill>
              <a:srgbClr val="FFFFFF">
                <a:lumMod val="95000"/>
              </a:srgbClr>
            </a:solidFill>
            <a:ln w="9525" cap="flat" cmpd="sng" algn="ctr">
              <a:noFill/>
              <a:prstDash val="solid"/>
              <a:headEnd type="none" w="med" len="med"/>
              <a:tailEnd type="none" w="med" len="med"/>
            </a:ln>
            <a:effectLst>
              <a:outerShdw blurRad="254000" dist="38100" dir="2700000" algn="tl" rotWithShape="0">
                <a:prstClr val="black">
                  <a:alpha val="20000"/>
                </a:prstClr>
              </a:outerShdw>
            </a:effectLst>
          </p:spPr>
          <p:txBody>
            <a:bodyPr rot="0" spcFirstLastPara="0" vertOverflow="overflow" horzOverflow="overflow" vert="horz" wrap="square" lIns="0" tIns="0" rIns="108000" bIns="0" numCol="1" spcCol="0" rtlCol="0" fromWordArt="0" anchor="ctr" anchorCtr="0" forceAA="0" compatLnSpc="1">
              <a:prstTxWarp prst="textNoShape">
                <a:avLst/>
              </a:prstTxWarp>
              <a:no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Text Semilight"/>
                  <a:cs typeface="Segoe Sans Display Semibold" pitchFamily="2" charset="0"/>
                </a:rPr>
                <a:t>Scan</a:t>
              </a:r>
            </a:p>
          </p:txBody>
        </p:sp>
        <p:cxnSp>
          <p:nvCxnSpPr>
            <p:cNvPr id="25" name="Straight Connector 24">
              <a:extLst>
                <a:ext uri="{FF2B5EF4-FFF2-40B4-BE49-F238E27FC236}">
                  <a16:creationId xmlns:a16="http://schemas.microsoft.com/office/drawing/2014/main" id="{94A2DF82-FCB8-4CF7-9EF6-CF1858490462}"/>
                </a:ext>
              </a:extLst>
            </p:cNvPr>
            <p:cNvCxnSpPr>
              <a:cxnSpLocks/>
            </p:cNvCxnSpPr>
            <p:nvPr/>
          </p:nvCxnSpPr>
          <p:spPr>
            <a:xfrm flipH="1">
              <a:off x="6329121" y="2227601"/>
              <a:ext cx="95215" cy="0"/>
            </a:xfrm>
            <a:prstGeom prst="line">
              <a:avLst/>
            </a:prstGeom>
            <a:noFill/>
            <a:ln w="25400" cap="rnd" cmpd="sng" algn="ctr">
              <a:solidFill>
                <a:srgbClr val="091F2C"/>
              </a:solidFill>
              <a:prstDash val="solid"/>
              <a:headEnd type="none" w="lg" len="med"/>
              <a:tailEnd type="none" w="lg" len="med"/>
            </a:ln>
            <a:effectLst/>
          </p:spPr>
        </p:cxnSp>
        <p:cxnSp>
          <p:nvCxnSpPr>
            <p:cNvPr id="26" name="Straight Connector 25">
              <a:extLst>
                <a:ext uri="{FF2B5EF4-FFF2-40B4-BE49-F238E27FC236}">
                  <a16:creationId xmlns:a16="http://schemas.microsoft.com/office/drawing/2014/main" id="{028FB64B-7DCD-D4DB-7EC4-C01CA4B8DCB7}"/>
                </a:ext>
              </a:extLst>
            </p:cNvPr>
            <p:cNvCxnSpPr>
              <a:cxnSpLocks/>
            </p:cNvCxnSpPr>
            <p:nvPr/>
          </p:nvCxnSpPr>
          <p:spPr>
            <a:xfrm flipH="1">
              <a:off x="6327533" y="2185287"/>
              <a:ext cx="36380" cy="42314"/>
            </a:xfrm>
            <a:prstGeom prst="line">
              <a:avLst/>
            </a:prstGeom>
            <a:noFill/>
            <a:ln w="25400" cap="rnd" cmpd="sng" algn="ctr">
              <a:solidFill>
                <a:srgbClr val="091F2C"/>
              </a:solidFill>
              <a:prstDash val="solid"/>
              <a:headEnd type="none" w="lg" len="med"/>
              <a:tailEnd type="none" w="lg" len="med"/>
            </a:ln>
            <a:effectLst/>
          </p:spPr>
        </p:cxnSp>
        <p:cxnSp>
          <p:nvCxnSpPr>
            <p:cNvPr id="27" name="Straight Connector 26">
              <a:extLst>
                <a:ext uri="{FF2B5EF4-FFF2-40B4-BE49-F238E27FC236}">
                  <a16:creationId xmlns:a16="http://schemas.microsoft.com/office/drawing/2014/main" id="{86B66211-F51D-7F5B-CE19-05973C5349AD}"/>
                </a:ext>
              </a:extLst>
            </p:cNvPr>
            <p:cNvCxnSpPr>
              <a:cxnSpLocks/>
            </p:cNvCxnSpPr>
            <p:nvPr/>
          </p:nvCxnSpPr>
          <p:spPr>
            <a:xfrm flipH="1" flipV="1">
              <a:off x="6327541" y="2227603"/>
              <a:ext cx="36380" cy="42314"/>
            </a:xfrm>
            <a:prstGeom prst="line">
              <a:avLst/>
            </a:prstGeom>
            <a:noFill/>
            <a:ln w="25400" cap="rnd" cmpd="sng" algn="ctr">
              <a:solidFill>
                <a:srgbClr val="091F2C"/>
              </a:solidFill>
              <a:prstDash val="solid"/>
              <a:headEnd type="none" w="lg" len="med"/>
              <a:tailEnd type="none" w="lg" len="med"/>
            </a:ln>
            <a:effectLst/>
          </p:spPr>
        </p:cxnSp>
        <p:grpSp>
          <p:nvGrpSpPr>
            <p:cNvPr id="28" name="Group 27">
              <a:extLst>
                <a:ext uri="{FF2B5EF4-FFF2-40B4-BE49-F238E27FC236}">
                  <a16:creationId xmlns:a16="http://schemas.microsoft.com/office/drawing/2014/main" id="{8DEB84A9-08A5-144A-2AF2-4661BB72177C}"/>
                </a:ext>
                <a:ext uri="{C183D7F6-B498-43B3-948B-1728B52AA6E4}">
                  <adec:decorative xmlns:adec="http://schemas.microsoft.com/office/drawing/2017/decorative" val="1"/>
                </a:ext>
              </a:extLst>
            </p:cNvPr>
            <p:cNvGrpSpPr>
              <a:grpSpLocks/>
            </p:cNvGrpSpPr>
            <p:nvPr/>
          </p:nvGrpSpPr>
          <p:grpSpPr>
            <a:xfrm>
              <a:off x="10474935" y="1973924"/>
              <a:ext cx="493776" cy="490794"/>
              <a:chOff x="581025" y="1723347"/>
              <a:chExt cx="498290" cy="498290"/>
            </a:xfrm>
          </p:grpSpPr>
          <p:sp>
            <p:nvSpPr>
              <p:cNvPr id="76" name="Oval 75">
                <a:extLst>
                  <a:ext uri="{FF2B5EF4-FFF2-40B4-BE49-F238E27FC236}">
                    <a16:creationId xmlns:a16="http://schemas.microsoft.com/office/drawing/2014/main" id="{4E5FAB5C-382D-ECF3-B51F-E71C8B3B7667}"/>
                  </a:ext>
                </a:extLst>
              </p:cNvPr>
              <p:cNvSpPr/>
              <p:nvPr/>
            </p:nvSpPr>
            <p:spPr>
              <a:xfrm>
                <a:off x="581025" y="1723347"/>
                <a:ext cx="498290" cy="498290"/>
              </a:xfrm>
              <a:prstGeom prst="ellipse">
                <a:avLst/>
              </a:prstGeom>
              <a:gradFill>
                <a:gsLst>
                  <a:gs pos="80712">
                    <a:srgbClr val="7A75C1"/>
                  </a:gs>
                  <a:gs pos="18000">
                    <a:srgbClr val="49C5B1"/>
                  </a:gs>
                  <a:gs pos="96000">
                    <a:srgbClr val="8661C5"/>
                  </a:gs>
                </a:gsLst>
                <a:lin ang="2700000" scaled="1"/>
              </a:gradFill>
              <a:ln w="12700" cap="flat" cmpd="sng" algn="ctr">
                <a:noFill/>
                <a:prstDash val="solid"/>
                <a:miter lim="800000"/>
              </a:ln>
              <a:effectLst>
                <a:outerShdw blurRad="101600" dist="50800" dir="2700000" algn="tl" rotWithShape="0">
                  <a:srgbClr val="000000">
                    <a:lumMod val="50000"/>
                    <a:lumOff val="50000"/>
                    <a:alpha val="20000"/>
                  </a:srgbClr>
                </a:outerShdw>
              </a:effectLst>
            </p:spPr>
            <p:txBody>
              <a:bodyPr rtlCol="0" anchor="ct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1100" b="0" i="0" u="none" strike="noStrike" kern="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77" name="Oval 76">
                <a:extLst>
                  <a:ext uri="{FF2B5EF4-FFF2-40B4-BE49-F238E27FC236}">
                    <a16:creationId xmlns:a16="http://schemas.microsoft.com/office/drawing/2014/main" id="{B69C107D-87FB-E0F1-10E6-AA3EC569B103}"/>
                  </a:ext>
                </a:extLst>
              </p:cNvPr>
              <p:cNvSpPr/>
              <p:nvPr/>
            </p:nvSpPr>
            <p:spPr>
              <a:xfrm>
                <a:off x="610795" y="1753117"/>
                <a:ext cx="438750" cy="438750"/>
              </a:xfrm>
              <a:prstGeom prst="ellipse">
                <a:avLst/>
              </a:prstGeom>
              <a:solidFill>
                <a:srgbClr val="FFFFFF"/>
              </a:solidFill>
              <a:ln w="12700" cap="flat" cmpd="sng" algn="ctr">
                <a:noFill/>
                <a:prstDash val="solid"/>
                <a:miter lim="800000"/>
              </a:ln>
              <a:effectLst>
                <a:outerShdw blurRad="101600" dist="50800" dir="2700000" algn="tl" rotWithShape="0">
                  <a:srgbClr val="000000">
                    <a:lumMod val="50000"/>
                    <a:lumOff val="50000"/>
                    <a:alpha val="20000"/>
                  </a:srgbClr>
                </a:outerShdw>
              </a:effectLst>
            </p:spPr>
            <p:txBody>
              <a:bodyPr rtlCol="0" anchor="ct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2000" b="1" i="0" u="none" strike="noStrike" kern="0" cap="none" spc="0" normalizeH="0" baseline="0" noProof="0">
                  <a:ln>
                    <a:noFill/>
                  </a:ln>
                  <a:solidFill>
                    <a:srgbClr val="225B61"/>
                  </a:solidFill>
                  <a:effectLst/>
                  <a:uLnTx/>
                  <a:uFillTx/>
                  <a:latin typeface="Segoe Sans Display"/>
                  <a:ea typeface="+mn-ea"/>
                  <a:cs typeface="Segoe Sans Display Semibold" pitchFamily="2" charset="0"/>
                </a:endParaRPr>
              </a:p>
            </p:txBody>
          </p:sp>
        </p:grpSp>
        <p:sp>
          <p:nvSpPr>
            <p:cNvPr id="29" name="TextBox 28">
              <a:extLst>
                <a:ext uri="{FF2B5EF4-FFF2-40B4-BE49-F238E27FC236}">
                  <a16:creationId xmlns:a16="http://schemas.microsoft.com/office/drawing/2014/main" id="{F04C875B-67AD-D5AA-965A-1BD32ED4BBB6}"/>
                </a:ext>
              </a:extLst>
            </p:cNvPr>
            <p:cNvSpPr txBox="1"/>
            <p:nvPr/>
          </p:nvSpPr>
          <p:spPr>
            <a:xfrm>
              <a:off x="9799785" y="1840582"/>
              <a:ext cx="6244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DAX</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Queries</a:t>
              </a:r>
            </a:p>
          </p:txBody>
        </p:sp>
        <p:cxnSp>
          <p:nvCxnSpPr>
            <p:cNvPr id="30" name="Straight Arrow Connector 29">
              <a:extLst>
                <a:ext uri="{FF2B5EF4-FFF2-40B4-BE49-F238E27FC236}">
                  <a16:creationId xmlns:a16="http://schemas.microsoft.com/office/drawing/2014/main" id="{E6A98DB5-8D95-8639-003B-C754EAB16C1D}"/>
                </a:ext>
              </a:extLst>
            </p:cNvPr>
            <p:cNvCxnSpPr>
              <a:cxnSpLocks/>
            </p:cNvCxnSpPr>
            <p:nvPr/>
          </p:nvCxnSpPr>
          <p:spPr>
            <a:xfrm flipH="1">
              <a:off x="9570904" y="2219321"/>
              <a:ext cx="896778" cy="0"/>
            </a:xfrm>
            <a:prstGeom prst="straightConnector1">
              <a:avLst/>
            </a:prstGeom>
            <a:noFill/>
            <a:ln w="19050" cap="rnd" cmpd="sng" algn="ctr">
              <a:solidFill>
                <a:srgbClr val="49C5B1"/>
              </a:solidFill>
              <a:prstDash val="solid"/>
              <a:headEnd type="none" w="med" len="med"/>
              <a:tailEnd type="arrow" w="lg" len="sm"/>
            </a:ln>
            <a:effectLst/>
          </p:spPr>
        </p:cxnSp>
        <p:sp>
          <p:nvSpPr>
            <p:cNvPr id="31" name="TextBox 30">
              <a:extLst>
                <a:ext uri="{FF2B5EF4-FFF2-40B4-BE49-F238E27FC236}">
                  <a16:creationId xmlns:a16="http://schemas.microsoft.com/office/drawing/2014/main" id="{E5DE9F5E-5D78-9DB0-64CF-247DFBF67D15}"/>
                </a:ext>
              </a:extLst>
            </p:cNvPr>
            <p:cNvSpPr txBox="1"/>
            <p:nvPr/>
          </p:nvSpPr>
          <p:spPr>
            <a:xfrm>
              <a:off x="10517280" y="2246921"/>
              <a:ext cx="409086" cy="169277"/>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000000"/>
                  </a:solidFill>
                  <a:effectLst/>
                  <a:uLnTx/>
                  <a:uFillTx/>
                  <a:latin typeface="Segoe UI Semibold"/>
                </a:rPr>
                <a:t>Reports</a:t>
              </a:r>
            </a:p>
          </p:txBody>
        </p:sp>
        <p:pic>
          <p:nvPicPr>
            <p:cNvPr id="32" name="Graphic 31">
              <a:extLst>
                <a:ext uri="{FF2B5EF4-FFF2-40B4-BE49-F238E27FC236}">
                  <a16:creationId xmlns:a16="http://schemas.microsoft.com/office/drawing/2014/main" id="{9EE8BD2A-0C8A-2BB2-DAC2-CD768F226919}"/>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02767" y="2063918"/>
              <a:ext cx="238114" cy="217458"/>
            </a:xfrm>
            <a:prstGeom prst="rect">
              <a:avLst/>
            </a:prstGeom>
          </p:spPr>
        </p:pic>
        <p:sp>
          <p:nvSpPr>
            <p:cNvPr id="33" name="Rounded Rectangle 45">
              <a:extLst>
                <a:ext uri="{FF2B5EF4-FFF2-40B4-BE49-F238E27FC236}">
                  <a16:creationId xmlns:a16="http://schemas.microsoft.com/office/drawing/2014/main" id="{D3E593B9-B89B-A300-5B45-6B0C36021F49}"/>
                </a:ext>
              </a:extLst>
            </p:cNvPr>
            <p:cNvSpPr/>
            <p:nvPr/>
          </p:nvSpPr>
          <p:spPr>
            <a:xfrm>
              <a:off x="5197013" y="2931300"/>
              <a:ext cx="1384828" cy="1010062"/>
            </a:xfrm>
            <a:prstGeom prst="roundRect">
              <a:avLst>
                <a:gd name="adj" fmla="val 5769"/>
              </a:avLst>
            </a:prstGeom>
            <a:solidFill>
              <a:srgbClr val="49C5B1"/>
            </a:solidFill>
            <a:ln>
              <a:noFill/>
            </a:ln>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tab pos="5945188" algn="l"/>
                </a:tabLst>
                <a:defRPr/>
              </a:pPr>
              <a:r>
                <a:rPr kumimoji="0" lang="en-US" sz="12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Storage</a:t>
              </a:r>
            </a:p>
          </p:txBody>
        </p:sp>
        <p:sp>
          <p:nvSpPr>
            <p:cNvPr id="34" name="TextBox 33">
              <a:extLst>
                <a:ext uri="{FF2B5EF4-FFF2-40B4-BE49-F238E27FC236}">
                  <a16:creationId xmlns:a16="http://schemas.microsoft.com/office/drawing/2014/main" id="{EF222238-1275-5BC3-2572-7FE97E4DE776}"/>
                </a:ext>
              </a:extLst>
            </p:cNvPr>
            <p:cNvSpPr txBox="1"/>
            <p:nvPr/>
          </p:nvSpPr>
          <p:spPr>
            <a:xfrm>
              <a:off x="5547186" y="2991903"/>
              <a:ext cx="684483" cy="138499"/>
            </a:xfrm>
            <a:prstGeom prst="rect">
              <a:avLst/>
            </a:prstGeom>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Text Semilight"/>
                  <a:cs typeface="Segoe UI" panose="020B0502040204020203" pitchFamily="34" charset="0"/>
                </a:rPr>
                <a:t>Database files</a:t>
              </a:r>
            </a:p>
          </p:txBody>
        </p:sp>
        <p:grpSp>
          <p:nvGrpSpPr>
            <p:cNvPr id="35" name="Group 34">
              <a:extLst>
                <a:ext uri="{FF2B5EF4-FFF2-40B4-BE49-F238E27FC236}">
                  <a16:creationId xmlns:a16="http://schemas.microsoft.com/office/drawing/2014/main" id="{7F640C0C-9020-2417-FB56-66065CB32886}"/>
                </a:ext>
              </a:extLst>
            </p:cNvPr>
            <p:cNvGrpSpPr/>
            <p:nvPr/>
          </p:nvGrpSpPr>
          <p:grpSpPr>
            <a:xfrm flipH="1">
              <a:off x="5670908" y="3201048"/>
              <a:ext cx="426436" cy="409900"/>
              <a:chOff x="5229770" y="4366726"/>
              <a:chExt cx="606384" cy="606352"/>
            </a:xfrm>
            <a:gradFill>
              <a:gsLst>
                <a:gs pos="70000">
                  <a:srgbClr val="49C5B1"/>
                </a:gs>
                <a:gs pos="100000">
                  <a:srgbClr val="8DE971"/>
                </a:gs>
              </a:gsLst>
              <a:lin ang="2700000" scaled="1"/>
            </a:gradFill>
          </p:grpSpPr>
          <p:sp>
            <p:nvSpPr>
              <p:cNvPr id="74" name="Graphic 177">
                <a:extLst>
                  <a:ext uri="{FF2B5EF4-FFF2-40B4-BE49-F238E27FC236}">
                    <a16:creationId xmlns:a16="http://schemas.microsoft.com/office/drawing/2014/main" id="{24B2438B-D909-B7D0-63B3-0A913E7FC833}"/>
                  </a:ext>
                </a:extLst>
              </p:cNvPr>
              <p:cNvSpPr/>
              <p:nvPr/>
            </p:nvSpPr>
            <p:spPr>
              <a:xfrm>
                <a:off x="5229770" y="4366726"/>
                <a:ext cx="606384" cy="606352"/>
              </a:xfrm>
              <a:custGeom>
                <a:avLst/>
                <a:gdLst>
                  <a:gd name="connsiteX0" fmla="*/ 159544 w 190500"/>
                  <a:gd name="connsiteY0" fmla="*/ 57140 h 190490"/>
                  <a:gd name="connsiteX1" fmla="*/ 190452 w 190500"/>
                  <a:gd name="connsiteY1" fmla="*/ 86335 h 190490"/>
                  <a:gd name="connsiteX2" fmla="*/ 190500 w 190500"/>
                  <a:gd name="connsiteY2" fmla="*/ 88097 h 190490"/>
                  <a:gd name="connsiteX3" fmla="*/ 190500 w 190500"/>
                  <a:gd name="connsiteY3" fmla="*/ 159534 h 190490"/>
                  <a:gd name="connsiteX4" fmla="*/ 161296 w 190500"/>
                  <a:gd name="connsiteY4" fmla="*/ 190443 h 190490"/>
                  <a:gd name="connsiteX5" fmla="*/ 159544 w 190500"/>
                  <a:gd name="connsiteY5" fmla="*/ 190490 h 190490"/>
                  <a:gd name="connsiteX6" fmla="*/ 88106 w 190500"/>
                  <a:gd name="connsiteY6" fmla="*/ 190490 h 190490"/>
                  <a:gd name="connsiteX7" fmla="*/ 57198 w 190500"/>
                  <a:gd name="connsiteY7" fmla="*/ 161287 h 190490"/>
                  <a:gd name="connsiteX8" fmla="*/ 57150 w 190500"/>
                  <a:gd name="connsiteY8" fmla="*/ 159544 h 190490"/>
                  <a:gd name="connsiteX9" fmla="*/ 57150 w 190500"/>
                  <a:gd name="connsiteY9" fmla="*/ 88106 h 190490"/>
                  <a:gd name="connsiteX10" fmla="*/ 86354 w 190500"/>
                  <a:gd name="connsiteY10" fmla="*/ 57198 h 190490"/>
                  <a:gd name="connsiteX11" fmla="*/ 88106 w 190500"/>
                  <a:gd name="connsiteY11" fmla="*/ 57150 h 190490"/>
                  <a:gd name="connsiteX12" fmla="*/ 159544 w 190500"/>
                  <a:gd name="connsiteY12" fmla="*/ 57150 h 190490"/>
                  <a:gd name="connsiteX13" fmla="*/ 130969 w 190500"/>
                  <a:gd name="connsiteY13" fmla="*/ 28575 h 190490"/>
                  <a:gd name="connsiteX14" fmla="*/ 159544 w 190500"/>
                  <a:gd name="connsiteY14" fmla="*/ 47606 h 190490"/>
                  <a:gd name="connsiteX15" fmla="*/ 88106 w 190500"/>
                  <a:gd name="connsiteY15" fmla="*/ 47606 h 190490"/>
                  <a:gd name="connsiteX16" fmla="*/ 47625 w 190500"/>
                  <a:gd name="connsiteY16" fmla="*/ 88087 h 190490"/>
                  <a:gd name="connsiteX17" fmla="*/ 47625 w 190500"/>
                  <a:gd name="connsiteY17" fmla="*/ 88097 h 190490"/>
                  <a:gd name="connsiteX18" fmla="*/ 47625 w 190500"/>
                  <a:gd name="connsiteY18" fmla="*/ 159563 h 190490"/>
                  <a:gd name="connsiteX19" fmla="*/ 28623 w 190500"/>
                  <a:gd name="connsiteY19" fmla="*/ 132731 h 190490"/>
                  <a:gd name="connsiteX20" fmla="*/ 28575 w 190500"/>
                  <a:gd name="connsiteY20" fmla="*/ 130969 h 190490"/>
                  <a:gd name="connsiteX21" fmla="*/ 28575 w 190500"/>
                  <a:gd name="connsiteY21" fmla="*/ 59531 h 190490"/>
                  <a:gd name="connsiteX22" fmla="*/ 57779 w 190500"/>
                  <a:gd name="connsiteY22" fmla="*/ 28623 h 190490"/>
                  <a:gd name="connsiteX23" fmla="*/ 59531 w 190500"/>
                  <a:gd name="connsiteY23" fmla="*/ 28575 h 190490"/>
                  <a:gd name="connsiteX24" fmla="*/ 130969 w 190500"/>
                  <a:gd name="connsiteY24" fmla="*/ 28575 h 190490"/>
                  <a:gd name="connsiteX25" fmla="*/ 102394 w 190500"/>
                  <a:gd name="connsiteY25" fmla="*/ 0 h 190490"/>
                  <a:gd name="connsiteX26" fmla="*/ 130407 w 190500"/>
                  <a:gd name="connsiteY26" fmla="*/ 17774 h 190490"/>
                  <a:gd name="connsiteX27" fmla="*/ 130969 w 190500"/>
                  <a:gd name="connsiteY27" fmla="*/ 19050 h 190490"/>
                  <a:gd name="connsiteX28" fmla="*/ 59531 w 190500"/>
                  <a:gd name="connsiteY28" fmla="*/ 19050 h 190490"/>
                  <a:gd name="connsiteX29" fmla="*/ 57512 w 190500"/>
                  <a:gd name="connsiteY29" fmla="*/ 19107 h 190490"/>
                  <a:gd name="connsiteX30" fmla="*/ 19050 w 190500"/>
                  <a:gd name="connsiteY30" fmla="*/ 59531 h 190490"/>
                  <a:gd name="connsiteX31" fmla="*/ 19050 w 190500"/>
                  <a:gd name="connsiteY31" fmla="*/ 130969 h 190490"/>
                  <a:gd name="connsiteX32" fmla="*/ 48 w 190500"/>
                  <a:gd name="connsiteY32" fmla="*/ 104146 h 190490"/>
                  <a:gd name="connsiteX33" fmla="*/ 0 w 190500"/>
                  <a:gd name="connsiteY33" fmla="*/ 102394 h 190490"/>
                  <a:gd name="connsiteX34" fmla="*/ 0 w 190500"/>
                  <a:gd name="connsiteY34" fmla="*/ 30956 h 190490"/>
                  <a:gd name="connsiteX35" fmla="*/ 29204 w 190500"/>
                  <a:gd name="connsiteY35" fmla="*/ 48 h 190490"/>
                  <a:gd name="connsiteX36" fmla="*/ 30956 w 190500"/>
                  <a:gd name="connsiteY36" fmla="*/ 0 h 190490"/>
                  <a:gd name="connsiteX37" fmla="*/ 102394 w 190500"/>
                  <a:gd name="connsiteY37"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0" h="190490">
                    <a:moveTo>
                      <a:pt x="159544" y="57140"/>
                    </a:moveTo>
                    <a:cubicBezTo>
                      <a:pt x="175957" y="57139"/>
                      <a:pt x="189518" y="69948"/>
                      <a:pt x="190452" y="86335"/>
                    </a:cubicBezTo>
                    <a:lnTo>
                      <a:pt x="190500" y="88097"/>
                    </a:lnTo>
                    <a:lnTo>
                      <a:pt x="190500" y="159534"/>
                    </a:lnTo>
                    <a:cubicBezTo>
                      <a:pt x="190501" y="175951"/>
                      <a:pt x="177687" y="189513"/>
                      <a:pt x="161296" y="190443"/>
                    </a:cubicBezTo>
                    <a:lnTo>
                      <a:pt x="159544" y="190490"/>
                    </a:lnTo>
                    <a:lnTo>
                      <a:pt x="88106" y="190490"/>
                    </a:lnTo>
                    <a:cubicBezTo>
                      <a:pt x="71690" y="190491"/>
                      <a:pt x="58127" y="177677"/>
                      <a:pt x="57198" y="161287"/>
                    </a:cubicBezTo>
                    <a:lnTo>
                      <a:pt x="57150" y="159544"/>
                    </a:lnTo>
                    <a:lnTo>
                      <a:pt x="57150" y="88106"/>
                    </a:lnTo>
                    <a:cubicBezTo>
                      <a:pt x="57149" y="71690"/>
                      <a:pt x="69963" y="58127"/>
                      <a:pt x="86354" y="57198"/>
                    </a:cubicBezTo>
                    <a:lnTo>
                      <a:pt x="88106" y="57150"/>
                    </a:lnTo>
                    <a:lnTo>
                      <a:pt x="159544" y="57150"/>
                    </a:lnTo>
                    <a:close/>
                    <a:moveTo>
                      <a:pt x="130969" y="28575"/>
                    </a:moveTo>
                    <a:cubicBezTo>
                      <a:pt x="143837" y="28575"/>
                      <a:pt x="154877" y="36433"/>
                      <a:pt x="159544" y="47606"/>
                    </a:cubicBezTo>
                    <a:lnTo>
                      <a:pt x="88106" y="47606"/>
                    </a:lnTo>
                    <a:cubicBezTo>
                      <a:pt x="65749" y="47606"/>
                      <a:pt x="47625" y="65730"/>
                      <a:pt x="47625" y="88087"/>
                    </a:cubicBezTo>
                    <a:cubicBezTo>
                      <a:pt x="47625" y="88090"/>
                      <a:pt x="47625" y="88094"/>
                      <a:pt x="47625" y="88097"/>
                    </a:cubicBezTo>
                    <a:lnTo>
                      <a:pt x="47625" y="159563"/>
                    </a:lnTo>
                    <a:cubicBezTo>
                      <a:pt x="36675" y="154997"/>
                      <a:pt x="29295" y="144576"/>
                      <a:pt x="28623" y="132731"/>
                    </a:cubicBezTo>
                    <a:lnTo>
                      <a:pt x="28575" y="130969"/>
                    </a:lnTo>
                    <a:lnTo>
                      <a:pt x="28575" y="59531"/>
                    </a:lnTo>
                    <a:cubicBezTo>
                      <a:pt x="28574" y="43115"/>
                      <a:pt x="41388" y="29552"/>
                      <a:pt x="57779" y="28623"/>
                    </a:cubicBezTo>
                    <a:lnTo>
                      <a:pt x="59531" y="28575"/>
                    </a:lnTo>
                    <a:lnTo>
                      <a:pt x="130969" y="28575"/>
                    </a:lnTo>
                    <a:close/>
                    <a:moveTo>
                      <a:pt x="102394" y="0"/>
                    </a:moveTo>
                    <a:cubicBezTo>
                      <a:pt x="114776" y="0"/>
                      <a:pt x="125454" y="7268"/>
                      <a:pt x="130407" y="17774"/>
                    </a:cubicBezTo>
                    <a:lnTo>
                      <a:pt x="130969" y="19050"/>
                    </a:lnTo>
                    <a:lnTo>
                      <a:pt x="59531" y="19050"/>
                    </a:lnTo>
                    <a:lnTo>
                      <a:pt x="57512" y="19107"/>
                    </a:lnTo>
                    <a:cubicBezTo>
                      <a:pt x="35982" y="20211"/>
                      <a:pt x="19082" y="37973"/>
                      <a:pt x="19050" y="59531"/>
                    </a:cubicBezTo>
                    <a:lnTo>
                      <a:pt x="19050" y="130969"/>
                    </a:lnTo>
                    <a:cubicBezTo>
                      <a:pt x="8103" y="126403"/>
                      <a:pt x="724" y="115988"/>
                      <a:pt x="48" y="104146"/>
                    </a:cubicBezTo>
                    <a:lnTo>
                      <a:pt x="0" y="102394"/>
                    </a:lnTo>
                    <a:lnTo>
                      <a:pt x="0" y="30956"/>
                    </a:lnTo>
                    <a:cubicBezTo>
                      <a:pt x="-1" y="14540"/>
                      <a:pt x="12813" y="977"/>
                      <a:pt x="29204" y="48"/>
                    </a:cubicBezTo>
                    <a:lnTo>
                      <a:pt x="30956" y="0"/>
                    </a:lnTo>
                    <a:lnTo>
                      <a:pt x="102394" y="0"/>
                    </a:lnTo>
                    <a:close/>
                  </a:path>
                </a:pathLst>
              </a:custGeom>
              <a:solidFill>
                <a:srgbClr val="49C5B1">
                  <a:lumMod val="20000"/>
                  <a:lumOff val="8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ndParaRPr>
              </a:p>
            </p:txBody>
          </p:sp>
          <p:sp>
            <p:nvSpPr>
              <p:cNvPr id="75" name="TextBox 74">
                <a:extLst>
                  <a:ext uri="{FF2B5EF4-FFF2-40B4-BE49-F238E27FC236}">
                    <a16:creationId xmlns:a16="http://schemas.microsoft.com/office/drawing/2014/main" id="{9CF2C98F-2E52-E985-73F1-098C9EAAF8DE}"/>
                  </a:ext>
                </a:extLst>
              </p:cNvPr>
              <p:cNvSpPr txBox="1"/>
              <p:nvPr/>
            </p:nvSpPr>
            <p:spPr>
              <a:xfrm>
                <a:off x="5465811" y="4697635"/>
                <a:ext cx="319121" cy="136585"/>
              </a:xfrm>
              <a:prstGeom prst="rect">
                <a:avLst/>
              </a:prstGeom>
              <a:noFill/>
            </p:spPr>
            <p:txBody>
              <a:bodyPr wrap="none" lIns="0" tIns="0" rIns="0" bIns="0" anchor="ctr">
                <a:spAutoFit/>
              </a:bodyPr>
              <a:lstStyle>
                <a:defPPr>
                  <a:defRPr lang="en-US"/>
                </a:defPPr>
                <a:lvl1pPr algn="ctr">
                  <a:defRPr sz="600" kern="0">
                    <a:solidFill>
                      <a:schemeClr val="bg1"/>
                    </a:solidFill>
                    <a:latin typeface="Segoe Sans Display Semibold" pitchFamily="2" charset="0"/>
                    <a:cs typeface="Segoe Sans Display Semibold"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Tables</a:t>
                </a:r>
              </a:p>
            </p:txBody>
          </p:sp>
        </p:grpSp>
        <p:sp>
          <p:nvSpPr>
            <p:cNvPr id="36" name="Cylinder 32">
              <a:extLst>
                <a:ext uri="{FF2B5EF4-FFF2-40B4-BE49-F238E27FC236}">
                  <a16:creationId xmlns:a16="http://schemas.microsoft.com/office/drawing/2014/main" id="{4263EF84-4748-5BD7-166F-27182013D022}"/>
                </a:ext>
              </a:extLst>
            </p:cNvPr>
            <p:cNvSpPr/>
            <p:nvPr/>
          </p:nvSpPr>
          <p:spPr>
            <a:xfrm>
              <a:off x="7217467" y="3047495"/>
              <a:ext cx="645387" cy="777673"/>
            </a:xfrm>
            <a:prstGeom prst="can">
              <a:avLst/>
            </a:prstGeom>
            <a:solidFill>
              <a:srgbClr val="225B61">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Data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Warehouse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Lakehouse</a:t>
              </a:r>
            </a:p>
          </p:txBody>
        </p:sp>
        <p:sp>
          <p:nvSpPr>
            <p:cNvPr id="37" name="Cube 36">
              <a:extLst>
                <a:ext uri="{FF2B5EF4-FFF2-40B4-BE49-F238E27FC236}">
                  <a16:creationId xmlns:a16="http://schemas.microsoft.com/office/drawing/2014/main" id="{174FC8B9-C9D0-3170-8383-22AE97B60803}"/>
                </a:ext>
              </a:extLst>
            </p:cNvPr>
            <p:cNvSpPr/>
            <p:nvPr/>
          </p:nvSpPr>
          <p:spPr bwMode="auto">
            <a:xfrm>
              <a:off x="8872415" y="3064297"/>
              <a:ext cx="698489" cy="683401"/>
            </a:xfrm>
            <a:prstGeom prst="cube">
              <a:avLst/>
            </a:prstGeom>
            <a:solidFill>
              <a:srgbClr val="225B61">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Power BI</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Analysis</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Services</a:t>
              </a:r>
            </a:p>
          </p:txBody>
        </p:sp>
        <p:grpSp>
          <p:nvGrpSpPr>
            <p:cNvPr id="38" name="Group 37">
              <a:extLst>
                <a:ext uri="{FF2B5EF4-FFF2-40B4-BE49-F238E27FC236}">
                  <a16:creationId xmlns:a16="http://schemas.microsoft.com/office/drawing/2014/main" id="{E03EACC5-E7DA-174F-151B-1A789CFC981A}"/>
                </a:ext>
                <a:ext uri="{C183D7F6-B498-43B3-948B-1728B52AA6E4}">
                  <adec:decorative xmlns:adec="http://schemas.microsoft.com/office/drawing/2017/decorative" val="1"/>
                </a:ext>
              </a:extLst>
            </p:cNvPr>
            <p:cNvGrpSpPr>
              <a:grpSpLocks/>
            </p:cNvGrpSpPr>
            <p:nvPr/>
          </p:nvGrpSpPr>
          <p:grpSpPr>
            <a:xfrm>
              <a:off x="10474935" y="3180897"/>
              <a:ext cx="493776" cy="490794"/>
              <a:chOff x="581025" y="1723347"/>
              <a:chExt cx="498290" cy="498290"/>
            </a:xfrm>
          </p:grpSpPr>
          <p:sp>
            <p:nvSpPr>
              <p:cNvPr id="72" name="Oval 71">
                <a:extLst>
                  <a:ext uri="{FF2B5EF4-FFF2-40B4-BE49-F238E27FC236}">
                    <a16:creationId xmlns:a16="http://schemas.microsoft.com/office/drawing/2014/main" id="{90510835-6008-0A34-DC7A-0FA91F0F869C}"/>
                  </a:ext>
                </a:extLst>
              </p:cNvPr>
              <p:cNvSpPr/>
              <p:nvPr/>
            </p:nvSpPr>
            <p:spPr>
              <a:xfrm>
                <a:off x="581025" y="1723347"/>
                <a:ext cx="498290" cy="498290"/>
              </a:xfrm>
              <a:prstGeom prst="ellipse">
                <a:avLst/>
              </a:prstGeom>
              <a:gradFill>
                <a:gsLst>
                  <a:gs pos="80712">
                    <a:srgbClr val="7A75C1"/>
                  </a:gs>
                  <a:gs pos="18000">
                    <a:srgbClr val="49C5B1"/>
                  </a:gs>
                  <a:gs pos="96000">
                    <a:srgbClr val="8661C5"/>
                  </a:gs>
                </a:gsLst>
                <a:lin ang="2700000" scaled="1"/>
              </a:gradFill>
              <a:ln w="12700" cap="flat" cmpd="sng" algn="ctr">
                <a:noFill/>
                <a:prstDash val="solid"/>
                <a:miter lim="800000"/>
              </a:ln>
              <a:effectLst>
                <a:outerShdw blurRad="101600" dist="50800" dir="2700000" algn="tl" rotWithShape="0">
                  <a:srgbClr val="000000">
                    <a:lumMod val="50000"/>
                    <a:lumOff val="50000"/>
                    <a:alpha val="20000"/>
                  </a:srgbClr>
                </a:outerShdw>
              </a:effectLst>
            </p:spPr>
            <p:txBody>
              <a:bodyPr rtlCol="0" anchor="ct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1100" b="0" i="0" u="none" strike="noStrike" kern="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73" name="Oval 72">
                <a:extLst>
                  <a:ext uri="{FF2B5EF4-FFF2-40B4-BE49-F238E27FC236}">
                    <a16:creationId xmlns:a16="http://schemas.microsoft.com/office/drawing/2014/main" id="{46C87C28-B7CE-B157-056A-48E4C40E9733}"/>
                  </a:ext>
                </a:extLst>
              </p:cNvPr>
              <p:cNvSpPr/>
              <p:nvPr/>
            </p:nvSpPr>
            <p:spPr>
              <a:xfrm>
                <a:off x="610795" y="1753117"/>
                <a:ext cx="438750" cy="438750"/>
              </a:xfrm>
              <a:prstGeom prst="ellipse">
                <a:avLst/>
              </a:prstGeom>
              <a:solidFill>
                <a:srgbClr val="FFFFFF"/>
              </a:solidFill>
              <a:ln w="12700" cap="flat" cmpd="sng" algn="ctr">
                <a:noFill/>
                <a:prstDash val="solid"/>
                <a:miter lim="800000"/>
              </a:ln>
              <a:effectLst>
                <a:outerShdw blurRad="101600" dist="50800" dir="2700000" algn="tl" rotWithShape="0">
                  <a:srgbClr val="000000">
                    <a:lumMod val="50000"/>
                    <a:lumOff val="50000"/>
                    <a:alpha val="20000"/>
                  </a:srgbClr>
                </a:outerShdw>
              </a:effectLst>
            </p:spPr>
            <p:txBody>
              <a:bodyPr rtlCol="0" anchor="ct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2000" b="1" i="0" u="none" strike="noStrike" kern="0" cap="none" spc="0" normalizeH="0" baseline="0" noProof="0">
                  <a:ln>
                    <a:noFill/>
                  </a:ln>
                  <a:solidFill>
                    <a:srgbClr val="225B61"/>
                  </a:solidFill>
                  <a:effectLst/>
                  <a:uLnTx/>
                  <a:uFillTx/>
                  <a:latin typeface="Segoe Sans Display"/>
                  <a:ea typeface="+mn-ea"/>
                  <a:cs typeface="Segoe Sans Display Semibold" pitchFamily="2" charset="0"/>
                </a:endParaRPr>
              </a:p>
            </p:txBody>
          </p:sp>
        </p:grpSp>
        <p:sp>
          <p:nvSpPr>
            <p:cNvPr id="39" name="TextBox 38">
              <a:extLst>
                <a:ext uri="{FF2B5EF4-FFF2-40B4-BE49-F238E27FC236}">
                  <a16:creationId xmlns:a16="http://schemas.microsoft.com/office/drawing/2014/main" id="{3AF4B507-A678-29D6-ED90-75277A421E10}"/>
                </a:ext>
              </a:extLst>
            </p:cNvPr>
            <p:cNvSpPr txBox="1"/>
            <p:nvPr/>
          </p:nvSpPr>
          <p:spPr>
            <a:xfrm>
              <a:off x="9799785" y="3047555"/>
              <a:ext cx="6244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DAX</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Queries</a:t>
              </a:r>
            </a:p>
          </p:txBody>
        </p:sp>
        <p:cxnSp>
          <p:nvCxnSpPr>
            <p:cNvPr id="40" name="Straight Arrow Connector 39">
              <a:extLst>
                <a:ext uri="{FF2B5EF4-FFF2-40B4-BE49-F238E27FC236}">
                  <a16:creationId xmlns:a16="http://schemas.microsoft.com/office/drawing/2014/main" id="{99F2E288-81A2-AB4A-8591-989341FB092B}"/>
                </a:ext>
              </a:extLst>
            </p:cNvPr>
            <p:cNvCxnSpPr>
              <a:cxnSpLocks/>
            </p:cNvCxnSpPr>
            <p:nvPr/>
          </p:nvCxnSpPr>
          <p:spPr>
            <a:xfrm flipH="1">
              <a:off x="9570904" y="3426294"/>
              <a:ext cx="896778" cy="0"/>
            </a:xfrm>
            <a:prstGeom prst="straightConnector1">
              <a:avLst/>
            </a:prstGeom>
            <a:noFill/>
            <a:ln w="19050" cap="rnd" cmpd="sng" algn="ctr">
              <a:solidFill>
                <a:srgbClr val="49C5B1"/>
              </a:solidFill>
              <a:prstDash val="solid"/>
              <a:headEnd type="none" w="med" len="med"/>
              <a:tailEnd type="arrow" w="lg" len="sm"/>
            </a:ln>
            <a:effectLst/>
          </p:spPr>
        </p:cxnSp>
        <p:sp>
          <p:nvSpPr>
            <p:cNvPr id="41" name="TextBox 40">
              <a:extLst>
                <a:ext uri="{FF2B5EF4-FFF2-40B4-BE49-F238E27FC236}">
                  <a16:creationId xmlns:a16="http://schemas.microsoft.com/office/drawing/2014/main" id="{C90CB389-2C32-B3CA-CE00-D1267D59CC44}"/>
                </a:ext>
              </a:extLst>
            </p:cNvPr>
            <p:cNvSpPr txBox="1"/>
            <p:nvPr/>
          </p:nvSpPr>
          <p:spPr>
            <a:xfrm>
              <a:off x="10517280" y="3453894"/>
              <a:ext cx="409086" cy="169277"/>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000000"/>
                  </a:solidFill>
                  <a:effectLst/>
                  <a:uLnTx/>
                  <a:uFillTx/>
                  <a:latin typeface="Segoe UI Semibold"/>
                </a:rPr>
                <a:t>Reports</a:t>
              </a:r>
            </a:p>
          </p:txBody>
        </p:sp>
        <p:pic>
          <p:nvPicPr>
            <p:cNvPr id="42" name="Graphic 41">
              <a:extLst>
                <a:ext uri="{FF2B5EF4-FFF2-40B4-BE49-F238E27FC236}">
                  <a16:creationId xmlns:a16="http://schemas.microsoft.com/office/drawing/2014/main" id="{8AF65188-E65A-BF3E-DFDE-DFD705F6F64B}"/>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02767" y="3270891"/>
              <a:ext cx="238114" cy="217458"/>
            </a:xfrm>
            <a:prstGeom prst="rect">
              <a:avLst/>
            </a:prstGeom>
          </p:spPr>
        </p:pic>
        <p:sp>
          <p:nvSpPr>
            <p:cNvPr id="43" name="Rounded Rectangle 48">
              <a:extLst>
                <a:ext uri="{FF2B5EF4-FFF2-40B4-BE49-F238E27FC236}">
                  <a16:creationId xmlns:a16="http://schemas.microsoft.com/office/drawing/2014/main" id="{C8EC38C9-B22C-39F4-BC1C-23C5193ECFC4}"/>
                </a:ext>
              </a:extLst>
            </p:cNvPr>
            <p:cNvSpPr/>
            <p:nvPr/>
          </p:nvSpPr>
          <p:spPr bwMode="auto">
            <a:xfrm flipH="1">
              <a:off x="6251832" y="3298958"/>
              <a:ext cx="660087" cy="274746"/>
            </a:xfrm>
            <a:prstGeom prst="roundRect">
              <a:avLst>
                <a:gd name="adj" fmla="val 50000"/>
              </a:avLst>
            </a:prstGeom>
            <a:solidFill>
              <a:srgbClr val="FFFFFF">
                <a:lumMod val="95000"/>
              </a:srgbClr>
            </a:solidFill>
            <a:ln w="9525" cap="flat" cmpd="sng" algn="ctr">
              <a:noFill/>
              <a:prstDash val="solid"/>
              <a:headEnd type="none" w="med" len="med"/>
              <a:tailEnd type="none" w="med" len="med"/>
            </a:ln>
            <a:effectLst>
              <a:outerShdw blurRad="254000" dist="38100" dir="2700000" algn="tl" rotWithShape="0">
                <a:prstClr val="black">
                  <a:alpha val="20000"/>
                </a:prstClr>
              </a:outerShdw>
            </a:effectLst>
          </p:spPr>
          <p:txBody>
            <a:bodyPr rot="0" spcFirstLastPara="0" vertOverflow="overflow" horzOverflow="overflow" vert="horz" wrap="square" lIns="0" tIns="0" rIns="108000" bIns="0" numCol="1" spcCol="0" rtlCol="0" fromWordArt="0" anchor="ctr" anchorCtr="0" forceAA="0" compatLnSpc="1">
              <a:prstTxWarp prst="textNoShape">
                <a:avLst/>
              </a:prstTxWarp>
              <a:no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Text Semilight"/>
                  <a:cs typeface="Segoe Sans Display Semibold" pitchFamily="2" charset="0"/>
                </a:rPr>
                <a:t>Scan</a:t>
              </a:r>
            </a:p>
          </p:txBody>
        </p:sp>
        <p:cxnSp>
          <p:nvCxnSpPr>
            <p:cNvPr id="44" name="Straight Connector 43">
              <a:extLst>
                <a:ext uri="{FF2B5EF4-FFF2-40B4-BE49-F238E27FC236}">
                  <a16:creationId xmlns:a16="http://schemas.microsoft.com/office/drawing/2014/main" id="{0EE2B458-FF91-DDCC-5E91-202CB273EA1E}"/>
                </a:ext>
              </a:extLst>
            </p:cNvPr>
            <p:cNvCxnSpPr>
              <a:cxnSpLocks/>
            </p:cNvCxnSpPr>
            <p:nvPr/>
          </p:nvCxnSpPr>
          <p:spPr>
            <a:xfrm flipH="1">
              <a:off x="6329121" y="3436330"/>
              <a:ext cx="95215" cy="0"/>
            </a:xfrm>
            <a:prstGeom prst="line">
              <a:avLst/>
            </a:prstGeom>
            <a:noFill/>
            <a:ln w="25400" cap="rnd" cmpd="sng" algn="ctr">
              <a:solidFill>
                <a:srgbClr val="091F2C"/>
              </a:solidFill>
              <a:prstDash val="solid"/>
              <a:headEnd type="none" w="lg" len="med"/>
              <a:tailEnd type="none" w="lg" len="med"/>
            </a:ln>
            <a:effectLst/>
          </p:spPr>
        </p:cxnSp>
        <p:cxnSp>
          <p:nvCxnSpPr>
            <p:cNvPr id="45" name="Straight Connector 44">
              <a:extLst>
                <a:ext uri="{FF2B5EF4-FFF2-40B4-BE49-F238E27FC236}">
                  <a16:creationId xmlns:a16="http://schemas.microsoft.com/office/drawing/2014/main" id="{62AE641A-5C84-2A82-B0ED-51F77185F245}"/>
                </a:ext>
              </a:extLst>
            </p:cNvPr>
            <p:cNvCxnSpPr>
              <a:cxnSpLocks/>
            </p:cNvCxnSpPr>
            <p:nvPr/>
          </p:nvCxnSpPr>
          <p:spPr>
            <a:xfrm flipH="1">
              <a:off x="6327533" y="3394016"/>
              <a:ext cx="36380" cy="42314"/>
            </a:xfrm>
            <a:prstGeom prst="line">
              <a:avLst/>
            </a:prstGeom>
            <a:noFill/>
            <a:ln w="25400" cap="rnd" cmpd="sng" algn="ctr">
              <a:solidFill>
                <a:srgbClr val="091F2C"/>
              </a:solidFill>
              <a:prstDash val="solid"/>
              <a:headEnd type="none" w="lg" len="med"/>
              <a:tailEnd type="none" w="lg" len="med"/>
            </a:ln>
            <a:effectLst/>
          </p:spPr>
        </p:cxnSp>
        <p:cxnSp>
          <p:nvCxnSpPr>
            <p:cNvPr id="46" name="Straight Connector 45">
              <a:extLst>
                <a:ext uri="{FF2B5EF4-FFF2-40B4-BE49-F238E27FC236}">
                  <a16:creationId xmlns:a16="http://schemas.microsoft.com/office/drawing/2014/main" id="{5AB73E73-6BC9-6FBF-C4F1-FAF099CDEB0D}"/>
                </a:ext>
              </a:extLst>
            </p:cNvPr>
            <p:cNvCxnSpPr>
              <a:cxnSpLocks/>
            </p:cNvCxnSpPr>
            <p:nvPr/>
          </p:nvCxnSpPr>
          <p:spPr>
            <a:xfrm flipH="1" flipV="1">
              <a:off x="6327541" y="3436332"/>
              <a:ext cx="36380" cy="42314"/>
            </a:xfrm>
            <a:prstGeom prst="line">
              <a:avLst/>
            </a:prstGeom>
            <a:noFill/>
            <a:ln w="25400" cap="rnd" cmpd="sng" algn="ctr">
              <a:solidFill>
                <a:srgbClr val="091F2C"/>
              </a:solidFill>
              <a:prstDash val="solid"/>
              <a:headEnd type="none" w="lg" len="med"/>
              <a:tailEnd type="none" w="lg" len="med"/>
            </a:ln>
            <a:effectLst/>
          </p:spPr>
        </p:cxnSp>
        <p:sp>
          <p:nvSpPr>
            <p:cNvPr id="47" name="Rounded Rectangle 94">
              <a:extLst>
                <a:ext uri="{FF2B5EF4-FFF2-40B4-BE49-F238E27FC236}">
                  <a16:creationId xmlns:a16="http://schemas.microsoft.com/office/drawing/2014/main" id="{395D1AC3-0468-381F-4D55-11E7117A365F}"/>
                </a:ext>
              </a:extLst>
            </p:cNvPr>
            <p:cNvSpPr/>
            <p:nvPr/>
          </p:nvSpPr>
          <p:spPr bwMode="auto">
            <a:xfrm>
              <a:off x="7921481" y="3298958"/>
              <a:ext cx="850860" cy="274746"/>
            </a:xfrm>
            <a:prstGeom prst="roundRect">
              <a:avLst>
                <a:gd name="adj" fmla="val 50000"/>
              </a:avLst>
            </a:prstGeom>
            <a:solidFill>
              <a:srgbClr val="FFFFFF">
                <a:lumMod val="95000"/>
              </a:srgbClr>
            </a:solidFill>
            <a:ln w="9525" cap="flat" cmpd="sng" algn="ctr">
              <a:noFill/>
              <a:prstDash val="solid"/>
              <a:headEnd type="none" w="med" len="med"/>
              <a:tailEnd type="none" w="med" len="med"/>
            </a:ln>
            <a:effectLst>
              <a:outerShdw blurRad="254000" dist="38100" dir="2700000" algn="tl" rotWithShape="0">
                <a:prstClr val="black">
                  <a:alpha val="20000"/>
                </a:prstClr>
              </a:outerShdw>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Import</a:t>
              </a:r>
            </a:p>
          </p:txBody>
        </p:sp>
        <p:cxnSp>
          <p:nvCxnSpPr>
            <p:cNvPr id="48" name="Straight Connector 47">
              <a:extLst>
                <a:ext uri="{FF2B5EF4-FFF2-40B4-BE49-F238E27FC236}">
                  <a16:creationId xmlns:a16="http://schemas.microsoft.com/office/drawing/2014/main" id="{561C113F-C04D-A82E-6A99-D153DAE5C90C}"/>
                </a:ext>
              </a:extLst>
            </p:cNvPr>
            <p:cNvCxnSpPr>
              <a:cxnSpLocks/>
            </p:cNvCxnSpPr>
            <p:nvPr/>
          </p:nvCxnSpPr>
          <p:spPr>
            <a:xfrm>
              <a:off x="8594559" y="3436330"/>
              <a:ext cx="95215" cy="0"/>
            </a:xfrm>
            <a:prstGeom prst="line">
              <a:avLst/>
            </a:prstGeom>
            <a:noFill/>
            <a:ln w="25400" cap="rnd" cmpd="sng" algn="ctr">
              <a:solidFill>
                <a:srgbClr val="091F2C"/>
              </a:solidFill>
              <a:prstDash val="solid"/>
              <a:headEnd type="none" w="lg" len="med"/>
              <a:tailEnd type="none" w="lg" len="med"/>
            </a:ln>
            <a:effectLst/>
          </p:spPr>
        </p:cxnSp>
        <p:cxnSp>
          <p:nvCxnSpPr>
            <p:cNvPr id="49" name="Straight Connector 48">
              <a:extLst>
                <a:ext uri="{FF2B5EF4-FFF2-40B4-BE49-F238E27FC236}">
                  <a16:creationId xmlns:a16="http://schemas.microsoft.com/office/drawing/2014/main" id="{03FA6172-9A01-38BD-7DCD-635C0E937C20}"/>
                </a:ext>
              </a:extLst>
            </p:cNvPr>
            <p:cNvCxnSpPr>
              <a:cxnSpLocks/>
            </p:cNvCxnSpPr>
            <p:nvPr/>
          </p:nvCxnSpPr>
          <p:spPr>
            <a:xfrm>
              <a:off x="8654982" y="3394016"/>
              <a:ext cx="36380" cy="42314"/>
            </a:xfrm>
            <a:prstGeom prst="line">
              <a:avLst/>
            </a:prstGeom>
            <a:noFill/>
            <a:ln w="25400" cap="rnd" cmpd="sng" algn="ctr">
              <a:solidFill>
                <a:srgbClr val="091F2C"/>
              </a:solidFill>
              <a:prstDash val="solid"/>
              <a:headEnd type="none" w="lg" len="med"/>
              <a:tailEnd type="none" w="lg" len="med"/>
            </a:ln>
            <a:effectLst/>
          </p:spPr>
        </p:cxnSp>
        <p:cxnSp>
          <p:nvCxnSpPr>
            <p:cNvPr id="50" name="Straight Connector 49">
              <a:extLst>
                <a:ext uri="{FF2B5EF4-FFF2-40B4-BE49-F238E27FC236}">
                  <a16:creationId xmlns:a16="http://schemas.microsoft.com/office/drawing/2014/main" id="{BDD17822-E6B8-FE43-0211-E4D0ECFC46E3}"/>
                </a:ext>
              </a:extLst>
            </p:cNvPr>
            <p:cNvCxnSpPr>
              <a:cxnSpLocks/>
            </p:cNvCxnSpPr>
            <p:nvPr/>
          </p:nvCxnSpPr>
          <p:spPr>
            <a:xfrm flipV="1">
              <a:off x="8654974" y="3436332"/>
              <a:ext cx="36380" cy="42314"/>
            </a:xfrm>
            <a:prstGeom prst="line">
              <a:avLst/>
            </a:prstGeom>
            <a:noFill/>
            <a:ln w="25400" cap="rnd" cmpd="sng" algn="ctr">
              <a:solidFill>
                <a:srgbClr val="091F2C"/>
              </a:solidFill>
              <a:prstDash val="solid"/>
              <a:headEnd type="none" w="lg" len="med"/>
              <a:tailEnd type="none" w="lg" len="med"/>
            </a:ln>
            <a:effectLst/>
          </p:spPr>
        </p:cxnSp>
        <p:grpSp>
          <p:nvGrpSpPr>
            <p:cNvPr id="51" name="Group 50">
              <a:extLst>
                <a:ext uri="{FF2B5EF4-FFF2-40B4-BE49-F238E27FC236}">
                  <a16:creationId xmlns:a16="http://schemas.microsoft.com/office/drawing/2014/main" id="{80F7B926-02FD-8749-A9AA-6147C074AFA8}"/>
                </a:ext>
              </a:extLst>
            </p:cNvPr>
            <p:cNvGrpSpPr/>
            <p:nvPr/>
          </p:nvGrpSpPr>
          <p:grpSpPr>
            <a:xfrm flipH="1">
              <a:off x="9441217" y="3545201"/>
              <a:ext cx="291261" cy="279967"/>
              <a:chOff x="8920904" y="4969457"/>
              <a:chExt cx="606384" cy="606352"/>
            </a:xfrm>
            <a:gradFill flip="none" rotWithShape="1">
              <a:gsLst>
                <a:gs pos="100000">
                  <a:srgbClr val="091F2C"/>
                </a:gs>
                <a:gs pos="57000">
                  <a:srgbClr val="0B3046"/>
                </a:gs>
              </a:gsLst>
              <a:lin ang="2700000" scaled="1"/>
              <a:tileRect/>
            </a:gradFill>
          </p:grpSpPr>
          <p:sp>
            <p:nvSpPr>
              <p:cNvPr id="70" name="Graphic 177">
                <a:extLst>
                  <a:ext uri="{FF2B5EF4-FFF2-40B4-BE49-F238E27FC236}">
                    <a16:creationId xmlns:a16="http://schemas.microsoft.com/office/drawing/2014/main" id="{62F2E8AF-E1D4-DF61-9241-F3AF3FB3D3EC}"/>
                  </a:ext>
                </a:extLst>
              </p:cNvPr>
              <p:cNvSpPr/>
              <p:nvPr/>
            </p:nvSpPr>
            <p:spPr>
              <a:xfrm>
                <a:off x="8920904" y="4969457"/>
                <a:ext cx="606384" cy="606352"/>
              </a:xfrm>
              <a:custGeom>
                <a:avLst/>
                <a:gdLst>
                  <a:gd name="connsiteX0" fmla="*/ 159544 w 190500"/>
                  <a:gd name="connsiteY0" fmla="*/ 57140 h 190490"/>
                  <a:gd name="connsiteX1" fmla="*/ 190452 w 190500"/>
                  <a:gd name="connsiteY1" fmla="*/ 86335 h 190490"/>
                  <a:gd name="connsiteX2" fmla="*/ 190500 w 190500"/>
                  <a:gd name="connsiteY2" fmla="*/ 88097 h 190490"/>
                  <a:gd name="connsiteX3" fmla="*/ 190500 w 190500"/>
                  <a:gd name="connsiteY3" fmla="*/ 159534 h 190490"/>
                  <a:gd name="connsiteX4" fmla="*/ 161296 w 190500"/>
                  <a:gd name="connsiteY4" fmla="*/ 190443 h 190490"/>
                  <a:gd name="connsiteX5" fmla="*/ 159544 w 190500"/>
                  <a:gd name="connsiteY5" fmla="*/ 190490 h 190490"/>
                  <a:gd name="connsiteX6" fmla="*/ 88106 w 190500"/>
                  <a:gd name="connsiteY6" fmla="*/ 190490 h 190490"/>
                  <a:gd name="connsiteX7" fmla="*/ 57198 w 190500"/>
                  <a:gd name="connsiteY7" fmla="*/ 161287 h 190490"/>
                  <a:gd name="connsiteX8" fmla="*/ 57150 w 190500"/>
                  <a:gd name="connsiteY8" fmla="*/ 159544 h 190490"/>
                  <a:gd name="connsiteX9" fmla="*/ 57150 w 190500"/>
                  <a:gd name="connsiteY9" fmla="*/ 88106 h 190490"/>
                  <a:gd name="connsiteX10" fmla="*/ 86354 w 190500"/>
                  <a:gd name="connsiteY10" fmla="*/ 57198 h 190490"/>
                  <a:gd name="connsiteX11" fmla="*/ 88106 w 190500"/>
                  <a:gd name="connsiteY11" fmla="*/ 57150 h 190490"/>
                  <a:gd name="connsiteX12" fmla="*/ 159544 w 190500"/>
                  <a:gd name="connsiteY12" fmla="*/ 57150 h 190490"/>
                  <a:gd name="connsiteX13" fmla="*/ 130969 w 190500"/>
                  <a:gd name="connsiteY13" fmla="*/ 28575 h 190490"/>
                  <a:gd name="connsiteX14" fmla="*/ 159544 w 190500"/>
                  <a:gd name="connsiteY14" fmla="*/ 47606 h 190490"/>
                  <a:gd name="connsiteX15" fmla="*/ 88106 w 190500"/>
                  <a:gd name="connsiteY15" fmla="*/ 47606 h 190490"/>
                  <a:gd name="connsiteX16" fmla="*/ 47625 w 190500"/>
                  <a:gd name="connsiteY16" fmla="*/ 88087 h 190490"/>
                  <a:gd name="connsiteX17" fmla="*/ 47625 w 190500"/>
                  <a:gd name="connsiteY17" fmla="*/ 88097 h 190490"/>
                  <a:gd name="connsiteX18" fmla="*/ 47625 w 190500"/>
                  <a:gd name="connsiteY18" fmla="*/ 159563 h 190490"/>
                  <a:gd name="connsiteX19" fmla="*/ 28623 w 190500"/>
                  <a:gd name="connsiteY19" fmla="*/ 132731 h 190490"/>
                  <a:gd name="connsiteX20" fmla="*/ 28575 w 190500"/>
                  <a:gd name="connsiteY20" fmla="*/ 130969 h 190490"/>
                  <a:gd name="connsiteX21" fmla="*/ 28575 w 190500"/>
                  <a:gd name="connsiteY21" fmla="*/ 59531 h 190490"/>
                  <a:gd name="connsiteX22" fmla="*/ 57779 w 190500"/>
                  <a:gd name="connsiteY22" fmla="*/ 28623 h 190490"/>
                  <a:gd name="connsiteX23" fmla="*/ 59531 w 190500"/>
                  <a:gd name="connsiteY23" fmla="*/ 28575 h 190490"/>
                  <a:gd name="connsiteX24" fmla="*/ 130969 w 190500"/>
                  <a:gd name="connsiteY24" fmla="*/ 28575 h 190490"/>
                  <a:gd name="connsiteX25" fmla="*/ 102394 w 190500"/>
                  <a:gd name="connsiteY25" fmla="*/ 0 h 190490"/>
                  <a:gd name="connsiteX26" fmla="*/ 130407 w 190500"/>
                  <a:gd name="connsiteY26" fmla="*/ 17774 h 190490"/>
                  <a:gd name="connsiteX27" fmla="*/ 130969 w 190500"/>
                  <a:gd name="connsiteY27" fmla="*/ 19050 h 190490"/>
                  <a:gd name="connsiteX28" fmla="*/ 59531 w 190500"/>
                  <a:gd name="connsiteY28" fmla="*/ 19050 h 190490"/>
                  <a:gd name="connsiteX29" fmla="*/ 57512 w 190500"/>
                  <a:gd name="connsiteY29" fmla="*/ 19107 h 190490"/>
                  <a:gd name="connsiteX30" fmla="*/ 19050 w 190500"/>
                  <a:gd name="connsiteY30" fmla="*/ 59531 h 190490"/>
                  <a:gd name="connsiteX31" fmla="*/ 19050 w 190500"/>
                  <a:gd name="connsiteY31" fmla="*/ 130969 h 190490"/>
                  <a:gd name="connsiteX32" fmla="*/ 48 w 190500"/>
                  <a:gd name="connsiteY32" fmla="*/ 104146 h 190490"/>
                  <a:gd name="connsiteX33" fmla="*/ 0 w 190500"/>
                  <a:gd name="connsiteY33" fmla="*/ 102394 h 190490"/>
                  <a:gd name="connsiteX34" fmla="*/ 0 w 190500"/>
                  <a:gd name="connsiteY34" fmla="*/ 30956 h 190490"/>
                  <a:gd name="connsiteX35" fmla="*/ 29204 w 190500"/>
                  <a:gd name="connsiteY35" fmla="*/ 48 h 190490"/>
                  <a:gd name="connsiteX36" fmla="*/ 30956 w 190500"/>
                  <a:gd name="connsiteY36" fmla="*/ 0 h 190490"/>
                  <a:gd name="connsiteX37" fmla="*/ 102394 w 190500"/>
                  <a:gd name="connsiteY37"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0" h="190490">
                    <a:moveTo>
                      <a:pt x="159544" y="57140"/>
                    </a:moveTo>
                    <a:cubicBezTo>
                      <a:pt x="175957" y="57139"/>
                      <a:pt x="189518" y="69948"/>
                      <a:pt x="190452" y="86335"/>
                    </a:cubicBezTo>
                    <a:lnTo>
                      <a:pt x="190500" y="88097"/>
                    </a:lnTo>
                    <a:lnTo>
                      <a:pt x="190500" y="159534"/>
                    </a:lnTo>
                    <a:cubicBezTo>
                      <a:pt x="190501" y="175951"/>
                      <a:pt x="177687" y="189513"/>
                      <a:pt x="161296" y="190443"/>
                    </a:cubicBezTo>
                    <a:lnTo>
                      <a:pt x="159544" y="190490"/>
                    </a:lnTo>
                    <a:lnTo>
                      <a:pt x="88106" y="190490"/>
                    </a:lnTo>
                    <a:cubicBezTo>
                      <a:pt x="71690" y="190491"/>
                      <a:pt x="58127" y="177677"/>
                      <a:pt x="57198" y="161287"/>
                    </a:cubicBezTo>
                    <a:lnTo>
                      <a:pt x="57150" y="159544"/>
                    </a:lnTo>
                    <a:lnTo>
                      <a:pt x="57150" y="88106"/>
                    </a:lnTo>
                    <a:cubicBezTo>
                      <a:pt x="57149" y="71690"/>
                      <a:pt x="69963" y="58127"/>
                      <a:pt x="86354" y="57198"/>
                    </a:cubicBezTo>
                    <a:lnTo>
                      <a:pt x="88106" y="57150"/>
                    </a:lnTo>
                    <a:lnTo>
                      <a:pt x="159544" y="57150"/>
                    </a:lnTo>
                    <a:close/>
                    <a:moveTo>
                      <a:pt x="130969" y="28575"/>
                    </a:moveTo>
                    <a:cubicBezTo>
                      <a:pt x="143837" y="28575"/>
                      <a:pt x="154877" y="36433"/>
                      <a:pt x="159544" y="47606"/>
                    </a:cubicBezTo>
                    <a:lnTo>
                      <a:pt x="88106" y="47606"/>
                    </a:lnTo>
                    <a:cubicBezTo>
                      <a:pt x="65749" y="47606"/>
                      <a:pt x="47625" y="65730"/>
                      <a:pt x="47625" y="88087"/>
                    </a:cubicBezTo>
                    <a:cubicBezTo>
                      <a:pt x="47625" y="88090"/>
                      <a:pt x="47625" y="88094"/>
                      <a:pt x="47625" y="88097"/>
                    </a:cubicBezTo>
                    <a:lnTo>
                      <a:pt x="47625" y="159563"/>
                    </a:lnTo>
                    <a:cubicBezTo>
                      <a:pt x="36675" y="154997"/>
                      <a:pt x="29295" y="144576"/>
                      <a:pt x="28623" y="132731"/>
                    </a:cubicBezTo>
                    <a:lnTo>
                      <a:pt x="28575" y="130969"/>
                    </a:lnTo>
                    <a:lnTo>
                      <a:pt x="28575" y="59531"/>
                    </a:lnTo>
                    <a:cubicBezTo>
                      <a:pt x="28574" y="43115"/>
                      <a:pt x="41388" y="29552"/>
                      <a:pt x="57779" y="28623"/>
                    </a:cubicBezTo>
                    <a:lnTo>
                      <a:pt x="59531" y="28575"/>
                    </a:lnTo>
                    <a:lnTo>
                      <a:pt x="130969" y="28575"/>
                    </a:lnTo>
                    <a:close/>
                    <a:moveTo>
                      <a:pt x="102394" y="0"/>
                    </a:moveTo>
                    <a:cubicBezTo>
                      <a:pt x="114776" y="0"/>
                      <a:pt x="125454" y="7268"/>
                      <a:pt x="130407" y="17774"/>
                    </a:cubicBezTo>
                    <a:lnTo>
                      <a:pt x="130969" y="19050"/>
                    </a:lnTo>
                    <a:lnTo>
                      <a:pt x="59531" y="19050"/>
                    </a:lnTo>
                    <a:lnTo>
                      <a:pt x="57512" y="19107"/>
                    </a:lnTo>
                    <a:cubicBezTo>
                      <a:pt x="35982" y="20211"/>
                      <a:pt x="19082" y="37973"/>
                      <a:pt x="19050" y="59531"/>
                    </a:cubicBezTo>
                    <a:lnTo>
                      <a:pt x="19050" y="130969"/>
                    </a:lnTo>
                    <a:cubicBezTo>
                      <a:pt x="8103" y="126403"/>
                      <a:pt x="724" y="115988"/>
                      <a:pt x="48" y="104146"/>
                    </a:cubicBezTo>
                    <a:lnTo>
                      <a:pt x="0" y="102394"/>
                    </a:lnTo>
                    <a:lnTo>
                      <a:pt x="0" y="30956"/>
                    </a:lnTo>
                    <a:cubicBezTo>
                      <a:pt x="-1" y="14540"/>
                      <a:pt x="12813" y="977"/>
                      <a:pt x="29204" y="48"/>
                    </a:cubicBezTo>
                    <a:lnTo>
                      <a:pt x="30956" y="0"/>
                    </a:lnTo>
                    <a:lnTo>
                      <a:pt x="102394" y="0"/>
                    </a:lnTo>
                    <a:close/>
                  </a:path>
                </a:pathLst>
              </a:custGeom>
              <a:solidFill>
                <a:srgbClr val="8661C5"/>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ndParaRPr>
              </a:p>
            </p:txBody>
          </p:sp>
          <p:sp>
            <p:nvSpPr>
              <p:cNvPr id="71" name="TextBox 70">
                <a:extLst>
                  <a:ext uri="{FF2B5EF4-FFF2-40B4-BE49-F238E27FC236}">
                    <a16:creationId xmlns:a16="http://schemas.microsoft.com/office/drawing/2014/main" id="{DEDB8D3D-11DA-F866-0E8B-B744B7E3D4EC}"/>
                  </a:ext>
                </a:extLst>
              </p:cNvPr>
              <p:cNvSpPr txBox="1"/>
              <p:nvPr/>
            </p:nvSpPr>
            <p:spPr>
              <a:xfrm>
                <a:off x="9162986" y="5268673"/>
                <a:ext cx="307034" cy="199975"/>
              </a:xfrm>
              <a:prstGeom prst="rect">
                <a:avLst/>
              </a:prstGeom>
              <a:noFill/>
            </p:spPr>
            <p:txBody>
              <a:bodyPr wrap="none" lIns="0" tIns="0" rIns="0" bIns="0" anchor="ctr">
                <a:spAutoFit/>
              </a:bodyPr>
              <a:lstStyle>
                <a:defPPr>
                  <a:defRPr lang="en-US"/>
                </a:defPPr>
                <a:lvl1pPr algn="ctr">
                  <a:defRPr sz="600" kern="0">
                    <a:solidFill>
                      <a:schemeClr val="bg1"/>
                    </a:solidFill>
                    <a:latin typeface="Segoe Sans Display Semibold" pitchFamily="2" charset="0"/>
                    <a:cs typeface="Segoe Sans Display Semibold"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rgbClr val="FCFCFC"/>
                    </a:solidFill>
                    <a:effectLst/>
                    <a:uLnTx/>
                    <a:uFillTx/>
                    <a:latin typeface="Segoe Sans Display Semibold" pitchFamily="2" charset="0"/>
                    <a:cs typeface="Segoe Sans Display Semibold" pitchFamily="2" charset="0"/>
                  </a:rPr>
                  <a:t>Copy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a:ln>
                      <a:noFill/>
                    </a:ln>
                    <a:solidFill>
                      <a:srgbClr val="FCFCFC"/>
                    </a:solidFill>
                    <a:effectLst/>
                    <a:uLnTx/>
                    <a:uFillTx/>
                    <a:latin typeface="Segoe Sans Display Semibold" pitchFamily="2" charset="0"/>
                    <a:cs typeface="Segoe Sans Display Semibold" pitchFamily="2" charset="0"/>
                  </a:rPr>
                  <a:t>Tables</a:t>
                </a:r>
              </a:p>
            </p:txBody>
          </p:sp>
        </p:grpSp>
        <p:sp>
          <p:nvSpPr>
            <p:cNvPr id="52" name="Rounded Rectangle 45">
              <a:extLst>
                <a:ext uri="{FF2B5EF4-FFF2-40B4-BE49-F238E27FC236}">
                  <a16:creationId xmlns:a16="http://schemas.microsoft.com/office/drawing/2014/main" id="{5C04BEE7-D329-AC2B-2EA5-A5052C744073}"/>
                </a:ext>
              </a:extLst>
            </p:cNvPr>
            <p:cNvSpPr/>
            <p:nvPr/>
          </p:nvSpPr>
          <p:spPr>
            <a:xfrm>
              <a:off x="5197013" y="4455233"/>
              <a:ext cx="1384828" cy="1010062"/>
            </a:xfrm>
            <a:prstGeom prst="roundRect">
              <a:avLst>
                <a:gd name="adj" fmla="val 5769"/>
              </a:avLst>
            </a:prstGeom>
            <a:solidFill>
              <a:srgbClr val="225B61">
                <a:lumMod val="20000"/>
                <a:lumOff val="80000"/>
              </a:srgbClr>
            </a:solidFill>
            <a:ln>
              <a:noFill/>
            </a:ln>
            <a:effectLst/>
          </p:spPr>
          <p:txBody>
            <a:bodyPr rot="0" spcFirstLastPara="0" vertOverflow="overflow" horzOverflow="overflow" vert="horz" wrap="square" lIns="182880" tIns="731520" rIns="182880" bIns="146304"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tab pos="5945188" algn="l"/>
                </a:tabLst>
                <a:defRPr/>
              </a:pPr>
              <a:r>
                <a:rPr kumimoji="0" lang="en-US" sz="1200" b="0" i="0" u="none" strike="noStrike" kern="0" cap="none" spc="0" normalizeH="0" baseline="0" noProof="0" err="1">
                  <a:ln>
                    <a:noFill/>
                  </a:ln>
                  <a:solidFill>
                    <a:srgbClr val="000000"/>
                  </a:solidFill>
                  <a:effectLst/>
                  <a:uLnTx/>
                  <a:uFillTx/>
                  <a:latin typeface="Segoe Sans Display Semibold" pitchFamily="2" charset="0"/>
                  <a:cs typeface="Segoe Sans Display Semibold" pitchFamily="2" charset="0"/>
                </a:rPr>
                <a:t>OneLake</a:t>
              </a:r>
              <a:endParaRPr kumimoji="0" lang="en-US" sz="12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endParaRPr>
            </a:p>
          </p:txBody>
        </p:sp>
        <p:sp>
          <p:nvSpPr>
            <p:cNvPr id="53" name="TextBox 52">
              <a:extLst>
                <a:ext uri="{FF2B5EF4-FFF2-40B4-BE49-F238E27FC236}">
                  <a16:creationId xmlns:a16="http://schemas.microsoft.com/office/drawing/2014/main" id="{E26791E9-FD99-FC9B-CD53-CEC3187BA797}"/>
                </a:ext>
              </a:extLst>
            </p:cNvPr>
            <p:cNvSpPr txBox="1"/>
            <p:nvPr/>
          </p:nvSpPr>
          <p:spPr>
            <a:xfrm>
              <a:off x="5416540" y="4502541"/>
              <a:ext cx="945772" cy="138499"/>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Text Semilight"/>
                  <a:cs typeface="Segoe UI" panose="020B0502040204020203" pitchFamily="34" charset="0"/>
                </a:rPr>
                <a:t>Parquet/Delta Lake</a:t>
              </a:r>
            </a:p>
          </p:txBody>
        </p:sp>
        <p:grpSp>
          <p:nvGrpSpPr>
            <p:cNvPr id="54" name="Group 53">
              <a:extLst>
                <a:ext uri="{FF2B5EF4-FFF2-40B4-BE49-F238E27FC236}">
                  <a16:creationId xmlns:a16="http://schemas.microsoft.com/office/drawing/2014/main" id="{49D6EE3F-2F2F-AC16-9CA9-0ED8E4707F69}"/>
                </a:ext>
              </a:extLst>
            </p:cNvPr>
            <p:cNvGrpSpPr/>
            <p:nvPr/>
          </p:nvGrpSpPr>
          <p:grpSpPr>
            <a:xfrm flipH="1">
              <a:off x="5670908" y="4724981"/>
              <a:ext cx="426436" cy="409900"/>
              <a:chOff x="5229770" y="4366726"/>
              <a:chExt cx="606384" cy="606352"/>
            </a:xfrm>
            <a:gradFill>
              <a:gsLst>
                <a:gs pos="70000">
                  <a:srgbClr val="49C5B1"/>
                </a:gs>
                <a:gs pos="100000">
                  <a:srgbClr val="8DE971"/>
                </a:gs>
              </a:gsLst>
              <a:lin ang="2700000" scaled="1"/>
            </a:gradFill>
          </p:grpSpPr>
          <p:sp>
            <p:nvSpPr>
              <p:cNvPr id="68" name="Graphic 177">
                <a:extLst>
                  <a:ext uri="{FF2B5EF4-FFF2-40B4-BE49-F238E27FC236}">
                    <a16:creationId xmlns:a16="http://schemas.microsoft.com/office/drawing/2014/main" id="{FA2D6179-8085-1DC7-3AEA-CD174D2884D8}"/>
                  </a:ext>
                </a:extLst>
              </p:cNvPr>
              <p:cNvSpPr/>
              <p:nvPr/>
            </p:nvSpPr>
            <p:spPr>
              <a:xfrm>
                <a:off x="5229770" y="4366726"/>
                <a:ext cx="606384" cy="606352"/>
              </a:xfrm>
              <a:custGeom>
                <a:avLst/>
                <a:gdLst>
                  <a:gd name="connsiteX0" fmla="*/ 159544 w 190500"/>
                  <a:gd name="connsiteY0" fmla="*/ 57140 h 190490"/>
                  <a:gd name="connsiteX1" fmla="*/ 190452 w 190500"/>
                  <a:gd name="connsiteY1" fmla="*/ 86335 h 190490"/>
                  <a:gd name="connsiteX2" fmla="*/ 190500 w 190500"/>
                  <a:gd name="connsiteY2" fmla="*/ 88097 h 190490"/>
                  <a:gd name="connsiteX3" fmla="*/ 190500 w 190500"/>
                  <a:gd name="connsiteY3" fmla="*/ 159534 h 190490"/>
                  <a:gd name="connsiteX4" fmla="*/ 161296 w 190500"/>
                  <a:gd name="connsiteY4" fmla="*/ 190443 h 190490"/>
                  <a:gd name="connsiteX5" fmla="*/ 159544 w 190500"/>
                  <a:gd name="connsiteY5" fmla="*/ 190490 h 190490"/>
                  <a:gd name="connsiteX6" fmla="*/ 88106 w 190500"/>
                  <a:gd name="connsiteY6" fmla="*/ 190490 h 190490"/>
                  <a:gd name="connsiteX7" fmla="*/ 57198 w 190500"/>
                  <a:gd name="connsiteY7" fmla="*/ 161287 h 190490"/>
                  <a:gd name="connsiteX8" fmla="*/ 57150 w 190500"/>
                  <a:gd name="connsiteY8" fmla="*/ 159544 h 190490"/>
                  <a:gd name="connsiteX9" fmla="*/ 57150 w 190500"/>
                  <a:gd name="connsiteY9" fmla="*/ 88106 h 190490"/>
                  <a:gd name="connsiteX10" fmla="*/ 86354 w 190500"/>
                  <a:gd name="connsiteY10" fmla="*/ 57198 h 190490"/>
                  <a:gd name="connsiteX11" fmla="*/ 88106 w 190500"/>
                  <a:gd name="connsiteY11" fmla="*/ 57150 h 190490"/>
                  <a:gd name="connsiteX12" fmla="*/ 159544 w 190500"/>
                  <a:gd name="connsiteY12" fmla="*/ 57150 h 190490"/>
                  <a:gd name="connsiteX13" fmla="*/ 130969 w 190500"/>
                  <a:gd name="connsiteY13" fmla="*/ 28575 h 190490"/>
                  <a:gd name="connsiteX14" fmla="*/ 159544 w 190500"/>
                  <a:gd name="connsiteY14" fmla="*/ 47606 h 190490"/>
                  <a:gd name="connsiteX15" fmla="*/ 88106 w 190500"/>
                  <a:gd name="connsiteY15" fmla="*/ 47606 h 190490"/>
                  <a:gd name="connsiteX16" fmla="*/ 47625 w 190500"/>
                  <a:gd name="connsiteY16" fmla="*/ 88087 h 190490"/>
                  <a:gd name="connsiteX17" fmla="*/ 47625 w 190500"/>
                  <a:gd name="connsiteY17" fmla="*/ 88097 h 190490"/>
                  <a:gd name="connsiteX18" fmla="*/ 47625 w 190500"/>
                  <a:gd name="connsiteY18" fmla="*/ 159563 h 190490"/>
                  <a:gd name="connsiteX19" fmla="*/ 28623 w 190500"/>
                  <a:gd name="connsiteY19" fmla="*/ 132731 h 190490"/>
                  <a:gd name="connsiteX20" fmla="*/ 28575 w 190500"/>
                  <a:gd name="connsiteY20" fmla="*/ 130969 h 190490"/>
                  <a:gd name="connsiteX21" fmla="*/ 28575 w 190500"/>
                  <a:gd name="connsiteY21" fmla="*/ 59531 h 190490"/>
                  <a:gd name="connsiteX22" fmla="*/ 57779 w 190500"/>
                  <a:gd name="connsiteY22" fmla="*/ 28623 h 190490"/>
                  <a:gd name="connsiteX23" fmla="*/ 59531 w 190500"/>
                  <a:gd name="connsiteY23" fmla="*/ 28575 h 190490"/>
                  <a:gd name="connsiteX24" fmla="*/ 130969 w 190500"/>
                  <a:gd name="connsiteY24" fmla="*/ 28575 h 190490"/>
                  <a:gd name="connsiteX25" fmla="*/ 102394 w 190500"/>
                  <a:gd name="connsiteY25" fmla="*/ 0 h 190490"/>
                  <a:gd name="connsiteX26" fmla="*/ 130407 w 190500"/>
                  <a:gd name="connsiteY26" fmla="*/ 17774 h 190490"/>
                  <a:gd name="connsiteX27" fmla="*/ 130969 w 190500"/>
                  <a:gd name="connsiteY27" fmla="*/ 19050 h 190490"/>
                  <a:gd name="connsiteX28" fmla="*/ 59531 w 190500"/>
                  <a:gd name="connsiteY28" fmla="*/ 19050 h 190490"/>
                  <a:gd name="connsiteX29" fmla="*/ 57512 w 190500"/>
                  <a:gd name="connsiteY29" fmla="*/ 19107 h 190490"/>
                  <a:gd name="connsiteX30" fmla="*/ 19050 w 190500"/>
                  <a:gd name="connsiteY30" fmla="*/ 59531 h 190490"/>
                  <a:gd name="connsiteX31" fmla="*/ 19050 w 190500"/>
                  <a:gd name="connsiteY31" fmla="*/ 130969 h 190490"/>
                  <a:gd name="connsiteX32" fmla="*/ 48 w 190500"/>
                  <a:gd name="connsiteY32" fmla="*/ 104146 h 190490"/>
                  <a:gd name="connsiteX33" fmla="*/ 0 w 190500"/>
                  <a:gd name="connsiteY33" fmla="*/ 102394 h 190490"/>
                  <a:gd name="connsiteX34" fmla="*/ 0 w 190500"/>
                  <a:gd name="connsiteY34" fmla="*/ 30956 h 190490"/>
                  <a:gd name="connsiteX35" fmla="*/ 29204 w 190500"/>
                  <a:gd name="connsiteY35" fmla="*/ 48 h 190490"/>
                  <a:gd name="connsiteX36" fmla="*/ 30956 w 190500"/>
                  <a:gd name="connsiteY36" fmla="*/ 0 h 190490"/>
                  <a:gd name="connsiteX37" fmla="*/ 102394 w 190500"/>
                  <a:gd name="connsiteY37"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500" h="190490">
                    <a:moveTo>
                      <a:pt x="159544" y="57140"/>
                    </a:moveTo>
                    <a:cubicBezTo>
                      <a:pt x="175957" y="57139"/>
                      <a:pt x="189518" y="69948"/>
                      <a:pt x="190452" y="86335"/>
                    </a:cubicBezTo>
                    <a:lnTo>
                      <a:pt x="190500" y="88097"/>
                    </a:lnTo>
                    <a:lnTo>
                      <a:pt x="190500" y="159534"/>
                    </a:lnTo>
                    <a:cubicBezTo>
                      <a:pt x="190501" y="175951"/>
                      <a:pt x="177687" y="189513"/>
                      <a:pt x="161296" y="190443"/>
                    </a:cubicBezTo>
                    <a:lnTo>
                      <a:pt x="159544" y="190490"/>
                    </a:lnTo>
                    <a:lnTo>
                      <a:pt x="88106" y="190490"/>
                    </a:lnTo>
                    <a:cubicBezTo>
                      <a:pt x="71690" y="190491"/>
                      <a:pt x="58127" y="177677"/>
                      <a:pt x="57198" y="161287"/>
                    </a:cubicBezTo>
                    <a:lnTo>
                      <a:pt x="57150" y="159544"/>
                    </a:lnTo>
                    <a:lnTo>
                      <a:pt x="57150" y="88106"/>
                    </a:lnTo>
                    <a:cubicBezTo>
                      <a:pt x="57149" y="71690"/>
                      <a:pt x="69963" y="58127"/>
                      <a:pt x="86354" y="57198"/>
                    </a:cubicBezTo>
                    <a:lnTo>
                      <a:pt x="88106" y="57150"/>
                    </a:lnTo>
                    <a:lnTo>
                      <a:pt x="159544" y="57150"/>
                    </a:lnTo>
                    <a:close/>
                    <a:moveTo>
                      <a:pt x="130969" y="28575"/>
                    </a:moveTo>
                    <a:cubicBezTo>
                      <a:pt x="143837" y="28575"/>
                      <a:pt x="154877" y="36433"/>
                      <a:pt x="159544" y="47606"/>
                    </a:cubicBezTo>
                    <a:lnTo>
                      <a:pt x="88106" y="47606"/>
                    </a:lnTo>
                    <a:cubicBezTo>
                      <a:pt x="65749" y="47606"/>
                      <a:pt x="47625" y="65730"/>
                      <a:pt x="47625" y="88087"/>
                    </a:cubicBezTo>
                    <a:cubicBezTo>
                      <a:pt x="47625" y="88090"/>
                      <a:pt x="47625" y="88094"/>
                      <a:pt x="47625" y="88097"/>
                    </a:cubicBezTo>
                    <a:lnTo>
                      <a:pt x="47625" y="159563"/>
                    </a:lnTo>
                    <a:cubicBezTo>
                      <a:pt x="36675" y="154997"/>
                      <a:pt x="29295" y="144576"/>
                      <a:pt x="28623" y="132731"/>
                    </a:cubicBezTo>
                    <a:lnTo>
                      <a:pt x="28575" y="130969"/>
                    </a:lnTo>
                    <a:lnTo>
                      <a:pt x="28575" y="59531"/>
                    </a:lnTo>
                    <a:cubicBezTo>
                      <a:pt x="28574" y="43115"/>
                      <a:pt x="41388" y="29552"/>
                      <a:pt x="57779" y="28623"/>
                    </a:cubicBezTo>
                    <a:lnTo>
                      <a:pt x="59531" y="28575"/>
                    </a:lnTo>
                    <a:lnTo>
                      <a:pt x="130969" y="28575"/>
                    </a:lnTo>
                    <a:close/>
                    <a:moveTo>
                      <a:pt x="102394" y="0"/>
                    </a:moveTo>
                    <a:cubicBezTo>
                      <a:pt x="114776" y="0"/>
                      <a:pt x="125454" y="7268"/>
                      <a:pt x="130407" y="17774"/>
                    </a:cubicBezTo>
                    <a:lnTo>
                      <a:pt x="130969" y="19050"/>
                    </a:lnTo>
                    <a:lnTo>
                      <a:pt x="59531" y="19050"/>
                    </a:lnTo>
                    <a:lnTo>
                      <a:pt x="57512" y="19107"/>
                    </a:lnTo>
                    <a:cubicBezTo>
                      <a:pt x="35982" y="20211"/>
                      <a:pt x="19082" y="37973"/>
                      <a:pt x="19050" y="59531"/>
                    </a:cubicBezTo>
                    <a:lnTo>
                      <a:pt x="19050" y="130969"/>
                    </a:lnTo>
                    <a:cubicBezTo>
                      <a:pt x="8103" y="126403"/>
                      <a:pt x="724" y="115988"/>
                      <a:pt x="48" y="104146"/>
                    </a:cubicBezTo>
                    <a:lnTo>
                      <a:pt x="0" y="102394"/>
                    </a:lnTo>
                    <a:lnTo>
                      <a:pt x="0" y="30956"/>
                    </a:lnTo>
                    <a:cubicBezTo>
                      <a:pt x="-1" y="14540"/>
                      <a:pt x="12813" y="977"/>
                      <a:pt x="29204" y="48"/>
                    </a:cubicBezTo>
                    <a:lnTo>
                      <a:pt x="30956" y="0"/>
                    </a:lnTo>
                    <a:lnTo>
                      <a:pt x="102394" y="0"/>
                    </a:lnTo>
                    <a:close/>
                  </a:path>
                </a:pathLst>
              </a:custGeom>
              <a:solidFill>
                <a:srgbClr val="49C5B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ndParaRPr>
              </a:p>
            </p:txBody>
          </p:sp>
          <p:sp>
            <p:nvSpPr>
              <p:cNvPr id="69" name="TextBox 68">
                <a:extLst>
                  <a:ext uri="{FF2B5EF4-FFF2-40B4-BE49-F238E27FC236}">
                    <a16:creationId xmlns:a16="http://schemas.microsoft.com/office/drawing/2014/main" id="{7BE8500C-C34D-FC34-21C0-9BB6E429C5DD}"/>
                  </a:ext>
                </a:extLst>
              </p:cNvPr>
              <p:cNvSpPr txBox="1"/>
              <p:nvPr/>
            </p:nvSpPr>
            <p:spPr>
              <a:xfrm>
                <a:off x="5465811" y="4697635"/>
                <a:ext cx="319121" cy="136585"/>
              </a:xfrm>
              <a:prstGeom prst="rect">
                <a:avLst/>
              </a:prstGeom>
              <a:noFill/>
            </p:spPr>
            <p:txBody>
              <a:bodyPr wrap="none" lIns="0" tIns="0" rIns="0" bIns="0" anchor="ctr">
                <a:spAutoFit/>
              </a:bodyPr>
              <a:lstStyle>
                <a:defPPr>
                  <a:defRPr lang="en-US"/>
                </a:defPPr>
                <a:lvl1pPr algn="ctr">
                  <a:defRPr sz="600" kern="0">
                    <a:solidFill>
                      <a:schemeClr val="bg1"/>
                    </a:solidFill>
                    <a:latin typeface="Segoe Sans Display Semibold" pitchFamily="2" charset="0"/>
                    <a:cs typeface="Segoe Sans Display Semibold"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Tables</a:t>
                </a:r>
              </a:p>
            </p:txBody>
          </p:sp>
        </p:grpSp>
        <p:sp>
          <p:nvSpPr>
            <p:cNvPr id="55" name="Cube 54">
              <a:extLst>
                <a:ext uri="{FF2B5EF4-FFF2-40B4-BE49-F238E27FC236}">
                  <a16:creationId xmlns:a16="http://schemas.microsoft.com/office/drawing/2014/main" id="{9BBFEA5E-0CFD-5B15-FE05-85D2930B3190}"/>
                </a:ext>
              </a:extLst>
            </p:cNvPr>
            <p:cNvSpPr/>
            <p:nvPr/>
          </p:nvSpPr>
          <p:spPr bwMode="auto">
            <a:xfrm>
              <a:off x="8872415" y="4588230"/>
              <a:ext cx="698489" cy="683401"/>
            </a:xfrm>
            <a:prstGeom prst="cube">
              <a:avLst/>
            </a:prstGeom>
            <a:solidFill>
              <a:srgbClr val="225B61">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Power BI</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Analysis</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Services</a:t>
              </a:r>
            </a:p>
          </p:txBody>
        </p:sp>
        <p:grpSp>
          <p:nvGrpSpPr>
            <p:cNvPr id="56" name="Group 55">
              <a:extLst>
                <a:ext uri="{FF2B5EF4-FFF2-40B4-BE49-F238E27FC236}">
                  <a16:creationId xmlns:a16="http://schemas.microsoft.com/office/drawing/2014/main" id="{67BAD018-65ED-9373-95F7-062844D5521C}"/>
                </a:ext>
                <a:ext uri="{C183D7F6-B498-43B3-948B-1728B52AA6E4}">
                  <adec:decorative xmlns:adec="http://schemas.microsoft.com/office/drawing/2017/decorative" val="1"/>
                </a:ext>
              </a:extLst>
            </p:cNvPr>
            <p:cNvGrpSpPr>
              <a:grpSpLocks/>
            </p:cNvGrpSpPr>
            <p:nvPr/>
          </p:nvGrpSpPr>
          <p:grpSpPr>
            <a:xfrm>
              <a:off x="10474935" y="4704830"/>
              <a:ext cx="493776" cy="490794"/>
              <a:chOff x="581025" y="1723347"/>
              <a:chExt cx="498290" cy="498290"/>
            </a:xfrm>
          </p:grpSpPr>
          <p:sp>
            <p:nvSpPr>
              <p:cNvPr id="66" name="Oval 65">
                <a:extLst>
                  <a:ext uri="{FF2B5EF4-FFF2-40B4-BE49-F238E27FC236}">
                    <a16:creationId xmlns:a16="http://schemas.microsoft.com/office/drawing/2014/main" id="{1EFE4069-4ADB-B127-E1CE-0A0C82752E4E}"/>
                  </a:ext>
                </a:extLst>
              </p:cNvPr>
              <p:cNvSpPr/>
              <p:nvPr/>
            </p:nvSpPr>
            <p:spPr>
              <a:xfrm>
                <a:off x="581025" y="1723347"/>
                <a:ext cx="498290" cy="498290"/>
              </a:xfrm>
              <a:prstGeom prst="ellipse">
                <a:avLst/>
              </a:prstGeom>
              <a:gradFill>
                <a:gsLst>
                  <a:gs pos="80712">
                    <a:srgbClr val="7A75C1"/>
                  </a:gs>
                  <a:gs pos="18000">
                    <a:srgbClr val="49C5B1"/>
                  </a:gs>
                  <a:gs pos="96000">
                    <a:srgbClr val="8661C5"/>
                  </a:gs>
                </a:gsLst>
                <a:lin ang="2700000" scaled="1"/>
              </a:gradFill>
              <a:ln w="12700" cap="flat" cmpd="sng" algn="ctr">
                <a:noFill/>
                <a:prstDash val="solid"/>
                <a:miter lim="800000"/>
              </a:ln>
              <a:effectLst>
                <a:outerShdw blurRad="101600" dist="50800" dir="2700000" algn="tl" rotWithShape="0">
                  <a:srgbClr val="000000">
                    <a:lumMod val="50000"/>
                    <a:lumOff val="50000"/>
                    <a:alpha val="20000"/>
                  </a:srgbClr>
                </a:outerShdw>
              </a:effectLst>
            </p:spPr>
            <p:txBody>
              <a:bodyPr rtlCol="0" anchor="ct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1100" b="0" i="0" u="none" strike="noStrike" kern="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67" name="Oval 66">
                <a:extLst>
                  <a:ext uri="{FF2B5EF4-FFF2-40B4-BE49-F238E27FC236}">
                    <a16:creationId xmlns:a16="http://schemas.microsoft.com/office/drawing/2014/main" id="{85C627E7-02AB-E138-AF03-8DF82C54E4B7}"/>
                  </a:ext>
                </a:extLst>
              </p:cNvPr>
              <p:cNvSpPr/>
              <p:nvPr/>
            </p:nvSpPr>
            <p:spPr>
              <a:xfrm>
                <a:off x="610795" y="1753117"/>
                <a:ext cx="438750" cy="438750"/>
              </a:xfrm>
              <a:prstGeom prst="ellipse">
                <a:avLst/>
              </a:prstGeom>
              <a:solidFill>
                <a:srgbClr val="FFFFFF"/>
              </a:solidFill>
              <a:ln w="12700" cap="flat" cmpd="sng" algn="ctr">
                <a:noFill/>
                <a:prstDash val="solid"/>
                <a:miter lim="800000"/>
              </a:ln>
              <a:effectLst>
                <a:outerShdw blurRad="101600" dist="50800" dir="2700000" algn="tl" rotWithShape="0">
                  <a:srgbClr val="000000">
                    <a:lumMod val="50000"/>
                    <a:lumOff val="50000"/>
                    <a:alpha val="20000"/>
                  </a:srgbClr>
                </a:outerShdw>
              </a:effectLst>
            </p:spPr>
            <p:txBody>
              <a:bodyPr rtlCol="0" anchor="ct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2000" b="1" i="0" u="none" strike="noStrike" kern="0" cap="none" spc="0" normalizeH="0" baseline="0" noProof="0">
                  <a:ln>
                    <a:noFill/>
                  </a:ln>
                  <a:solidFill>
                    <a:srgbClr val="225B61"/>
                  </a:solidFill>
                  <a:effectLst/>
                  <a:uLnTx/>
                  <a:uFillTx/>
                  <a:latin typeface="Segoe Sans Display"/>
                  <a:ea typeface="+mn-ea"/>
                  <a:cs typeface="Segoe Sans Display Semibold" pitchFamily="2" charset="0"/>
                </a:endParaRPr>
              </a:p>
            </p:txBody>
          </p:sp>
        </p:grpSp>
        <p:sp>
          <p:nvSpPr>
            <p:cNvPr id="57" name="TextBox 56">
              <a:extLst>
                <a:ext uri="{FF2B5EF4-FFF2-40B4-BE49-F238E27FC236}">
                  <a16:creationId xmlns:a16="http://schemas.microsoft.com/office/drawing/2014/main" id="{466CA161-F558-9212-D122-0FB13200E952}"/>
                </a:ext>
              </a:extLst>
            </p:cNvPr>
            <p:cNvSpPr txBox="1"/>
            <p:nvPr/>
          </p:nvSpPr>
          <p:spPr>
            <a:xfrm>
              <a:off x="9799785" y="4571488"/>
              <a:ext cx="6244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DAX</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1919"/>
                  </a:solidFill>
                  <a:effectLst/>
                  <a:uLnTx/>
                  <a:uFillTx/>
                  <a:latin typeface="Segoe Sans Display Semibold" pitchFamily="2" charset="0"/>
                  <a:cs typeface="Segoe Sans Display Semibold" pitchFamily="2" charset="0"/>
                </a:rPr>
                <a:t>Queries</a:t>
              </a:r>
            </a:p>
          </p:txBody>
        </p:sp>
        <p:cxnSp>
          <p:nvCxnSpPr>
            <p:cNvPr id="58" name="Straight Arrow Connector 57">
              <a:extLst>
                <a:ext uri="{FF2B5EF4-FFF2-40B4-BE49-F238E27FC236}">
                  <a16:creationId xmlns:a16="http://schemas.microsoft.com/office/drawing/2014/main" id="{4434B427-65D0-BF70-4BFA-54CAFDE19F5F}"/>
                </a:ext>
              </a:extLst>
            </p:cNvPr>
            <p:cNvCxnSpPr>
              <a:cxnSpLocks/>
            </p:cNvCxnSpPr>
            <p:nvPr/>
          </p:nvCxnSpPr>
          <p:spPr>
            <a:xfrm flipH="1">
              <a:off x="9570904" y="4950227"/>
              <a:ext cx="896778" cy="0"/>
            </a:xfrm>
            <a:prstGeom prst="straightConnector1">
              <a:avLst/>
            </a:prstGeom>
            <a:noFill/>
            <a:ln w="19050" cap="rnd" cmpd="sng" algn="ctr">
              <a:solidFill>
                <a:srgbClr val="49C5B1"/>
              </a:solidFill>
              <a:prstDash val="solid"/>
              <a:headEnd type="none" w="med" len="med"/>
              <a:tailEnd type="arrow" w="lg" len="sm"/>
            </a:ln>
            <a:effectLst/>
          </p:spPr>
        </p:cxnSp>
        <p:sp>
          <p:nvSpPr>
            <p:cNvPr id="59" name="TextBox 58">
              <a:extLst>
                <a:ext uri="{FF2B5EF4-FFF2-40B4-BE49-F238E27FC236}">
                  <a16:creationId xmlns:a16="http://schemas.microsoft.com/office/drawing/2014/main" id="{396C3896-202A-A426-6D64-B2C7A63AEB34}"/>
                </a:ext>
              </a:extLst>
            </p:cNvPr>
            <p:cNvSpPr txBox="1"/>
            <p:nvPr/>
          </p:nvSpPr>
          <p:spPr>
            <a:xfrm>
              <a:off x="10517280" y="4977827"/>
              <a:ext cx="409086" cy="169277"/>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000000"/>
                  </a:solidFill>
                  <a:effectLst/>
                  <a:uLnTx/>
                  <a:uFillTx/>
                  <a:latin typeface="Segoe UI Semibold"/>
                </a:rPr>
                <a:t>Reports</a:t>
              </a:r>
            </a:p>
          </p:txBody>
        </p:sp>
        <p:pic>
          <p:nvPicPr>
            <p:cNvPr id="60" name="Graphic 59">
              <a:extLst>
                <a:ext uri="{FF2B5EF4-FFF2-40B4-BE49-F238E27FC236}">
                  <a16:creationId xmlns:a16="http://schemas.microsoft.com/office/drawing/2014/main" id="{8E29C9F0-D562-CB7D-D238-B6913B9B80F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02767" y="4794824"/>
              <a:ext cx="238114" cy="217458"/>
            </a:xfrm>
            <a:prstGeom prst="rect">
              <a:avLst/>
            </a:prstGeom>
          </p:spPr>
        </p:pic>
        <p:sp>
          <p:nvSpPr>
            <p:cNvPr id="61" name="Rounded Rectangle 133">
              <a:extLst>
                <a:ext uri="{FF2B5EF4-FFF2-40B4-BE49-F238E27FC236}">
                  <a16:creationId xmlns:a16="http://schemas.microsoft.com/office/drawing/2014/main" id="{439FAA28-1694-3082-E2D5-093BEF24DBDA}"/>
                </a:ext>
              </a:extLst>
            </p:cNvPr>
            <p:cNvSpPr/>
            <p:nvPr/>
          </p:nvSpPr>
          <p:spPr bwMode="auto">
            <a:xfrm flipH="1">
              <a:off x="6251831" y="4822891"/>
              <a:ext cx="2533233" cy="274746"/>
            </a:xfrm>
            <a:prstGeom prst="roundRect">
              <a:avLst>
                <a:gd name="adj" fmla="val 50000"/>
              </a:avLst>
            </a:prstGeom>
            <a:solidFill>
              <a:srgbClr val="FFFFFF">
                <a:lumMod val="95000"/>
              </a:srgbClr>
            </a:solidFill>
            <a:ln w="9525" cap="flat" cmpd="sng" algn="ctr">
              <a:noFill/>
              <a:prstDash val="solid"/>
              <a:headEnd type="none" w="med" len="med"/>
              <a:tailEnd type="none" w="med" len="med"/>
            </a:ln>
            <a:effectLst>
              <a:outerShdw blurRad="254000" dist="38100" dir="2700000" algn="tl" rotWithShape="0">
                <a:prstClr val="black">
                  <a:alpha val="20000"/>
                </a:prstClr>
              </a:outerShdw>
            </a:effectLst>
          </p:spPr>
          <p:txBody>
            <a:bodyPr rot="0" spcFirstLastPara="0" vertOverflow="overflow" horzOverflow="overflow" vert="horz" wrap="square" lIns="0" tIns="0" rIns="108000" bIns="0" numCol="1" spcCol="0" rtlCol="0" fromWordArt="0" anchor="ctr" anchorCtr="0" forceAA="0" compatLnSpc="1">
              <a:prstTxWarp prst="textNoShape">
                <a:avLst/>
              </a:prstTxWarp>
              <a:no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Scan</a:t>
              </a:r>
            </a:p>
          </p:txBody>
        </p:sp>
        <p:cxnSp>
          <p:nvCxnSpPr>
            <p:cNvPr id="62" name="Straight Connector 61">
              <a:extLst>
                <a:ext uri="{FF2B5EF4-FFF2-40B4-BE49-F238E27FC236}">
                  <a16:creationId xmlns:a16="http://schemas.microsoft.com/office/drawing/2014/main" id="{DECC46A1-9BED-E728-B069-F88C84F4E0F2}"/>
                </a:ext>
              </a:extLst>
            </p:cNvPr>
            <p:cNvCxnSpPr>
              <a:cxnSpLocks/>
            </p:cNvCxnSpPr>
            <p:nvPr/>
          </p:nvCxnSpPr>
          <p:spPr>
            <a:xfrm flipH="1">
              <a:off x="6329121" y="4960263"/>
              <a:ext cx="95215" cy="0"/>
            </a:xfrm>
            <a:prstGeom prst="line">
              <a:avLst/>
            </a:prstGeom>
            <a:noFill/>
            <a:ln w="25400" cap="rnd" cmpd="sng" algn="ctr">
              <a:solidFill>
                <a:srgbClr val="091F2C"/>
              </a:solidFill>
              <a:prstDash val="solid"/>
              <a:headEnd type="none" w="lg" len="med"/>
              <a:tailEnd type="none" w="lg" len="med"/>
            </a:ln>
            <a:effectLst/>
          </p:spPr>
        </p:cxnSp>
        <p:cxnSp>
          <p:nvCxnSpPr>
            <p:cNvPr id="63" name="Straight Connector 62">
              <a:extLst>
                <a:ext uri="{FF2B5EF4-FFF2-40B4-BE49-F238E27FC236}">
                  <a16:creationId xmlns:a16="http://schemas.microsoft.com/office/drawing/2014/main" id="{221DA138-87BD-AED6-3EA3-70DB028D42FF}"/>
                </a:ext>
              </a:extLst>
            </p:cNvPr>
            <p:cNvCxnSpPr>
              <a:cxnSpLocks/>
            </p:cNvCxnSpPr>
            <p:nvPr/>
          </p:nvCxnSpPr>
          <p:spPr>
            <a:xfrm flipH="1">
              <a:off x="6327533" y="4917949"/>
              <a:ext cx="36380" cy="42314"/>
            </a:xfrm>
            <a:prstGeom prst="line">
              <a:avLst/>
            </a:prstGeom>
            <a:noFill/>
            <a:ln w="25400" cap="rnd" cmpd="sng" algn="ctr">
              <a:solidFill>
                <a:srgbClr val="091F2C"/>
              </a:solidFill>
              <a:prstDash val="solid"/>
              <a:headEnd type="none" w="lg" len="med"/>
              <a:tailEnd type="none" w="lg" len="med"/>
            </a:ln>
            <a:effectLst/>
          </p:spPr>
        </p:cxnSp>
        <p:cxnSp>
          <p:nvCxnSpPr>
            <p:cNvPr id="64" name="Straight Connector 63">
              <a:extLst>
                <a:ext uri="{FF2B5EF4-FFF2-40B4-BE49-F238E27FC236}">
                  <a16:creationId xmlns:a16="http://schemas.microsoft.com/office/drawing/2014/main" id="{AB832136-3316-E693-C583-19AD93DC6ADF}"/>
                </a:ext>
              </a:extLst>
            </p:cNvPr>
            <p:cNvCxnSpPr>
              <a:cxnSpLocks/>
            </p:cNvCxnSpPr>
            <p:nvPr/>
          </p:nvCxnSpPr>
          <p:spPr>
            <a:xfrm flipH="1" flipV="1">
              <a:off x="6327541" y="4960265"/>
              <a:ext cx="36380" cy="42314"/>
            </a:xfrm>
            <a:prstGeom prst="line">
              <a:avLst/>
            </a:prstGeom>
            <a:noFill/>
            <a:ln w="25400" cap="rnd" cmpd="sng" algn="ctr">
              <a:solidFill>
                <a:srgbClr val="091F2C"/>
              </a:solidFill>
              <a:prstDash val="solid"/>
              <a:headEnd type="none" w="lg" len="med"/>
              <a:tailEnd type="none" w="lg" len="med"/>
            </a:ln>
            <a:effectLst/>
          </p:spPr>
        </p:cxnSp>
        <p:sp>
          <p:nvSpPr>
            <p:cNvPr id="65" name="Cylinder 32">
              <a:extLst>
                <a:ext uri="{FF2B5EF4-FFF2-40B4-BE49-F238E27FC236}">
                  <a16:creationId xmlns:a16="http://schemas.microsoft.com/office/drawing/2014/main" id="{DEC48F90-1480-1489-4C66-63AE78DEAA64}"/>
                </a:ext>
              </a:extLst>
            </p:cNvPr>
            <p:cNvSpPr/>
            <p:nvPr/>
          </p:nvSpPr>
          <p:spPr>
            <a:xfrm>
              <a:off x="7217467" y="4571428"/>
              <a:ext cx="645387" cy="777673"/>
            </a:xfrm>
            <a:prstGeom prst="can">
              <a:avLst/>
            </a:prstGeom>
            <a:solidFill>
              <a:srgbClr val="225B61">
                <a:lumMod val="20000"/>
                <a:lumOff val="80000"/>
              </a:srgbClr>
            </a:solidFill>
            <a:ln w="15875" cap="flat" cmpd="sng" algn="ctr">
              <a:solidFill>
                <a:srgbClr val="9EE0CB"/>
              </a:solidFill>
              <a:prstDash val="sysDash"/>
            </a:ln>
            <a:effectLst/>
          </p:spPr>
          <p:txBody>
            <a:bodyPr wrap="none" rtlCol="0" anchor="ct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Data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Warehouse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a:ln>
                    <a:noFill/>
                  </a:ln>
                  <a:solidFill>
                    <a:srgbClr val="000000"/>
                  </a:solidFill>
                  <a:effectLst/>
                  <a:uLnTx/>
                  <a:uFillTx/>
                  <a:latin typeface="Segoe Sans Display Semibold" pitchFamily="2" charset="0"/>
                  <a:cs typeface="Segoe Sans Display Semibold" pitchFamily="2" charset="0"/>
                </a:rPr>
                <a:t>Lakehouse</a:t>
              </a:r>
            </a:p>
          </p:txBody>
        </p:sp>
      </p:grpSp>
    </p:spTree>
    <p:extLst>
      <p:ext uri="{BB962C8B-B14F-4D97-AF65-F5344CB8AC3E}">
        <p14:creationId xmlns:p14="http://schemas.microsoft.com/office/powerpoint/2010/main" val="2396127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1DFDEC-A04B-06AF-1C06-40B70759BF4C}"/>
              </a:ext>
            </a:extLst>
          </p:cNvPr>
          <p:cNvSpPr txBox="1"/>
          <p:nvPr/>
        </p:nvSpPr>
        <p:spPr>
          <a:xfrm>
            <a:off x="2765425" y="2570017"/>
            <a:ext cx="6661150" cy="769441"/>
          </a:xfrm>
          <a:prstGeom prst="rect">
            <a:avLst/>
          </a:prstGeom>
          <a:noFill/>
        </p:spPr>
        <p:txBody>
          <a:bodyPr wrap="square" anchor="b">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Segoe UI Semibold"/>
                <a:ea typeface="+mn-ea"/>
                <a:cs typeface="Arial" panose="020B0604020202020204" pitchFamily="34" charset="0"/>
              </a:rPr>
              <a:t>Demo</a:t>
            </a:r>
          </a:p>
        </p:txBody>
      </p:sp>
      <p:sp>
        <p:nvSpPr>
          <p:cNvPr id="12" name="TextBox 11">
            <a:extLst>
              <a:ext uri="{FF2B5EF4-FFF2-40B4-BE49-F238E27FC236}">
                <a16:creationId xmlns:a16="http://schemas.microsoft.com/office/drawing/2014/main" id="{28BD8B70-75E5-25E7-46A1-7BFFA4B9D340}"/>
              </a:ext>
            </a:extLst>
          </p:cNvPr>
          <p:cNvSpPr txBox="1"/>
          <p:nvPr/>
        </p:nvSpPr>
        <p:spPr>
          <a:xfrm>
            <a:off x="3397437" y="3339458"/>
            <a:ext cx="9630032" cy="523220"/>
          </a:xfrm>
          <a:prstGeom prst="rect">
            <a:avLst/>
          </a:prstGeom>
          <a:noFill/>
        </p:spPr>
        <p:txBody>
          <a:bodyPr wrap="square">
            <a:spAutoFit/>
          </a:bodyPr>
          <a:lstStyle/>
          <a:p>
            <a:pPr lvl="0">
              <a:defRPr/>
            </a:pPr>
            <a:r>
              <a:rPr lang="en-US" sz="2800">
                <a:latin typeface="Segoe UI Semibold"/>
                <a:cs typeface="Arial" panose="020B0604020202020204" pitchFamily="34" charset="0"/>
              </a:rPr>
              <a:t>Create a Direct Lake semantic model</a:t>
            </a:r>
          </a:p>
        </p:txBody>
      </p:sp>
    </p:spTree>
    <p:extLst>
      <p:ext uri="{BB962C8B-B14F-4D97-AF65-F5344CB8AC3E}">
        <p14:creationId xmlns:p14="http://schemas.microsoft.com/office/powerpoint/2010/main" val="317581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2.29167E-6 0 L 2.29167E-6 0.03542 " pathEditMode="relative" rAng="0" ptsTypes="AA">
                                      <p:cBhvr>
                                        <p:cTn id="1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232C9EC-6FFC-E02F-9307-2B9C86CBEE8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UI Semibold"/>
                <a:ea typeface="+mn-ea"/>
                <a:cs typeface="Segoe UI"/>
              </a:rPr>
              <a:t>How does this relate to Power BI? </a:t>
            </a:r>
            <a:endParaRPr kumimoji="0" lang="en-US" sz="3600" b="0" i="0" u="none" strike="noStrike" kern="1200" cap="none" spc="-50" normalizeH="0" baseline="0" noProof="0">
              <a:ln w="3175">
                <a:noFill/>
              </a:ln>
              <a:solidFill>
                <a:schemeClr val="tx1"/>
              </a:solidFill>
              <a:effectLst/>
              <a:uLnTx/>
              <a:uFillTx/>
              <a:latin typeface="Segoe UI Semibold"/>
              <a:ea typeface="+mn-ea"/>
              <a:cs typeface="Segoe UI" pitchFamily="34" charset="0"/>
            </a:endParaRPr>
          </a:p>
        </p:txBody>
      </p:sp>
      <p:sp>
        <p:nvSpPr>
          <p:cNvPr id="3" name="TextBox 2">
            <a:extLst>
              <a:ext uri="{FF2B5EF4-FFF2-40B4-BE49-F238E27FC236}">
                <a16:creationId xmlns:a16="http://schemas.microsoft.com/office/drawing/2014/main" id="{954AB21F-B8F9-0AB1-86B6-608CC816B502}"/>
              </a:ext>
            </a:extLst>
          </p:cNvPr>
          <p:cNvSpPr txBox="1"/>
          <p:nvPr/>
        </p:nvSpPr>
        <p:spPr>
          <a:xfrm>
            <a:off x="1054418" y="2068748"/>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Gather </a:t>
            </a:r>
          </a:p>
        </p:txBody>
      </p:sp>
      <p:sp>
        <p:nvSpPr>
          <p:cNvPr id="9" name="TextBox 8">
            <a:extLst>
              <a:ext uri="{FF2B5EF4-FFF2-40B4-BE49-F238E27FC236}">
                <a16:creationId xmlns:a16="http://schemas.microsoft.com/office/drawing/2014/main" id="{3B38CC9D-C30C-0790-5C4E-FBED69355DDC}"/>
              </a:ext>
            </a:extLst>
          </p:cNvPr>
          <p:cNvSpPr txBox="1"/>
          <p:nvPr/>
        </p:nvSpPr>
        <p:spPr>
          <a:xfrm>
            <a:off x="3969395" y="2050442"/>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Clean </a:t>
            </a:r>
          </a:p>
        </p:txBody>
      </p:sp>
      <p:sp>
        <p:nvSpPr>
          <p:cNvPr id="10" name="TextBox 9">
            <a:extLst>
              <a:ext uri="{FF2B5EF4-FFF2-40B4-BE49-F238E27FC236}">
                <a16:creationId xmlns:a16="http://schemas.microsoft.com/office/drawing/2014/main" id="{737B8774-F99D-5CBC-5AD4-D3B33BD45DE0}"/>
              </a:ext>
            </a:extLst>
          </p:cNvPr>
          <p:cNvSpPr txBox="1"/>
          <p:nvPr/>
        </p:nvSpPr>
        <p:spPr>
          <a:xfrm>
            <a:off x="6751273" y="2050442"/>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Model </a:t>
            </a:r>
          </a:p>
        </p:txBody>
      </p:sp>
      <p:sp>
        <p:nvSpPr>
          <p:cNvPr id="11" name="TextBox 10">
            <a:extLst>
              <a:ext uri="{FF2B5EF4-FFF2-40B4-BE49-F238E27FC236}">
                <a16:creationId xmlns:a16="http://schemas.microsoft.com/office/drawing/2014/main" id="{0095C1F7-3414-2CD1-7B00-6570BA02E68A}"/>
              </a:ext>
            </a:extLst>
          </p:cNvPr>
          <p:cNvSpPr txBox="1"/>
          <p:nvPr/>
        </p:nvSpPr>
        <p:spPr>
          <a:xfrm>
            <a:off x="9487527" y="2046462"/>
            <a:ext cx="1463040" cy="369332"/>
          </a:xfrm>
          <a:prstGeom prst="rect">
            <a:avLst/>
          </a:prstGeom>
          <a:noFill/>
        </p:spPr>
        <p:txBody>
          <a:bodyPr wrap="square" lIns="91440" tIns="0" rIns="91440" bIns="0" rtlCol="0" anchor="ctr">
            <a:spAutoFit/>
          </a:bodyPr>
          <a:lstStyle/>
          <a:p>
            <a:pPr algn="ctr">
              <a:defRPr/>
            </a:pPr>
            <a:r>
              <a:rPr lang="en-US" sz="2400">
                <a:latin typeface="Segoe UI Semibold"/>
              </a:rPr>
              <a:t>Visualize </a:t>
            </a:r>
          </a:p>
        </p:txBody>
      </p:sp>
      <p:grpSp>
        <p:nvGrpSpPr>
          <p:cNvPr id="12" name="Group 158">
            <a:extLst>
              <a:ext uri="{FF2B5EF4-FFF2-40B4-BE49-F238E27FC236}">
                <a16:creationId xmlns:a16="http://schemas.microsoft.com/office/drawing/2014/main" id="{4F0C0D17-CAE4-92F0-072D-7E22B1D97DED}"/>
              </a:ext>
              <a:ext uri="{C183D7F6-B498-43B3-948B-1728B52AA6E4}">
                <adec:decorative xmlns:adec="http://schemas.microsoft.com/office/drawing/2017/decorative" val="1"/>
              </a:ext>
            </a:extLst>
          </p:cNvPr>
          <p:cNvGrpSpPr>
            <a:grpSpLocks noChangeAspect="1"/>
          </p:cNvGrpSpPr>
          <p:nvPr/>
        </p:nvGrpSpPr>
        <p:grpSpPr bwMode="auto">
          <a:xfrm>
            <a:off x="957940" y="2695797"/>
            <a:ext cx="1605815" cy="1605815"/>
            <a:chOff x="5877" y="2728"/>
            <a:chExt cx="256" cy="256"/>
          </a:xfrm>
        </p:grpSpPr>
        <p:sp>
          <p:nvSpPr>
            <p:cNvPr id="13" name="AutoShape 157">
              <a:extLst>
                <a:ext uri="{FF2B5EF4-FFF2-40B4-BE49-F238E27FC236}">
                  <a16:creationId xmlns:a16="http://schemas.microsoft.com/office/drawing/2014/main" id="{19705327-A419-CDE9-A472-A65DBF07EB20}"/>
                </a:ext>
              </a:extLst>
            </p:cNvPr>
            <p:cNvSpPr>
              <a:spLocks noChangeAspect="1" noChangeArrowheads="1" noTextEdit="1"/>
            </p:cNvSpPr>
            <p:nvPr/>
          </p:nvSpPr>
          <p:spPr bwMode="auto">
            <a:xfrm>
              <a:off x="5877" y="272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4" name="Freeform 159">
              <a:extLst>
                <a:ext uri="{FF2B5EF4-FFF2-40B4-BE49-F238E27FC236}">
                  <a16:creationId xmlns:a16="http://schemas.microsoft.com/office/drawing/2014/main" id="{2C196E7F-FB94-67D4-08F6-18FB17AA6660}"/>
                </a:ext>
              </a:extLst>
            </p:cNvPr>
            <p:cNvSpPr>
              <a:spLocks/>
            </p:cNvSpPr>
            <p:nvPr/>
          </p:nvSpPr>
          <p:spPr bwMode="auto">
            <a:xfrm>
              <a:off x="5906" y="2914"/>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5" name="Freeform 160">
              <a:extLst>
                <a:ext uri="{FF2B5EF4-FFF2-40B4-BE49-F238E27FC236}">
                  <a16:creationId xmlns:a16="http://schemas.microsoft.com/office/drawing/2014/main" id="{2EB70CEE-9760-2746-C75D-DD5E0FCE83D1}"/>
                </a:ext>
              </a:extLst>
            </p:cNvPr>
            <p:cNvSpPr>
              <a:spLocks/>
            </p:cNvSpPr>
            <p:nvPr/>
          </p:nvSpPr>
          <p:spPr bwMode="auto">
            <a:xfrm>
              <a:off x="5906" y="2800"/>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6" name="Freeform 161">
              <a:extLst>
                <a:ext uri="{FF2B5EF4-FFF2-40B4-BE49-F238E27FC236}">
                  <a16:creationId xmlns:a16="http://schemas.microsoft.com/office/drawing/2014/main" id="{D8ED403F-32ED-4E8C-3C08-6D5B32CE0CFF}"/>
                </a:ext>
              </a:extLst>
            </p:cNvPr>
            <p:cNvSpPr>
              <a:spLocks/>
            </p:cNvSpPr>
            <p:nvPr/>
          </p:nvSpPr>
          <p:spPr bwMode="auto">
            <a:xfrm>
              <a:off x="5906" y="2744"/>
              <a:ext cx="206" cy="57"/>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7" name="Freeform 162">
              <a:extLst>
                <a:ext uri="{FF2B5EF4-FFF2-40B4-BE49-F238E27FC236}">
                  <a16:creationId xmlns:a16="http://schemas.microsoft.com/office/drawing/2014/main" id="{463A2F46-AA19-2ECF-AFBF-BB1431868CF9}"/>
                </a:ext>
              </a:extLst>
            </p:cNvPr>
            <p:cNvSpPr>
              <a:spLocks/>
            </p:cNvSpPr>
            <p:nvPr/>
          </p:nvSpPr>
          <p:spPr bwMode="auto">
            <a:xfrm>
              <a:off x="5906" y="2857"/>
              <a:ext cx="206" cy="57"/>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49C5B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grpSp>
        <p:nvGrpSpPr>
          <p:cNvPr id="18" name="Group 17">
            <a:extLst>
              <a:ext uri="{FF2B5EF4-FFF2-40B4-BE49-F238E27FC236}">
                <a16:creationId xmlns:a16="http://schemas.microsoft.com/office/drawing/2014/main" id="{0B2BCCE7-E5D9-6A62-6850-9089B3D4D365}"/>
              </a:ext>
              <a:ext uri="{C183D7F6-B498-43B3-948B-1728B52AA6E4}">
                <adec:decorative xmlns:adec="http://schemas.microsoft.com/office/drawing/2017/decorative" val="1"/>
              </a:ext>
            </a:extLst>
          </p:cNvPr>
          <p:cNvGrpSpPr/>
          <p:nvPr/>
        </p:nvGrpSpPr>
        <p:grpSpPr>
          <a:xfrm>
            <a:off x="3932412" y="2850869"/>
            <a:ext cx="1295670" cy="1295670"/>
            <a:chOff x="3120656" y="3158274"/>
            <a:chExt cx="541454" cy="541454"/>
          </a:xfrm>
        </p:grpSpPr>
        <p:sp>
          <p:nvSpPr>
            <p:cNvPr id="19" name="Freeform 969">
              <a:extLst>
                <a:ext uri="{FF2B5EF4-FFF2-40B4-BE49-F238E27FC236}">
                  <a16:creationId xmlns:a16="http://schemas.microsoft.com/office/drawing/2014/main" id="{D76B13AD-784D-2802-C3E3-677B13EB5E97}"/>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49C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0" name="Freeform 1042">
              <a:extLst>
                <a:ext uri="{FF2B5EF4-FFF2-40B4-BE49-F238E27FC236}">
                  <a16:creationId xmlns:a16="http://schemas.microsoft.com/office/drawing/2014/main" id="{32FF3093-B3B0-E388-7CAC-E8CB5AD241E7}"/>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737373">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1" name="Freeform 1054">
              <a:extLst>
                <a:ext uri="{FF2B5EF4-FFF2-40B4-BE49-F238E27FC236}">
                  <a16:creationId xmlns:a16="http://schemas.microsoft.com/office/drawing/2014/main" id="{D49543D8-C416-E9EB-C615-629E0C9245CD}"/>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737373">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pic>
        <p:nvPicPr>
          <p:cNvPr id="22" name="Picture 21">
            <a:extLst>
              <a:ext uri="{FF2B5EF4-FFF2-40B4-BE49-F238E27FC236}">
                <a16:creationId xmlns:a16="http://schemas.microsoft.com/office/drawing/2014/main" id="{2CE5BDEA-E37A-3BFE-05F4-8F0D8ED234B3}"/>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789" b="93028" l="16435" r="92593">
                        <a14:foregroundMark x1="26389" y1="58167" x2="30787" y2="78486"/>
                        <a14:foregroundMark x1="83796" y1="28486" x2="83796" y2="70319"/>
                        <a14:foregroundMark x1="75926" y1="10757" x2="80787" y2="45618"/>
                        <a14:foregroundMark x1="85185" y1="3386" x2="85185" y2="3386"/>
                        <a14:foregroundMark x1="67361" y1="2789" x2="67361" y2="2789"/>
                        <a14:foregroundMark x1="67361" y1="4382" x2="68750" y2="19323"/>
                        <a14:foregroundMark x1="68750" y1="19323" x2="68750" y2="19323"/>
                        <a14:foregroundMark x1="92824" y1="9761" x2="87269" y2="91235"/>
                        <a14:foregroundMark x1="82639" y1="92231" x2="34491" y2="91633"/>
                        <a14:foregroundMark x1="34491" y1="91633" x2="28704" y2="90637"/>
                        <a14:foregroundMark x1="24537" y1="55179" x2="18519" y2="69323"/>
                        <a14:foregroundMark x1="18519" y1="69323" x2="17593" y2="82669"/>
                        <a14:foregroundMark x1="17593" y1="82669" x2="32176" y2="86056"/>
                        <a14:foregroundMark x1="32176" y1="86056" x2="40509" y2="74303"/>
                        <a14:foregroundMark x1="40509" y1="74303" x2="38657" y2="60757"/>
                        <a14:foregroundMark x1="38657" y1="60757" x2="37500" y2="58765"/>
                        <a14:foregroundMark x1="16435" y1="93028" x2="16435" y2="93028"/>
                      </a14:backgroundRemoval>
                    </a14:imgEffect>
                  </a14:imgLayer>
                </a14:imgProps>
              </a:ext>
            </a:extLst>
          </a:blip>
          <a:srcRect l="11354" t="894" r="3944" b="2961"/>
          <a:stretch/>
        </p:blipFill>
        <p:spPr>
          <a:xfrm>
            <a:off x="9648374" y="2745978"/>
            <a:ext cx="1141346" cy="1505452"/>
          </a:xfrm>
          <a:prstGeom prst="rect">
            <a:avLst/>
          </a:prstGeom>
        </p:spPr>
      </p:pic>
      <p:grpSp>
        <p:nvGrpSpPr>
          <p:cNvPr id="23" name="Group 22">
            <a:extLst>
              <a:ext uri="{FF2B5EF4-FFF2-40B4-BE49-F238E27FC236}">
                <a16:creationId xmlns:a16="http://schemas.microsoft.com/office/drawing/2014/main" id="{9D133C83-70A2-888B-BE65-C10642C2E9B9}"/>
              </a:ext>
            </a:extLst>
          </p:cNvPr>
          <p:cNvGrpSpPr/>
          <p:nvPr/>
        </p:nvGrpSpPr>
        <p:grpSpPr>
          <a:xfrm>
            <a:off x="6629400" y="2643779"/>
            <a:ext cx="2042113" cy="1775068"/>
            <a:chOff x="6574529" y="2923759"/>
            <a:chExt cx="2042113" cy="1775068"/>
          </a:xfrm>
        </p:grpSpPr>
        <p:pic>
          <p:nvPicPr>
            <p:cNvPr id="24" name="Graphic 23" descr="Table with solid fill">
              <a:extLst>
                <a:ext uri="{FF2B5EF4-FFF2-40B4-BE49-F238E27FC236}">
                  <a16:creationId xmlns:a16="http://schemas.microsoft.com/office/drawing/2014/main" id="{EA25E5D1-22BA-7C08-B230-C09D1A11DA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4529" y="3775451"/>
              <a:ext cx="914400" cy="914400"/>
            </a:xfrm>
            <a:prstGeom prst="rect">
              <a:avLst/>
            </a:prstGeom>
          </p:spPr>
        </p:pic>
        <p:pic>
          <p:nvPicPr>
            <p:cNvPr id="25" name="Graphic 24" descr="Table with solid fill">
              <a:extLst>
                <a:ext uri="{FF2B5EF4-FFF2-40B4-BE49-F238E27FC236}">
                  <a16:creationId xmlns:a16="http://schemas.microsoft.com/office/drawing/2014/main" id="{1281619B-D894-8E44-C956-1DFC098ACB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2242" y="3784427"/>
              <a:ext cx="914400" cy="914400"/>
            </a:xfrm>
            <a:prstGeom prst="rect">
              <a:avLst/>
            </a:prstGeom>
          </p:spPr>
        </p:pic>
        <p:pic>
          <p:nvPicPr>
            <p:cNvPr id="26" name="Graphic 25" descr="Table with solid fill">
              <a:extLst>
                <a:ext uri="{FF2B5EF4-FFF2-40B4-BE49-F238E27FC236}">
                  <a16:creationId xmlns:a16="http://schemas.microsoft.com/office/drawing/2014/main" id="{AC62A63A-D8FB-6A65-E1D0-E9F78CF325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1729" y="2923759"/>
              <a:ext cx="914400" cy="914400"/>
            </a:xfrm>
            <a:prstGeom prst="rect">
              <a:avLst/>
            </a:prstGeom>
          </p:spPr>
        </p:pic>
        <p:sp>
          <p:nvSpPr>
            <p:cNvPr id="27" name="Freeform 967">
              <a:extLst>
                <a:ext uri="{FF2B5EF4-FFF2-40B4-BE49-F238E27FC236}">
                  <a16:creationId xmlns:a16="http://schemas.microsoft.com/office/drawing/2014/main" id="{CC3EFBD9-F9FF-71DF-0D91-DCFB8352342E}"/>
                </a:ext>
              </a:extLst>
            </p:cNvPr>
            <p:cNvSpPr>
              <a:spLocks/>
            </p:cNvSpPr>
            <p:nvPr/>
          </p:nvSpPr>
          <p:spPr bwMode="auto">
            <a:xfrm flipH="1">
              <a:off x="7146302" y="3632348"/>
              <a:ext cx="235474" cy="304159"/>
            </a:xfrm>
            <a:custGeom>
              <a:avLst/>
              <a:gdLst>
                <a:gd name="T0" fmla="*/ 7 w 31"/>
                <a:gd name="T1" fmla="*/ 0 h 39"/>
                <a:gd name="T2" fmla="*/ 0 w 31"/>
                <a:gd name="T3" fmla="*/ 4 h 39"/>
                <a:gd name="T4" fmla="*/ 22 w 31"/>
                <a:gd name="T5" fmla="*/ 39 h 39"/>
                <a:gd name="T6" fmla="*/ 25 w 31"/>
                <a:gd name="T7" fmla="*/ 39 h 39"/>
                <a:gd name="T8" fmla="*/ 31 w 31"/>
                <a:gd name="T9" fmla="*/ 39 h 39"/>
                <a:gd name="T10" fmla="*/ 7 w 31"/>
                <a:gd name="T11" fmla="*/ 0 h 39"/>
              </a:gdLst>
              <a:ahLst/>
              <a:cxnLst>
                <a:cxn ang="0">
                  <a:pos x="T0" y="T1"/>
                </a:cxn>
                <a:cxn ang="0">
                  <a:pos x="T2" y="T3"/>
                </a:cxn>
                <a:cxn ang="0">
                  <a:pos x="T4" y="T5"/>
                </a:cxn>
                <a:cxn ang="0">
                  <a:pos x="T6" y="T7"/>
                </a:cxn>
                <a:cxn ang="0">
                  <a:pos x="T8" y="T9"/>
                </a:cxn>
                <a:cxn ang="0">
                  <a:pos x="T10" y="T11"/>
                </a:cxn>
              </a:cxnLst>
              <a:rect l="0" t="0" r="r" b="b"/>
              <a:pathLst>
                <a:path w="31" h="39">
                  <a:moveTo>
                    <a:pt x="7" y="0"/>
                  </a:moveTo>
                  <a:cubicBezTo>
                    <a:pt x="0" y="4"/>
                    <a:pt x="0" y="4"/>
                    <a:pt x="0" y="4"/>
                  </a:cubicBezTo>
                  <a:cubicBezTo>
                    <a:pt x="22" y="39"/>
                    <a:pt x="22" y="39"/>
                    <a:pt x="22" y="39"/>
                  </a:cubicBezTo>
                  <a:cubicBezTo>
                    <a:pt x="23" y="39"/>
                    <a:pt x="24" y="39"/>
                    <a:pt x="25" y="39"/>
                  </a:cubicBezTo>
                  <a:cubicBezTo>
                    <a:pt x="31" y="39"/>
                    <a:pt x="31" y="39"/>
                    <a:pt x="31" y="39"/>
                  </a:cubicBezTo>
                  <a:lnTo>
                    <a:pt x="7" y="0"/>
                  </a:lnTo>
                  <a:close/>
                </a:path>
              </a:pathLst>
            </a:cu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8" name="Rectangle 1093">
              <a:extLst>
                <a:ext uri="{FF2B5EF4-FFF2-40B4-BE49-F238E27FC236}">
                  <a16:creationId xmlns:a16="http://schemas.microsoft.com/office/drawing/2014/main" id="{274BCCAA-410D-F8B3-EC8E-4EE53170E0D1}"/>
                </a:ext>
              </a:extLst>
            </p:cNvPr>
            <p:cNvSpPr>
              <a:spLocks noChangeArrowheads="1"/>
            </p:cNvSpPr>
            <p:nvPr/>
          </p:nvSpPr>
          <p:spPr bwMode="auto">
            <a:xfrm>
              <a:off x="7389565" y="4187896"/>
              <a:ext cx="426228" cy="58869"/>
            </a:xfrm>
            <a:prstGeom prst="rect">
              <a:avLst/>
            </a:pr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9" name="Freeform 967">
              <a:extLst>
                <a:ext uri="{FF2B5EF4-FFF2-40B4-BE49-F238E27FC236}">
                  <a16:creationId xmlns:a16="http://schemas.microsoft.com/office/drawing/2014/main" id="{914237DB-8A63-2CE7-EF79-5AB9DB9B1E7F}"/>
                </a:ext>
              </a:extLst>
            </p:cNvPr>
            <p:cNvSpPr>
              <a:spLocks/>
            </p:cNvSpPr>
            <p:nvPr/>
          </p:nvSpPr>
          <p:spPr bwMode="auto">
            <a:xfrm>
              <a:off x="7632670" y="3632348"/>
              <a:ext cx="235474" cy="304159"/>
            </a:xfrm>
            <a:custGeom>
              <a:avLst/>
              <a:gdLst>
                <a:gd name="T0" fmla="*/ 7 w 31"/>
                <a:gd name="T1" fmla="*/ 0 h 39"/>
                <a:gd name="T2" fmla="*/ 0 w 31"/>
                <a:gd name="T3" fmla="*/ 4 h 39"/>
                <a:gd name="T4" fmla="*/ 22 w 31"/>
                <a:gd name="T5" fmla="*/ 39 h 39"/>
                <a:gd name="T6" fmla="*/ 25 w 31"/>
                <a:gd name="T7" fmla="*/ 39 h 39"/>
                <a:gd name="T8" fmla="*/ 31 w 31"/>
                <a:gd name="T9" fmla="*/ 39 h 39"/>
                <a:gd name="T10" fmla="*/ 7 w 31"/>
                <a:gd name="T11" fmla="*/ 0 h 39"/>
              </a:gdLst>
              <a:ahLst/>
              <a:cxnLst>
                <a:cxn ang="0">
                  <a:pos x="T0" y="T1"/>
                </a:cxn>
                <a:cxn ang="0">
                  <a:pos x="T2" y="T3"/>
                </a:cxn>
                <a:cxn ang="0">
                  <a:pos x="T4" y="T5"/>
                </a:cxn>
                <a:cxn ang="0">
                  <a:pos x="T6" y="T7"/>
                </a:cxn>
                <a:cxn ang="0">
                  <a:pos x="T8" y="T9"/>
                </a:cxn>
                <a:cxn ang="0">
                  <a:pos x="T10" y="T11"/>
                </a:cxn>
              </a:cxnLst>
              <a:rect l="0" t="0" r="r" b="b"/>
              <a:pathLst>
                <a:path w="31" h="39">
                  <a:moveTo>
                    <a:pt x="7" y="0"/>
                  </a:moveTo>
                  <a:cubicBezTo>
                    <a:pt x="0" y="4"/>
                    <a:pt x="0" y="4"/>
                    <a:pt x="0" y="4"/>
                  </a:cubicBezTo>
                  <a:cubicBezTo>
                    <a:pt x="22" y="39"/>
                    <a:pt x="22" y="39"/>
                    <a:pt x="22" y="39"/>
                  </a:cubicBezTo>
                  <a:cubicBezTo>
                    <a:pt x="23" y="39"/>
                    <a:pt x="24" y="39"/>
                    <a:pt x="25" y="39"/>
                  </a:cubicBezTo>
                  <a:cubicBezTo>
                    <a:pt x="31" y="39"/>
                    <a:pt x="31" y="39"/>
                    <a:pt x="31" y="39"/>
                  </a:cubicBezTo>
                  <a:lnTo>
                    <a:pt x="7" y="0"/>
                  </a:lnTo>
                  <a:close/>
                </a:path>
              </a:pathLst>
            </a:cu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pic>
        <p:nvPicPr>
          <p:cNvPr id="30" name="Graphic 29" descr="Arrow Right with solid fill">
            <a:extLst>
              <a:ext uri="{FF2B5EF4-FFF2-40B4-BE49-F238E27FC236}">
                <a16:creationId xmlns:a16="http://schemas.microsoft.com/office/drawing/2014/main" id="{2B0E6562-8D9F-617A-A4AA-4A1451A2DC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6136" y="2850869"/>
            <a:ext cx="652384" cy="652384"/>
          </a:xfrm>
          <a:prstGeom prst="rect">
            <a:avLst/>
          </a:prstGeom>
        </p:spPr>
      </p:pic>
      <p:pic>
        <p:nvPicPr>
          <p:cNvPr id="31" name="Graphic 30" descr="Arrow Right with solid fill">
            <a:extLst>
              <a:ext uri="{FF2B5EF4-FFF2-40B4-BE49-F238E27FC236}">
                <a16:creationId xmlns:a16="http://schemas.microsoft.com/office/drawing/2014/main" id="{02F25A68-004C-37EA-998B-47A7120249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4167" y="2850869"/>
            <a:ext cx="652384" cy="652384"/>
          </a:xfrm>
          <a:prstGeom prst="rect">
            <a:avLst/>
          </a:prstGeom>
        </p:spPr>
      </p:pic>
      <p:pic>
        <p:nvPicPr>
          <p:cNvPr id="32" name="Graphic 31" descr="Arrow Right with solid fill">
            <a:extLst>
              <a:ext uri="{FF2B5EF4-FFF2-40B4-BE49-F238E27FC236}">
                <a16:creationId xmlns:a16="http://schemas.microsoft.com/office/drawing/2014/main" id="{C8E68FBD-2689-250B-0D64-0E752AD625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6263" y="2828024"/>
            <a:ext cx="652384" cy="652384"/>
          </a:xfrm>
          <a:prstGeom prst="rect">
            <a:avLst/>
          </a:prstGeom>
        </p:spPr>
      </p:pic>
    </p:spTree>
    <p:extLst>
      <p:ext uri="{BB962C8B-B14F-4D97-AF65-F5344CB8AC3E}">
        <p14:creationId xmlns:p14="http://schemas.microsoft.com/office/powerpoint/2010/main" val="38926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1DFDEC-A04B-06AF-1C06-40B70759BF4C}"/>
              </a:ext>
            </a:extLst>
          </p:cNvPr>
          <p:cNvSpPr txBox="1"/>
          <p:nvPr/>
        </p:nvSpPr>
        <p:spPr>
          <a:xfrm>
            <a:off x="2765425" y="2570017"/>
            <a:ext cx="6661150" cy="769441"/>
          </a:xfrm>
          <a:prstGeom prst="rect">
            <a:avLst/>
          </a:prstGeom>
          <a:noFill/>
        </p:spPr>
        <p:txBody>
          <a:bodyPr wrap="square" anchor="b">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Segoe UI Semibold"/>
                <a:ea typeface="+mn-ea"/>
                <a:cs typeface="Arial" panose="020B0604020202020204" pitchFamily="34" charset="0"/>
              </a:rPr>
              <a:t>Demo</a:t>
            </a:r>
          </a:p>
        </p:txBody>
      </p:sp>
      <p:sp>
        <p:nvSpPr>
          <p:cNvPr id="12" name="TextBox 11">
            <a:extLst>
              <a:ext uri="{FF2B5EF4-FFF2-40B4-BE49-F238E27FC236}">
                <a16:creationId xmlns:a16="http://schemas.microsoft.com/office/drawing/2014/main" id="{28BD8B70-75E5-25E7-46A1-7BFFA4B9D340}"/>
              </a:ext>
            </a:extLst>
          </p:cNvPr>
          <p:cNvSpPr txBox="1"/>
          <p:nvPr/>
        </p:nvSpPr>
        <p:spPr>
          <a:xfrm>
            <a:off x="2940237" y="3339458"/>
            <a:ext cx="9630032" cy="523220"/>
          </a:xfrm>
          <a:prstGeom prst="rect">
            <a:avLst/>
          </a:prstGeom>
          <a:noFill/>
        </p:spPr>
        <p:txBody>
          <a:bodyPr wrap="square">
            <a:spAutoFit/>
          </a:bodyPr>
          <a:lstStyle/>
          <a:p>
            <a:pPr lvl="0">
              <a:defRPr/>
            </a:pPr>
            <a:r>
              <a:rPr lang="en-US" sz="2800">
                <a:latin typeface="Segoe UI Semibold"/>
                <a:cs typeface="Arial" panose="020B0604020202020204" pitchFamily="34" charset="0"/>
              </a:rPr>
              <a:t>Create a new Power BI report using Copilot</a:t>
            </a:r>
          </a:p>
        </p:txBody>
      </p:sp>
    </p:spTree>
    <p:extLst>
      <p:ext uri="{BB962C8B-B14F-4D97-AF65-F5344CB8AC3E}">
        <p14:creationId xmlns:p14="http://schemas.microsoft.com/office/powerpoint/2010/main" val="425337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2.29167E-6 0 L 2.29167E-6 0.03542 " pathEditMode="relative" rAng="0" ptsTypes="AA">
                                      <p:cBhvr>
                                        <p:cTn id="1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6FADE-A10D-86BF-8470-2DA18B3D655B}"/>
              </a:ext>
            </a:extLst>
          </p:cNvPr>
          <p:cNvPicPr>
            <a:picLocks noChangeAspect="1"/>
          </p:cNvPicPr>
          <p:nvPr/>
        </p:nvPicPr>
        <p:blipFill rotWithShape="1">
          <a:blip r:embed="rId3"/>
          <a:srcRect t="3228"/>
          <a:stretch/>
        </p:blipFill>
        <p:spPr>
          <a:xfrm>
            <a:off x="554182" y="938476"/>
            <a:ext cx="11083636" cy="5551420"/>
          </a:xfrm>
          <a:prstGeom prst="roundRect">
            <a:avLst>
              <a:gd name="adj" fmla="val 1384"/>
            </a:avLst>
          </a:prstGeom>
        </p:spPr>
      </p:pic>
      <p:sp>
        <p:nvSpPr>
          <p:cNvPr id="3" name="TextBox 2">
            <a:extLst>
              <a:ext uri="{FF2B5EF4-FFF2-40B4-BE49-F238E27FC236}">
                <a16:creationId xmlns:a16="http://schemas.microsoft.com/office/drawing/2014/main" id="{7B3367A8-2794-EF6B-E518-75DE341DC7F3}"/>
              </a:ext>
            </a:extLst>
          </p:cNvPr>
          <p:cNvSpPr txBox="1"/>
          <p:nvPr/>
        </p:nvSpPr>
        <p:spPr>
          <a:xfrm>
            <a:off x="0" y="301021"/>
            <a:ext cx="12192000"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9" normalizeH="0" baseline="0" noProof="0">
                <a:ln w="3175">
                  <a:noFill/>
                </a:ln>
                <a:effectLst/>
                <a:uLnTx/>
                <a:uFillTx/>
                <a:latin typeface="Segoe UI Semibold"/>
                <a:ea typeface="+mn-ea"/>
                <a:cs typeface="Segoe UI" pitchFamily="34" charset="0"/>
              </a:rPr>
              <a:t>The 2023 ML, AI, and Data Landscape</a:t>
            </a:r>
          </a:p>
        </p:txBody>
      </p:sp>
    </p:spTree>
    <p:extLst>
      <p:ext uri="{BB962C8B-B14F-4D97-AF65-F5344CB8AC3E}">
        <p14:creationId xmlns:p14="http://schemas.microsoft.com/office/powerpoint/2010/main" val="3644016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F5EEE5F7-253B-DA40-6656-42C342BA09F0}"/>
              </a:ext>
            </a:extLst>
          </p:cNvPr>
          <p:cNvSpPr txBox="1"/>
          <p:nvPr/>
        </p:nvSpPr>
        <p:spPr>
          <a:xfrm>
            <a:off x="2834367" y="2171136"/>
            <a:ext cx="6661150" cy="1446550"/>
          </a:xfrm>
          <a:prstGeom prst="rect">
            <a:avLst/>
          </a:prstGeom>
          <a:noFill/>
        </p:spPr>
        <p:txBody>
          <a:bodyPr wrap="square" anchor="b">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4400">
                <a:latin typeface="Segoe UI Semibold"/>
                <a:cs typeface="Arial" panose="020B0604020202020204" pitchFamily="34" charset="0"/>
              </a:rPr>
              <a:t>Coming soon to Fabric semantic modeling</a:t>
            </a:r>
            <a:endParaRPr kumimoji="0" lang="en-US" sz="4400" b="0" i="0" u="none" strike="noStrike" kern="1200" cap="none" spc="0" normalizeH="0" baseline="0" noProof="0">
              <a:ln>
                <a:noFill/>
              </a:ln>
              <a:effectLst/>
              <a:uLnTx/>
              <a:uFillTx/>
              <a:latin typeface="Segoe UI Semibold"/>
              <a:ea typeface="+mn-ea"/>
              <a:cs typeface="Arial" panose="020B0604020202020204" pitchFamily="34" charset="0"/>
            </a:endParaRPr>
          </a:p>
        </p:txBody>
      </p:sp>
    </p:spTree>
    <p:extLst>
      <p:ext uri="{BB962C8B-B14F-4D97-AF65-F5344CB8AC3E}">
        <p14:creationId xmlns:p14="http://schemas.microsoft.com/office/powerpoint/2010/main" val="28321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path" presetSubtype="0" decel="100000" fill="hold" grpId="1" nodeType="withEffect">
                                  <p:stCondLst>
                                    <p:cond delay="0"/>
                                  </p:stCondLst>
                                  <p:childTnLst>
                                    <p:animMotion origin="layout" path="M 2.91667E-6 3.33333E-6 L 2.91667E-6 0.03541 " pathEditMode="relative" rAng="0" ptsTypes="AA">
                                      <p:cBhvr>
                                        <p:cTn id="9" dur="700" spd="-100000" fill="hold"/>
                                        <p:tgtEl>
                                          <p:spTgt spid="2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1DFDEC-A04B-06AF-1C06-40B70759BF4C}"/>
              </a:ext>
            </a:extLst>
          </p:cNvPr>
          <p:cNvSpPr txBox="1"/>
          <p:nvPr/>
        </p:nvSpPr>
        <p:spPr>
          <a:xfrm>
            <a:off x="2765425" y="2570017"/>
            <a:ext cx="6661150" cy="769441"/>
          </a:xfrm>
          <a:prstGeom prst="rect">
            <a:avLst/>
          </a:prstGeom>
          <a:noFill/>
        </p:spPr>
        <p:txBody>
          <a:bodyPr wrap="square" anchor="b">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Segoe UI Semibold"/>
                <a:ea typeface="+mn-ea"/>
                <a:cs typeface="Arial" panose="020B0604020202020204" pitchFamily="34" charset="0"/>
              </a:rPr>
              <a:t>Demo</a:t>
            </a:r>
          </a:p>
        </p:txBody>
      </p:sp>
      <p:sp>
        <p:nvSpPr>
          <p:cNvPr id="12" name="TextBox 11">
            <a:extLst>
              <a:ext uri="{FF2B5EF4-FFF2-40B4-BE49-F238E27FC236}">
                <a16:creationId xmlns:a16="http://schemas.microsoft.com/office/drawing/2014/main" id="{28BD8B70-75E5-25E7-46A1-7BFFA4B9D340}"/>
              </a:ext>
            </a:extLst>
          </p:cNvPr>
          <p:cNvSpPr txBox="1"/>
          <p:nvPr/>
        </p:nvSpPr>
        <p:spPr>
          <a:xfrm>
            <a:off x="4777745" y="3339458"/>
            <a:ext cx="96300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latin typeface="Segoe UI Semibold"/>
                <a:cs typeface="Arial" panose="020B0604020202020204" pitchFamily="34" charset="0"/>
              </a:rPr>
              <a:t>Version History</a:t>
            </a:r>
            <a:endParaRPr kumimoji="0" lang="en-US" sz="2800" b="0" i="0" u="none" strike="noStrike" kern="1200" cap="none" spc="0" normalizeH="0" baseline="0" noProof="0">
              <a:ln>
                <a:noFill/>
              </a:ln>
              <a:effectLst/>
              <a:uLnTx/>
              <a:uFillTx/>
              <a:latin typeface="Segoe UI Semibold"/>
              <a:cs typeface="Arial" panose="020B0604020202020204" pitchFamily="34" charset="0"/>
            </a:endParaRPr>
          </a:p>
        </p:txBody>
      </p:sp>
    </p:spTree>
    <p:extLst>
      <p:ext uri="{BB962C8B-B14F-4D97-AF65-F5344CB8AC3E}">
        <p14:creationId xmlns:p14="http://schemas.microsoft.com/office/powerpoint/2010/main" val="41418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1.04167E-6 0 L 1.04167E-6 0.03542 " pathEditMode="relative" rAng="0" ptsTypes="AA">
                                      <p:cBhvr>
                                        <p:cTn id="1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b modeling vh gif from powerpoint">
            <a:hlinkClick r:id="" action="ppaction://media"/>
            <a:extLst>
              <a:ext uri="{FF2B5EF4-FFF2-40B4-BE49-F238E27FC236}">
                <a16:creationId xmlns:a16="http://schemas.microsoft.com/office/drawing/2014/main" id="{C8B7A693-9C8C-E6A9-28F9-BC9EB53E78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16725"/>
          </a:xfrm>
          <a:prstGeom prst="rect">
            <a:avLst/>
          </a:prstGeom>
        </p:spPr>
      </p:pic>
    </p:spTree>
    <p:extLst>
      <p:ext uri="{BB962C8B-B14F-4D97-AF65-F5344CB8AC3E}">
        <p14:creationId xmlns:p14="http://schemas.microsoft.com/office/powerpoint/2010/main" val="39184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1DFDEC-A04B-06AF-1C06-40B70759BF4C}"/>
              </a:ext>
            </a:extLst>
          </p:cNvPr>
          <p:cNvSpPr txBox="1"/>
          <p:nvPr/>
        </p:nvSpPr>
        <p:spPr>
          <a:xfrm>
            <a:off x="2765425" y="2570017"/>
            <a:ext cx="6661150" cy="769441"/>
          </a:xfrm>
          <a:prstGeom prst="rect">
            <a:avLst/>
          </a:prstGeom>
          <a:noFill/>
        </p:spPr>
        <p:txBody>
          <a:bodyPr wrap="square" anchor="b">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Segoe UI Semibold"/>
                <a:ea typeface="+mn-ea"/>
                <a:cs typeface="Arial" panose="020B0604020202020204" pitchFamily="34" charset="0"/>
              </a:rPr>
              <a:t>Demo</a:t>
            </a:r>
          </a:p>
        </p:txBody>
      </p:sp>
      <p:sp>
        <p:nvSpPr>
          <p:cNvPr id="12" name="TextBox 11">
            <a:extLst>
              <a:ext uri="{FF2B5EF4-FFF2-40B4-BE49-F238E27FC236}">
                <a16:creationId xmlns:a16="http://schemas.microsoft.com/office/drawing/2014/main" id="{28BD8B70-75E5-25E7-46A1-7BFFA4B9D340}"/>
              </a:ext>
            </a:extLst>
          </p:cNvPr>
          <p:cNvSpPr txBox="1"/>
          <p:nvPr/>
        </p:nvSpPr>
        <p:spPr>
          <a:xfrm>
            <a:off x="4718137" y="3339458"/>
            <a:ext cx="46329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a:latin typeface="Segoe UI Semibold"/>
                <a:cs typeface="Arial" panose="020B0604020202020204" pitchFamily="34" charset="0"/>
              </a:rPr>
              <a:t>DAX Query View</a:t>
            </a:r>
            <a:endParaRPr kumimoji="0" lang="en-US" sz="2800" b="0" i="0" u="none" strike="noStrike" kern="1200" cap="none" spc="0" normalizeH="0" baseline="0" noProof="0">
              <a:ln>
                <a:noFill/>
              </a:ln>
              <a:effectLst/>
              <a:uLnTx/>
              <a:uFillTx/>
              <a:latin typeface="Segoe UI Semibold"/>
              <a:cs typeface="Arial" panose="020B0604020202020204" pitchFamily="34" charset="0"/>
            </a:endParaRPr>
          </a:p>
        </p:txBody>
      </p:sp>
    </p:spTree>
    <p:extLst>
      <p:ext uri="{BB962C8B-B14F-4D97-AF65-F5344CB8AC3E}">
        <p14:creationId xmlns:p14="http://schemas.microsoft.com/office/powerpoint/2010/main" val="250799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1.04167E-6 0 L -1.04167E-6 0.03542 " pathEditMode="relative" rAng="0" ptsTypes="AA">
                                      <p:cBhvr>
                                        <p:cTn id="1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QV Demo">
            <a:hlinkClick r:id="" action="ppaction://media"/>
            <a:extLst>
              <a:ext uri="{FF2B5EF4-FFF2-40B4-BE49-F238E27FC236}">
                <a16:creationId xmlns:a16="http://schemas.microsoft.com/office/drawing/2014/main" id="{8B2B72BC-5807-89F6-9E34-14E27D251E0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451600"/>
          </a:xfrm>
          <a:prstGeom prst="rect">
            <a:avLst/>
          </a:prstGeom>
        </p:spPr>
      </p:pic>
    </p:spTree>
    <p:extLst>
      <p:ext uri="{BB962C8B-B14F-4D97-AF65-F5344CB8AC3E}">
        <p14:creationId xmlns:p14="http://schemas.microsoft.com/office/powerpoint/2010/main" val="74958596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extLst>
    <p:ext uri="{6950BFC3-D8DA-4A85-94F7-54DA5524770B}">
      <p188:commentRel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1DFDEC-A04B-06AF-1C06-40B70759BF4C}"/>
              </a:ext>
            </a:extLst>
          </p:cNvPr>
          <p:cNvSpPr txBox="1"/>
          <p:nvPr/>
        </p:nvSpPr>
        <p:spPr>
          <a:xfrm>
            <a:off x="2765425" y="2570017"/>
            <a:ext cx="6661150" cy="769441"/>
          </a:xfrm>
          <a:prstGeom prst="rect">
            <a:avLst/>
          </a:prstGeom>
          <a:noFill/>
        </p:spPr>
        <p:txBody>
          <a:bodyPr wrap="square" anchor="b">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Segoe UI Semibold"/>
                <a:ea typeface="+mn-ea"/>
                <a:cs typeface="Arial" panose="020B0604020202020204" pitchFamily="34" charset="0"/>
              </a:rPr>
              <a:t>Demo</a:t>
            </a:r>
          </a:p>
        </p:txBody>
      </p:sp>
      <p:sp>
        <p:nvSpPr>
          <p:cNvPr id="12" name="TextBox 11">
            <a:extLst>
              <a:ext uri="{FF2B5EF4-FFF2-40B4-BE49-F238E27FC236}">
                <a16:creationId xmlns:a16="http://schemas.microsoft.com/office/drawing/2014/main" id="{28BD8B70-75E5-25E7-46A1-7BFFA4B9D340}"/>
              </a:ext>
            </a:extLst>
          </p:cNvPr>
          <p:cNvSpPr txBox="1"/>
          <p:nvPr/>
        </p:nvSpPr>
        <p:spPr>
          <a:xfrm>
            <a:off x="3368309" y="3339458"/>
            <a:ext cx="96300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latin typeface="Segoe UI Semibold"/>
                <a:cs typeface="Arial" panose="020B0604020202020204" pitchFamily="34" charset="0"/>
              </a:rPr>
              <a:t>Measure descriptions with copilot</a:t>
            </a:r>
            <a:endParaRPr kumimoji="0" lang="en-US" sz="2800" b="0" i="0" u="none" strike="noStrike" kern="1200" cap="none" spc="0" normalizeH="0" baseline="0" noProof="0">
              <a:ln>
                <a:noFill/>
              </a:ln>
              <a:effectLst/>
              <a:uLnTx/>
              <a:uFillTx/>
              <a:latin typeface="Segoe UI Semibold"/>
              <a:cs typeface="Arial" panose="020B0604020202020204" pitchFamily="34" charset="0"/>
            </a:endParaRPr>
          </a:p>
        </p:txBody>
      </p:sp>
    </p:spTree>
    <p:extLst>
      <p:ext uri="{BB962C8B-B14F-4D97-AF65-F5344CB8AC3E}">
        <p14:creationId xmlns:p14="http://schemas.microsoft.com/office/powerpoint/2010/main" val="35203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3.95833E-6 0 L -3.95833E-6 0.03542 " pathEditMode="relative" rAng="0" ptsTypes="AA">
                                      <p:cBhvr>
                                        <p:cTn id="1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1DFDEC-A04B-06AF-1C06-40B70759BF4C}"/>
              </a:ext>
            </a:extLst>
          </p:cNvPr>
          <p:cNvSpPr txBox="1"/>
          <p:nvPr/>
        </p:nvSpPr>
        <p:spPr>
          <a:xfrm>
            <a:off x="2765425" y="2570017"/>
            <a:ext cx="6661150" cy="769441"/>
          </a:xfrm>
          <a:prstGeom prst="rect">
            <a:avLst/>
          </a:prstGeom>
          <a:noFill/>
        </p:spPr>
        <p:txBody>
          <a:bodyPr wrap="square" anchor="b">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Segoe UI Semibold"/>
                <a:ea typeface="+mn-ea"/>
                <a:cs typeface="Arial" panose="020B0604020202020204" pitchFamily="34" charset="0"/>
              </a:rPr>
              <a:t>Questions?</a:t>
            </a:r>
          </a:p>
        </p:txBody>
      </p:sp>
    </p:spTree>
    <p:extLst>
      <p:ext uri="{BB962C8B-B14F-4D97-AF65-F5344CB8AC3E}">
        <p14:creationId xmlns:p14="http://schemas.microsoft.com/office/powerpoint/2010/main" val="245347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26FE342-87B7-A648-C038-40C65EFCF64A}"/>
              </a:ext>
            </a:extLst>
          </p:cNvPr>
          <p:cNvSpPr>
            <a:spLocks noGrp="1"/>
          </p:cNvSpPr>
          <p:nvPr>
            <p:ph type="title"/>
          </p:nvPr>
        </p:nvSpPr>
        <p:spPr>
          <a:xfrm>
            <a:off x="503611" y="1332706"/>
            <a:ext cx="5257800" cy="1325563"/>
          </a:xfrm>
        </p:spPr>
        <p:txBody>
          <a:bodyPr/>
          <a:lstStyle/>
          <a:p>
            <a:pPr algn="ctr"/>
            <a:r>
              <a:rPr lang="nl-NL" err="1"/>
              <a:t>Session</a:t>
            </a:r>
            <a:r>
              <a:rPr lang="nl-NL"/>
              <a:t> </a:t>
            </a:r>
            <a:r>
              <a:rPr lang="nl-NL" err="1"/>
              <a:t>evaluation</a:t>
            </a:r>
            <a:endParaRPr lang="nl-NL"/>
          </a:p>
        </p:txBody>
      </p:sp>
      <p:pic>
        <p:nvPicPr>
          <p:cNvPr id="3" name="Tijdelijke aanduiding voor inhoud 2">
            <a:extLst>
              <a:ext uri="{FF2B5EF4-FFF2-40B4-BE49-F238E27FC236}">
                <a16:creationId xmlns:a16="http://schemas.microsoft.com/office/drawing/2014/main" id="{D9811995-11BE-4A5F-1BA1-C77131ECA1F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8511" y="2477294"/>
            <a:ext cx="3048000" cy="3048000"/>
          </a:xfrm>
        </p:spPr>
      </p:pic>
      <p:pic>
        <p:nvPicPr>
          <p:cNvPr id="8" name="Tijdelijke aanduiding voor inhoud 7">
            <a:extLst>
              <a:ext uri="{FF2B5EF4-FFF2-40B4-BE49-F238E27FC236}">
                <a16:creationId xmlns:a16="http://schemas.microsoft.com/office/drawing/2014/main" id="{69DA9BB0-4EAA-EC63-F821-5028650B7090}"/>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3447" y="2477294"/>
            <a:ext cx="3048000" cy="3048000"/>
          </a:xfrm>
        </p:spPr>
      </p:pic>
      <p:sp>
        <p:nvSpPr>
          <p:cNvPr id="9" name="Titel 3">
            <a:extLst>
              <a:ext uri="{FF2B5EF4-FFF2-40B4-BE49-F238E27FC236}">
                <a16:creationId xmlns:a16="http://schemas.microsoft.com/office/drawing/2014/main" id="{D98311A2-297F-2216-52B7-5243C23DB863}"/>
              </a:ext>
            </a:extLst>
          </p:cNvPr>
          <p:cNvSpPr txBox="1">
            <a:spLocks/>
          </p:cNvSpPr>
          <p:nvPr/>
        </p:nvSpPr>
        <p:spPr>
          <a:xfrm>
            <a:off x="6528547" y="1332706"/>
            <a:ext cx="525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a:t>Event </a:t>
            </a:r>
            <a:r>
              <a:rPr lang="nl-NL" err="1"/>
              <a:t>evaluation</a:t>
            </a:r>
            <a:endParaRPr lang="nl-NL"/>
          </a:p>
        </p:txBody>
      </p:sp>
    </p:spTree>
    <p:extLst>
      <p:ext uri="{BB962C8B-B14F-4D97-AF65-F5344CB8AC3E}">
        <p14:creationId xmlns:p14="http://schemas.microsoft.com/office/powerpoint/2010/main" val="1679404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A6B785E-0482-4DE9-6411-B9F0011702EC}"/>
              </a:ext>
            </a:extLst>
          </p:cNvPr>
          <p:cNvSpPr/>
          <p:nvPr/>
        </p:nvSpPr>
        <p:spPr>
          <a:xfrm>
            <a:off x="10112188" y="71718"/>
            <a:ext cx="1948748" cy="8490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a:extLst>
              <a:ext uri="{FF2B5EF4-FFF2-40B4-BE49-F238E27FC236}">
                <a16:creationId xmlns:a16="http://schemas.microsoft.com/office/drawing/2014/main" id="{84A46512-9C20-0113-82A3-9BD1442FF10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409" b="24500"/>
          <a:stretch/>
        </p:blipFill>
        <p:spPr>
          <a:xfrm>
            <a:off x="1598545" y="66238"/>
            <a:ext cx="3767164" cy="796410"/>
          </a:xfrm>
          <a:prstGeom prst="rect">
            <a:avLst/>
          </a:prstGeom>
        </p:spPr>
      </p:pic>
      <p:pic>
        <p:nvPicPr>
          <p:cNvPr id="7" name="Graphic 6">
            <a:extLst>
              <a:ext uri="{FF2B5EF4-FFF2-40B4-BE49-F238E27FC236}">
                <a16:creationId xmlns:a16="http://schemas.microsoft.com/office/drawing/2014/main" id="{F4725450-C220-AD50-15F1-81D9DA7A62B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1665" b="42731"/>
          <a:stretch/>
        </p:blipFill>
        <p:spPr>
          <a:xfrm>
            <a:off x="6586676" y="107535"/>
            <a:ext cx="4665952" cy="728041"/>
          </a:xfrm>
          <a:prstGeom prst="rect">
            <a:avLst/>
          </a:prstGeom>
        </p:spPr>
      </p:pic>
      <p:sp>
        <p:nvSpPr>
          <p:cNvPr id="8" name="Tekstvak 7">
            <a:extLst>
              <a:ext uri="{FF2B5EF4-FFF2-40B4-BE49-F238E27FC236}">
                <a16:creationId xmlns:a16="http://schemas.microsoft.com/office/drawing/2014/main" id="{C033C121-0D0A-F331-64B5-45EC74BE782D}"/>
              </a:ext>
            </a:extLst>
          </p:cNvPr>
          <p:cNvSpPr txBox="1"/>
          <p:nvPr/>
        </p:nvSpPr>
        <p:spPr>
          <a:xfrm>
            <a:off x="67628" y="107535"/>
            <a:ext cx="1599137" cy="707886"/>
          </a:xfrm>
          <a:prstGeom prst="rect">
            <a:avLst/>
          </a:prstGeom>
          <a:noFill/>
        </p:spPr>
        <p:txBody>
          <a:bodyPr wrap="square" rtlCol="0">
            <a:spAutoFit/>
          </a:bodyPr>
          <a:lstStyle/>
          <a:p>
            <a:r>
              <a:rPr lang="nl-NL" sz="2000">
                <a:solidFill>
                  <a:schemeClr val="tx2"/>
                </a:solidFill>
                <a:latin typeface="+mj-lt"/>
              </a:rPr>
              <a:t>Platinum partners</a:t>
            </a:r>
          </a:p>
        </p:txBody>
      </p:sp>
      <p:cxnSp>
        <p:nvCxnSpPr>
          <p:cNvPr id="10" name="Rechte verbindingslijn 9">
            <a:extLst>
              <a:ext uri="{FF2B5EF4-FFF2-40B4-BE49-F238E27FC236}">
                <a16:creationId xmlns:a16="http://schemas.microsoft.com/office/drawing/2014/main" id="{2C3B49A3-FFC2-07C2-D59A-ED5404A1AE89}"/>
              </a:ext>
            </a:extLst>
          </p:cNvPr>
          <p:cNvCxnSpPr/>
          <p:nvPr/>
        </p:nvCxnSpPr>
        <p:spPr>
          <a:xfrm>
            <a:off x="0" y="920799"/>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7A619FB7-7286-888D-0D77-A05D2D680A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12549" y="1109460"/>
            <a:ext cx="2461152" cy="647010"/>
          </a:xfrm>
          <a:prstGeom prst="rect">
            <a:avLst/>
          </a:prstGeom>
        </p:spPr>
      </p:pic>
      <p:pic>
        <p:nvPicPr>
          <p:cNvPr id="17" name="Graphic 16">
            <a:extLst>
              <a:ext uri="{FF2B5EF4-FFF2-40B4-BE49-F238E27FC236}">
                <a16:creationId xmlns:a16="http://schemas.microsoft.com/office/drawing/2014/main" id="{9580D8A2-A060-1388-C921-DBA6B44239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79713" y="1081996"/>
            <a:ext cx="2520003" cy="701939"/>
          </a:xfrm>
          <a:prstGeom prst="rect">
            <a:avLst/>
          </a:prstGeom>
        </p:spPr>
      </p:pic>
      <p:pic>
        <p:nvPicPr>
          <p:cNvPr id="19" name="Afbeelding 18" descr="Afbeelding met Lettertype, typografie, Graphics, tekst&#10;&#10;Automatisch gegenereerde beschrijving">
            <a:extLst>
              <a:ext uri="{FF2B5EF4-FFF2-40B4-BE49-F238E27FC236}">
                <a16:creationId xmlns:a16="http://schemas.microsoft.com/office/drawing/2014/main" id="{A831BC41-03F3-2CA9-393C-237251A5E2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3054" y="1148378"/>
            <a:ext cx="1985276" cy="569175"/>
          </a:xfrm>
          <a:prstGeom prst="rect">
            <a:avLst/>
          </a:prstGeom>
        </p:spPr>
      </p:pic>
      <p:sp>
        <p:nvSpPr>
          <p:cNvPr id="20" name="Tekstvak 19">
            <a:extLst>
              <a:ext uri="{FF2B5EF4-FFF2-40B4-BE49-F238E27FC236}">
                <a16:creationId xmlns:a16="http://schemas.microsoft.com/office/drawing/2014/main" id="{BBCC6CC4-E3D2-9D47-04B2-8B0AD19BFE75}"/>
              </a:ext>
            </a:extLst>
          </p:cNvPr>
          <p:cNvSpPr txBox="1"/>
          <p:nvPr/>
        </p:nvSpPr>
        <p:spPr>
          <a:xfrm>
            <a:off x="67628" y="1012642"/>
            <a:ext cx="1599137" cy="707886"/>
          </a:xfrm>
          <a:prstGeom prst="rect">
            <a:avLst/>
          </a:prstGeom>
          <a:noFill/>
        </p:spPr>
        <p:txBody>
          <a:bodyPr wrap="square" rtlCol="0">
            <a:spAutoFit/>
          </a:bodyPr>
          <a:lstStyle/>
          <a:p>
            <a:r>
              <a:rPr lang="nl-NL" sz="2000">
                <a:solidFill>
                  <a:schemeClr val="tx2"/>
                </a:solidFill>
                <a:latin typeface="+mj-lt"/>
              </a:rPr>
              <a:t>Goud partners</a:t>
            </a:r>
          </a:p>
        </p:txBody>
      </p:sp>
      <p:sp>
        <p:nvSpPr>
          <p:cNvPr id="21" name="Tekstvak 20">
            <a:extLst>
              <a:ext uri="{FF2B5EF4-FFF2-40B4-BE49-F238E27FC236}">
                <a16:creationId xmlns:a16="http://schemas.microsoft.com/office/drawing/2014/main" id="{E5775597-B16D-66C8-0585-F5115C1EBCCE}"/>
              </a:ext>
            </a:extLst>
          </p:cNvPr>
          <p:cNvSpPr txBox="1"/>
          <p:nvPr/>
        </p:nvSpPr>
        <p:spPr>
          <a:xfrm>
            <a:off x="67628" y="1974481"/>
            <a:ext cx="1599137" cy="707886"/>
          </a:xfrm>
          <a:prstGeom prst="rect">
            <a:avLst/>
          </a:prstGeom>
          <a:noFill/>
        </p:spPr>
        <p:txBody>
          <a:bodyPr wrap="square" rtlCol="0">
            <a:spAutoFit/>
          </a:bodyPr>
          <a:lstStyle/>
          <a:p>
            <a:r>
              <a:rPr lang="nl-NL" sz="2000">
                <a:solidFill>
                  <a:schemeClr val="tx2"/>
                </a:solidFill>
                <a:latin typeface="+mj-lt"/>
              </a:rPr>
              <a:t>Zilver partners</a:t>
            </a:r>
          </a:p>
        </p:txBody>
      </p:sp>
      <p:cxnSp>
        <p:nvCxnSpPr>
          <p:cNvPr id="22" name="Rechte verbindingslijn 21">
            <a:extLst>
              <a:ext uri="{FF2B5EF4-FFF2-40B4-BE49-F238E27FC236}">
                <a16:creationId xmlns:a16="http://schemas.microsoft.com/office/drawing/2014/main" id="{A4529CD5-2F5D-3965-3836-316ED2B1F224}"/>
              </a:ext>
            </a:extLst>
          </p:cNvPr>
          <p:cNvCxnSpPr/>
          <p:nvPr/>
        </p:nvCxnSpPr>
        <p:spPr>
          <a:xfrm>
            <a:off x="0" y="1886666"/>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120E498A-9D96-F278-8F94-FFBA44908B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98545" y="1889173"/>
            <a:ext cx="2470847" cy="921273"/>
          </a:xfrm>
          <a:prstGeom prst="rect">
            <a:avLst/>
          </a:prstGeom>
        </p:spPr>
      </p:pic>
      <p:pic>
        <p:nvPicPr>
          <p:cNvPr id="28" name="Afbeelding 27" descr="Afbeelding met Lettertype, Graphics, tekst, grafische vormgeving&#10;&#10;Automatisch gegenereerde beschrijving">
            <a:extLst>
              <a:ext uri="{FF2B5EF4-FFF2-40B4-BE49-F238E27FC236}">
                <a16:creationId xmlns:a16="http://schemas.microsoft.com/office/drawing/2014/main" id="{C27C52F9-234C-7D21-E921-17A884A27C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57691" y="1982082"/>
            <a:ext cx="1764045" cy="735455"/>
          </a:xfrm>
          <a:prstGeom prst="rect">
            <a:avLst/>
          </a:prstGeom>
        </p:spPr>
      </p:pic>
      <p:pic>
        <p:nvPicPr>
          <p:cNvPr id="30" name="Graphic 29">
            <a:extLst>
              <a:ext uri="{FF2B5EF4-FFF2-40B4-BE49-F238E27FC236}">
                <a16:creationId xmlns:a16="http://schemas.microsoft.com/office/drawing/2014/main" id="{04B3C470-5C48-05DA-9CB4-A9BEC2AA92D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2222" t="36079" r="12222" b="35947"/>
          <a:stretch/>
        </p:blipFill>
        <p:spPr>
          <a:xfrm>
            <a:off x="9600244" y="1982081"/>
            <a:ext cx="1986421" cy="735456"/>
          </a:xfrm>
          <a:prstGeom prst="rect">
            <a:avLst/>
          </a:prstGeom>
        </p:spPr>
      </p:pic>
      <p:cxnSp>
        <p:nvCxnSpPr>
          <p:cNvPr id="31" name="Rechte verbindingslijn 30">
            <a:extLst>
              <a:ext uri="{FF2B5EF4-FFF2-40B4-BE49-F238E27FC236}">
                <a16:creationId xmlns:a16="http://schemas.microsoft.com/office/drawing/2014/main" id="{5A58A870-BE78-4304-FB44-82F620A9A93C}"/>
              </a:ext>
            </a:extLst>
          </p:cNvPr>
          <p:cNvCxnSpPr/>
          <p:nvPr/>
        </p:nvCxnSpPr>
        <p:spPr>
          <a:xfrm>
            <a:off x="0" y="2820268"/>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kstvak 31">
            <a:extLst>
              <a:ext uri="{FF2B5EF4-FFF2-40B4-BE49-F238E27FC236}">
                <a16:creationId xmlns:a16="http://schemas.microsoft.com/office/drawing/2014/main" id="{B0BFFB9E-561A-A56B-2797-A16C36EC0D8C}"/>
              </a:ext>
            </a:extLst>
          </p:cNvPr>
          <p:cNvSpPr txBox="1"/>
          <p:nvPr/>
        </p:nvSpPr>
        <p:spPr>
          <a:xfrm>
            <a:off x="67628" y="3108596"/>
            <a:ext cx="1599137" cy="707886"/>
          </a:xfrm>
          <a:prstGeom prst="rect">
            <a:avLst/>
          </a:prstGeom>
          <a:noFill/>
        </p:spPr>
        <p:txBody>
          <a:bodyPr wrap="square" rtlCol="0">
            <a:spAutoFit/>
          </a:bodyPr>
          <a:lstStyle/>
          <a:p>
            <a:r>
              <a:rPr lang="nl-NL" sz="2000">
                <a:solidFill>
                  <a:schemeClr val="tx2"/>
                </a:solidFill>
                <a:latin typeface="+mj-lt"/>
              </a:rPr>
              <a:t>Brons partners</a:t>
            </a:r>
          </a:p>
        </p:txBody>
      </p:sp>
      <p:pic>
        <p:nvPicPr>
          <p:cNvPr id="34" name="Graphic 33">
            <a:extLst>
              <a:ext uri="{FF2B5EF4-FFF2-40B4-BE49-F238E27FC236}">
                <a16:creationId xmlns:a16="http://schemas.microsoft.com/office/drawing/2014/main" id="{CE31F379-2A34-E5B4-F957-C17E1224BE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99927" y="2961837"/>
            <a:ext cx="682373" cy="368850"/>
          </a:xfrm>
          <a:prstGeom prst="rect">
            <a:avLst/>
          </a:prstGeom>
        </p:spPr>
      </p:pic>
      <p:pic>
        <p:nvPicPr>
          <p:cNvPr id="36" name="Afbeelding 35" descr="Afbeelding met Lettertype, typografie, Graphics, tekst&#10;&#10;Automatisch gegenereerde beschrijving">
            <a:extLst>
              <a:ext uri="{FF2B5EF4-FFF2-40B4-BE49-F238E27FC236}">
                <a16:creationId xmlns:a16="http://schemas.microsoft.com/office/drawing/2014/main" id="{5DF01228-2F86-AA52-A385-6DFDE245107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20770" y="3108596"/>
            <a:ext cx="1337431" cy="219751"/>
          </a:xfrm>
          <a:prstGeom prst="rect">
            <a:avLst/>
          </a:prstGeom>
        </p:spPr>
      </p:pic>
      <p:pic>
        <p:nvPicPr>
          <p:cNvPr id="38" name="Afbeelding 37" descr="Afbeelding met Lettertype, Graphics, logo, ontwerp&#10;&#10;Automatisch gegenereerde beschrijving">
            <a:extLst>
              <a:ext uri="{FF2B5EF4-FFF2-40B4-BE49-F238E27FC236}">
                <a16:creationId xmlns:a16="http://schemas.microsoft.com/office/drawing/2014/main" id="{CE30AA9C-A035-56D9-62C7-17E3FDB437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17597" y="2906836"/>
            <a:ext cx="884228" cy="479694"/>
          </a:xfrm>
          <a:prstGeom prst="rect">
            <a:avLst/>
          </a:prstGeom>
        </p:spPr>
      </p:pic>
      <p:pic>
        <p:nvPicPr>
          <p:cNvPr id="40" name="Afbeelding 39" descr="Afbeelding met Lettertype, Graphics, tekst, grafische vormgeving&#10;&#10;Automatisch gegenereerde beschrijving">
            <a:extLst>
              <a:ext uri="{FF2B5EF4-FFF2-40B4-BE49-F238E27FC236}">
                <a16:creationId xmlns:a16="http://schemas.microsoft.com/office/drawing/2014/main" id="{3F9E3CED-F584-977D-10D0-70DEE66AF3F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69727" y="3049708"/>
            <a:ext cx="854809" cy="295622"/>
          </a:xfrm>
          <a:prstGeom prst="rect">
            <a:avLst/>
          </a:prstGeom>
        </p:spPr>
      </p:pic>
      <p:pic>
        <p:nvPicPr>
          <p:cNvPr id="42" name="Afbeelding 41" descr="Afbeelding met Graphics, Lettertype, grafische vormgeving, schermopname&#10;&#10;Automatisch gegenereerde beschrijving">
            <a:extLst>
              <a:ext uri="{FF2B5EF4-FFF2-40B4-BE49-F238E27FC236}">
                <a16:creationId xmlns:a16="http://schemas.microsoft.com/office/drawing/2014/main" id="{705E362F-52CC-943E-5D72-D502C7F8D7D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69727" y="3584059"/>
            <a:ext cx="976758" cy="339622"/>
          </a:xfrm>
          <a:prstGeom prst="rect">
            <a:avLst/>
          </a:prstGeom>
        </p:spPr>
      </p:pic>
      <p:pic>
        <p:nvPicPr>
          <p:cNvPr id="44" name="Graphic 43">
            <a:extLst>
              <a:ext uri="{FF2B5EF4-FFF2-40B4-BE49-F238E27FC236}">
                <a16:creationId xmlns:a16="http://schemas.microsoft.com/office/drawing/2014/main" id="{1BB2B881-EFF3-86B1-DBB3-F12C76A27CB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195822" y="3544618"/>
            <a:ext cx="1228798" cy="390437"/>
          </a:xfrm>
          <a:prstGeom prst="rect">
            <a:avLst/>
          </a:prstGeom>
        </p:spPr>
      </p:pic>
      <p:pic>
        <p:nvPicPr>
          <p:cNvPr id="46" name="Afbeelding 45" descr="Afbeelding met tekst, Lettertype, Graphics, schermopname&#10;&#10;Automatisch gegenereerde beschrijving">
            <a:extLst>
              <a:ext uri="{FF2B5EF4-FFF2-40B4-BE49-F238E27FC236}">
                <a16:creationId xmlns:a16="http://schemas.microsoft.com/office/drawing/2014/main" id="{16FF4C20-27CE-4760-DBC9-E7AD76F12F8F}"/>
              </a:ext>
            </a:extLst>
          </p:cNvPr>
          <p:cNvPicPr>
            <a:picLocks noChangeAspect="1"/>
          </p:cNvPicPr>
          <p:nvPr/>
        </p:nvPicPr>
        <p:blipFill rotWithShape="1">
          <a:blip r:embed="rId24">
            <a:extLst>
              <a:ext uri="{28A0092B-C50C-407E-A947-70E740481C1C}">
                <a14:useLocalDpi xmlns:a14="http://schemas.microsoft.com/office/drawing/2010/main" val="0"/>
              </a:ext>
            </a:extLst>
          </a:blip>
          <a:srcRect l="10508" t="32334" r="12196" b="30934"/>
          <a:stretch/>
        </p:blipFill>
        <p:spPr>
          <a:xfrm>
            <a:off x="1696894" y="3508308"/>
            <a:ext cx="1300874" cy="437219"/>
          </a:xfrm>
          <a:prstGeom prst="rect">
            <a:avLst/>
          </a:prstGeom>
        </p:spPr>
      </p:pic>
      <p:pic>
        <p:nvPicPr>
          <p:cNvPr id="48" name="Afbeelding 47" descr="Afbeelding met Graphics, Lettertype, grafische vormgeving, tekst&#10;&#10;Automatisch gegenereerde beschrijving">
            <a:extLst>
              <a:ext uri="{FF2B5EF4-FFF2-40B4-BE49-F238E27FC236}">
                <a16:creationId xmlns:a16="http://schemas.microsoft.com/office/drawing/2014/main" id="{EFDCEB3E-0E53-D67F-F670-C80852C79792}"/>
              </a:ext>
            </a:extLst>
          </p:cNvPr>
          <p:cNvPicPr>
            <a:picLocks noChangeAspect="1"/>
          </p:cNvPicPr>
          <p:nvPr/>
        </p:nvPicPr>
        <p:blipFill rotWithShape="1">
          <a:blip r:embed="rId25">
            <a:extLst>
              <a:ext uri="{28A0092B-C50C-407E-A947-70E740481C1C}">
                <a14:useLocalDpi xmlns:a14="http://schemas.microsoft.com/office/drawing/2010/main" val="0"/>
              </a:ext>
            </a:extLst>
          </a:blip>
          <a:srcRect l="9520" t="22029" r="12758" b="30872"/>
          <a:stretch/>
        </p:blipFill>
        <p:spPr>
          <a:xfrm>
            <a:off x="4562449" y="3475340"/>
            <a:ext cx="1213734" cy="479694"/>
          </a:xfrm>
          <a:prstGeom prst="rect">
            <a:avLst/>
          </a:prstGeom>
        </p:spPr>
      </p:pic>
      <p:cxnSp>
        <p:nvCxnSpPr>
          <p:cNvPr id="49" name="Rechte verbindingslijn 48">
            <a:extLst>
              <a:ext uri="{FF2B5EF4-FFF2-40B4-BE49-F238E27FC236}">
                <a16:creationId xmlns:a16="http://schemas.microsoft.com/office/drawing/2014/main" id="{8645E9BF-43D0-4B34-2479-88FE1827A9E7}"/>
              </a:ext>
            </a:extLst>
          </p:cNvPr>
          <p:cNvCxnSpPr/>
          <p:nvPr/>
        </p:nvCxnSpPr>
        <p:spPr>
          <a:xfrm>
            <a:off x="0" y="4155292"/>
            <a:ext cx="121920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kstvak 49">
            <a:extLst>
              <a:ext uri="{FF2B5EF4-FFF2-40B4-BE49-F238E27FC236}">
                <a16:creationId xmlns:a16="http://schemas.microsoft.com/office/drawing/2014/main" id="{BE8CE4B8-A71E-6E4B-82A7-FB2D3ACC0CC7}"/>
              </a:ext>
            </a:extLst>
          </p:cNvPr>
          <p:cNvSpPr txBox="1"/>
          <p:nvPr/>
        </p:nvSpPr>
        <p:spPr>
          <a:xfrm>
            <a:off x="67628" y="4431096"/>
            <a:ext cx="1599137" cy="707886"/>
          </a:xfrm>
          <a:prstGeom prst="rect">
            <a:avLst/>
          </a:prstGeom>
          <a:noFill/>
        </p:spPr>
        <p:txBody>
          <a:bodyPr wrap="square" rtlCol="0">
            <a:spAutoFit/>
          </a:bodyPr>
          <a:lstStyle/>
          <a:p>
            <a:r>
              <a:rPr lang="nl-NL" sz="2000">
                <a:solidFill>
                  <a:schemeClr val="tx2"/>
                </a:solidFill>
                <a:latin typeface="+mj-lt"/>
              </a:rPr>
              <a:t>Community partners</a:t>
            </a:r>
          </a:p>
        </p:txBody>
      </p:sp>
      <p:pic>
        <p:nvPicPr>
          <p:cNvPr id="52" name="Afbeelding 51" descr="Afbeelding met Lettertype, schermopname, Graphics, ontwerp&#10;&#10;Automatisch gegenereerde beschrijving">
            <a:extLst>
              <a:ext uri="{FF2B5EF4-FFF2-40B4-BE49-F238E27FC236}">
                <a16:creationId xmlns:a16="http://schemas.microsoft.com/office/drawing/2014/main" id="{D0D3F962-3CB0-12E5-C953-EE7BAE11B2E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690363" y="4229248"/>
            <a:ext cx="1737940" cy="579314"/>
          </a:xfrm>
          <a:prstGeom prst="rect">
            <a:avLst/>
          </a:prstGeom>
        </p:spPr>
      </p:pic>
      <p:pic>
        <p:nvPicPr>
          <p:cNvPr id="54" name="Afbeelding 53" descr="Afbeelding met Graphics, grafische vormgeving, schermopname, ontwerp&#10;&#10;Automatisch gegenereerde beschrijving">
            <a:extLst>
              <a:ext uri="{FF2B5EF4-FFF2-40B4-BE49-F238E27FC236}">
                <a16:creationId xmlns:a16="http://schemas.microsoft.com/office/drawing/2014/main" id="{78B960F1-F13D-4475-45A6-D23D48D9A8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58549" y="4257744"/>
            <a:ext cx="1261872" cy="522322"/>
          </a:xfrm>
          <a:prstGeom prst="rect">
            <a:avLst/>
          </a:prstGeom>
        </p:spPr>
      </p:pic>
      <p:pic>
        <p:nvPicPr>
          <p:cNvPr id="56" name="Graphic 55">
            <a:extLst>
              <a:ext uri="{FF2B5EF4-FFF2-40B4-BE49-F238E27FC236}">
                <a16:creationId xmlns:a16="http://schemas.microsoft.com/office/drawing/2014/main" id="{9DA0D8BA-25B2-8045-A7C7-93191936E0D4}"/>
              </a:ext>
            </a:extLst>
          </p:cNvPr>
          <p:cNvPicPr>
            <a:picLocks noChangeAspect="1"/>
          </p:cNvPicPr>
          <p:nvPr/>
        </p:nvPicPr>
        <p:blipFill rotWithShape="1">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t="31867" b="34203"/>
          <a:stretch/>
        </p:blipFill>
        <p:spPr>
          <a:xfrm>
            <a:off x="6329084" y="4264938"/>
            <a:ext cx="2245249" cy="507935"/>
          </a:xfrm>
          <a:prstGeom prst="rect">
            <a:avLst/>
          </a:prstGeom>
        </p:spPr>
      </p:pic>
      <p:pic>
        <p:nvPicPr>
          <p:cNvPr id="58" name="Graphic 57">
            <a:extLst>
              <a:ext uri="{FF2B5EF4-FFF2-40B4-BE49-F238E27FC236}">
                <a16:creationId xmlns:a16="http://schemas.microsoft.com/office/drawing/2014/main" id="{27C0BCFA-494B-2746-39BB-AA21DE9159BD}"/>
              </a:ext>
            </a:extLst>
          </p:cNvPr>
          <p:cNvPicPr>
            <a:picLocks noChangeAspect="1"/>
          </p:cNvPicPr>
          <p:nvPr/>
        </p:nvPicPr>
        <p:blipFill rotWithShape="1">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l="7033" t="38160" r="6079" b="38000"/>
          <a:stretch/>
        </p:blipFill>
        <p:spPr>
          <a:xfrm>
            <a:off x="9278201" y="4252382"/>
            <a:ext cx="2590337" cy="533046"/>
          </a:xfrm>
          <a:prstGeom prst="rect">
            <a:avLst/>
          </a:prstGeom>
        </p:spPr>
      </p:pic>
      <p:pic>
        <p:nvPicPr>
          <p:cNvPr id="60" name="Graphic 59">
            <a:extLst>
              <a:ext uri="{FF2B5EF4-FFF2-40B4-BE49-F238E27FC236}">
                <a16:creationId xmlns:a16="http://schemas.microsoft.com/office/drawing/2014/main" id="{353C86F7-81BC-A6BD-3CB7-6DFB1F7D3B2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553054" y="5012739"/>
            <a:ext cx="2315484" cy="359682"/>
          </a:xfrm>
          <a:prstGeom prst="rect">
            <a:avLst/>
          </a:prstGeom>
        </p:spPr>
      </p:pic>
      <p:pic>
        <p:nvPicPr>
          <p:cNvPr id="62" name="Afbeelding 61" descr="Afbeelding met Graphics, Lettertype, logo, grafische vormgeving&#10;&#10;Automatisch gegenereerde beschrijving">
            <a:extLst>
              <a:ext uri="{FF2B5EF4-FFF2-40B4-BE49-F238E27FC236}">
                <a16:creationId xmlns:a16="http://schemas.microsoft.com/office/drawing/2014/main" id="{498229BB-2429-DC97-817E-B477DE115ED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273701" y="4930182"/>
            <a:ext cx="1631568" cy="524797"/>
          </a:xfrm>
          <a:prstGeom prst="rect">
            <a:avLst/>
          </a:prstGeom>
        </p:spPr>
      </p:pic>
      <p:pic>
        <p:nvPicPr>
          <p:cNvPr id="64" name="Afbeelding 63" descr="Afbeelding met tekst, Lettertype, Graphics, logo&#10;&#10;Automatisch gegenereerde beschrijving">
            <a:extLst>
              <a:ext uri="{FF2B5EF4-FFF2-40B4-BE49-F238E27FC236}">
                <a16:creationId xmlns:a16="http://schemas.microsoft.com/office/drawing/2014/main" id="{0B0724BC-D9D7-7CE3-2DF8-68C9A105024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586676" y="4868193"/>
            <a:ext cx="1730064" cy="648774"/>
          </a:xfrm>
          <a:prstGeom prst="rect">
            <a:avLst/>
          </a:prstGeom>
        </p:spPr>
      </p:pic>
      <p:pic>
        <p:nvPicPr>
          <p:cNvPr id="66" name="Graphic 65">
            <a:extLst>
              <a:ext uri="{FF2B5EF4-FFF2-40B4-BE49-F238E27FC236}">
                <a16:creationId xmlns:a16="http://schemas.microsoft.com/office/drawing/2014/main" id="{5122EDB4-FF50-CB8B-6143-353367DE18EE}"/>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90363" y="4925619"/>
            <a:ext cx="1631568" cy="533922"/>
          </a:xfrm>
          <a:prstGeom prst="rect">
            <a:avLst/>
          </a:prstGeom>
        </p:spPr>
      </p:pic>
      <p:pic>
        <p:nvPicPr>
          <p:cNvPr id="68" name="Afbeelding 67" descr="Afbeelding met tekst, Lettertype, logo, Graphics&#10;&#10;Automatisch gegenereerde beschrijving">
            <a:extLst>
              <a:ext uri="{FF2B5EF4-FFF2-40B4-BE49-F238E27FC236}">
                <a16:creationId xmlns:a16="http://schemas.microsoft.com/office/drawing/2014/main" id="{B87F7FA3-CDB4-9777-D342-090B91286476}"/>
              </a:ext>
            </a:extLst>
          </p:cNvPr>
          <p:cNvPicPr>
            <a:picLocks noChangeAspect="1"/>
          </p:cNvPicPr>
          <p:nvPr/>
        </p:nvPicPr>
        <p:blipFill rotWithShape="1">
          <a:blip r:embed="rId38">
            <a:extLst>
              <a:ext uri="{28A0092B-C50C-407E-A947-70E740481C1C}">
                <a14:useLocalDpi xmlns:a14="http://schemas.microsoft.com/office/drawing/2010/main" val="0"/>
              </a:ext>
            </a:extLst>
          </a:blip>
          <a:srcRect t="18578" b="18464"/>
          <a:stretch/>
        </p:blipFill>
        <p:spPr>
          <a:xfrm>
            <a:off x="4069392" y="5857579"/>
            <a:ext cx="2040186" cy="445246"/>
          </a:xfrm>
          <a:prstGeom prst="rect">
            <a:avLst/>
          </a:prstGeom>
        </p:spPr>
      </p:pic>
      <p:pic>
        <p:nvPicPr>
          <p:cNvPr id="70" name="Afbeelding 69" descr="Afbeelding met tekst, Lettertype, schermopname, Graphics&#10;&#10;Automatisch gegenereerde beschrijving">
            <a:extLst>
              <a:ext uri="{FF2B5EF4-FFF2-40B4-BE49-F238E27FC236}">
                <a16:creationId xmlns:a16="http://schemas.microsoft.com/office/drawing/2014/main" id="{225CE224-217E-B15A-39CD-3A814B7E31C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690363" y="5725822"/>
            <a:ext cx="1528325" cy="708761"/>
          </a:xfrm>
          <a:prstGeom prst="rect">
            <a:avLst/>
          </a:prstGeom>
        </p:spPr>
      </p:pic>
      <p:pic>
        <p:nvPicPr>
          <p:cNvPr id="74" name="Afbeelding 73" descr="Afbeelding met Lettertype, symbool, Graphics, logo&#10;&#10;Automatisch gegenereerde beschrijving">
            <a:extLst>
              <a:ext uri="{FF2B5EF4-FFF2-40B4-BE49-F238E27FC236}">
                <a16:creationId xmlns:a16="http://schemas.microsoft.com/office/drawing/2014/main" id="{9524B1F2-46EE-091D-F62D-9F0E49C1155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01410" y="5875718"/>
            <a:ext cx="2167128" cy="408968"/>
          </a:xfrm>
          <a:prstGeom prst="rect">
            <a:avLst/>
          </a:prstGeom>
        </p:spPr>
      </p:pic>
      <p:pic>
        <p:nvPicPr>
          <p:cNvPr id="76" name="Graphic 75">
            <a:extLst>
              <a:ext uri="{FF2B5EF4-FFF2-40B4-BE49-F238E27FC236}">
                <a16:creationId xmlns:a16="http://schemas.microsoft.com/office/drawing/2014/main" id="{92DE153F-54E7-F973-2517-447BBBC62E7C}"/>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482017" y="5841935"/>
            <a:ext cx="1939383" cy="476534"/>
          </a:xfrm>
          <a:prstGeom prst="rect">
            <a:avLst/>
          </a:prstGeom>
        </p:spPr>
      </p:pic>
    </p:spTree>
    <p:extLst>
      <p:ext uri="{BB962C8B-B14F-4D97-AF65-F5344CB8AC3E}">
        <p14:creationId xmlns:p14="http://schemas.microsoft.com/office/powerpoint/2010/main" val="4164166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6B361F-92AE-8823-77EF-FED7B76B425D}"/>
              </a:ext>
            </a:extLst>
          </p:cNvPr>
          <p:cNvSpPr txBox="1"/>
          <p:nvPr/>
        </p:nvSpPr>
        <p:spPr>
          <a:xfrm>
            <a:off x="1250617" y="1414859"/>
            <a:ext cx="8367296" cy="4028282"/>
          </a:xfrm>
          <a:prstGeom prst="rect">
            <a:avLst/>
          </a:prstGeom>
          <a:noFill/>
        </p:spPr>
        <p:txBody>
          <a:bodyPr wrap="square" anchor="ctr">
            <a:spAutoFit/>
          </a:bodyPr>
          <a:lstStyle/>
          <a:p>
            <a:pPr marL="0" marR="0" lvl="0" indent="0" algn="l" defTabSz="914400" rtl="0" eaLnBrk="1" fontAlgn="auto" latinLnBrk="0" hangingPunct="1">
              <a:lnSpc>
                <a:spcPct val="107000"/>
              </a:lnSpc>
              <a:spcBef>
                <a:spcPts val="0"/>
              </a:spcBef>
              <a:spcAft>
                <a:spcPts val="2200"/>
              </a:spcAft>
              <a:buClrTx/>
              <a:buSzTx/>
              <a:buFontTx/>
              <a:buNone/>
              <a:tabLst/>
              <a:defRPr/>
            </a:pPr>
            <a:r>
              <a:rPr kumimoji="0" lang="en-US" sz="4800" b="0" i="0" u="none" strike="noStrike" kern="1200" cap="none" spc="0" normalizeH="0" baseline="0" noProof="0">
                <a:ln>
                  <a:noFill/>
                </a:ln>
                <a:gradFill>
                  <a:gsLst>
                    <a:gs pos="70000">
                      <a:srgbClr val="49C5B1"/>
                    </a:gs>
                    <a:gs pos="0">
                      <a:srgbClr val="8DE971"/>
                    </a:gs>
                  </a:gsLst>
                  <a:path path="circle">
                    <a:fillToRect l="100000" t="100000"/>
                  </a:path>
                </a:gradFill>
                <a:effectLst/>
                <a:uLnTx/>
                <a:uFillTx/>
                <a:latin typeface="Segoe UI Semibold"/>
                <a:ea typeface="+mn-ea"/>
                <a:cs typeface="Segoe UI" panose="020B0502040204020203" pitchFamily="34" charset="0"/>
              </a:rPr>
              <a:t>Simplify, </a:t>
            </a:r>
            <a:br>
              <a:rPr kumimoji="0" lang="en-US" sz="32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Arial" panose="020B0604020202020204" pitchFamily="34" charset="0"/>
              </a:rPr>
            </a:br>
            <a:r>
              <a:rPr kumimoji="0" lang="en-US" sz="4800" b="0" i="0" u="none" strike="noStrike" kern="1200" cap="none" spc="-49" normalizeH="0" baseline="0" noProof="0">
                <a:ln w="3175">
                  <a:noFill/>
                </a:ln>
                <a:effectLst/>
                <a:uLnTx/>
                <a:uFillTx/>
                <a:latin typeface="Segoe UI Semibold"/>
                <a:ea typeface="+mn-ea"/>
                <a:cs typeface="Segoe UI" pitchFamily="34" charset="0"/>
              </a:rPr>
              <a:t>I am the Chief Data Officer and don’t want to be the Chief Integration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Every CDO, Every Enterprise</a:t>
            </a:r>
            <a:endParaRPr kumimoji="0" lang="en-US" sz="2800" b="0" i="0" u="none" strike="noStrike" kern="1200" cap="none" spc="0" normalizeH="0" baseline="0" noProof="0">
              <a:ln>
                <a:noFill/>
              </a:ln>
              <a:effectLst/>
              <a:uLnTx/>
              <a:uFillTx/>
              <a:latin typeface="Segoe UI"/>
              <a:ea typeface="+mn-ea"/>
              <a:cs typeface="+mn-cs"/>
            </a:endParaRPr>
          </a:p>
        </p:txBody>
      </p:sp>
      <p:sp>
        <p:nvSpPr>
          <p:cNvPr id="3" name="TextBox 2">
            <a:extLst>
              <a:ext uri="{FF2B5EF4-FFF2-40B4-BE49-F238E27FC236}">
                <a16:creationId xmlns:a16="http://schemas.microsoft.com/office/drawing/2014/main" id="{D6A9C1D4-CDE3-BA8E-95BD-A399A26C2E04}"/>
              </a:ext>
            </a:extLst>
          </p:cNvPr>
          <p:cNvSpPr txBox="1"/>
          <p:nvPr/>
        </p:nvSpPr>
        <p:spPr>
          <a:xfrm>
            <a:off x="564194" y="1142921"/>
            <a:ext cx="484059" cy="155664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600" b="0" i="0" u="none" strike="noStrike" kern="1200" cap="none" spc="0" normalizeH="0" baseline="0" noProof="0">
                <a:ln>
                  <a:noFill/>
                </a:ln>
                <a:gradFill>
                  <a:gsLst>
                    <a:gs pos="70000">
                      <a:srgbClr val="49C5B1"/>
                    </a:gs>
                    <a:gs pos="0">
                      <a:srgbClr val="8DE971"/>
                    </a:gs>
                  </a:gsLst>
                  <a:path path="circle">
                    <a:fillToRect l="100000" t="100000"/>
                  </a:path>
                </a:gradFill>
                <a:effectLst/>
                <a:uLnTx/>
                <a:uFillTx/>
                <a:latin typeface="Segoe UI Semibold"/>
                <a:ea typeface="+mn-ea"/>
                <a:cs typeface="Segoe UI" panose="020B0502040204020203" pitchFamily="34" charset="0"/>
              </a:rPr>
              <a:t>“</a:t>
            </a:r>
          </a:p>
        </p:txBody>
      </p:sp>
    </p:spTree>
    <p:extLst>
      <p:ext uri="{BB962C8B-B14F-4D97-AF65-F5344CB8AC3E}">
        <p14:creationId xmlns:p14="http://schemas.microsoft.com/office/powerpoint/2010/main" val="168181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BCCA6F-8DBC-F3A3-5125-0D488C12BF12}"/>
              </a:ext>
            </a:extLst>
          </p:cNvPr>
          <p:cNvGrpSpPr/>
          <p:nvPr/>
        </p:nvGrpSpPr>
        <p:grpSpPr>
          <a:xfrm>
            <a:off x="8957682" y="2339127"/>
            <a:ext cx="2631967" cy="3272239"/>
            <a:chOff x="8957682" y="2339127"/>
            <a:chExt cx="2631967" cy="3272239"/>
          </a:xfrm>
        </p:grpSpPr>
        <p:sp>
          <p:nvSpPr>
            <p:cNvPr id="3" name="Rounded Rectangle 2">
              <a:extLst>
                <a:ext uri="{FF2B5EF4-FFF2-40B4-BE49-F238E27FC236}">
                  <a16:creationId xmlns:a16="http://schemas.microsoft.com/office/drawing/2014/main" id="{05F46EB4-5C22-8A41-11B7-0F6EDD8CC384}"/>
                </a:ext>
                <a:ext uri="{C183D7F6-B498-43B3-948B-1728B52AA6E4}">
                  <adec:decorative xmlns:adec="http://schemas.microsoft.com/office/drawing/2017/decorative" val="1"/>
                </a:ext>
              </a:extLst>
            </p:cNvPr>
            <p:cNvSpPr>
              <a:spLocks/>
            </p:cNvSpPr>
            <p:nvPr/>
          </p:nvSpPr>
          <p:spPr bwMode="auto">
            <a:xfrm>
              <a:off x="8957682" y="2339127"/>
              <a:ext cx="2631967" cy="3272239"/>
            </a:xfrm>
            <a:prstGeom prst="roundRect">
              <a:avLst>
                <a:gd name="adj" fmla="val 2824"/>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4" name="Rectangle: Rounded Corners 5">
              <a:extLst>
                <a:ext uri="{FF2B5EF4-FFF2-40B4-BE49-F238E27FC236}">
                  <a16:creationId xmlns:a16="http://schemas.microsoft.com/office/drawing/2014/main" id="{B9F9E3DB-0CFE-78BA-5D87-9E595069722B}"/>
                </a:ext>
              </a:extLst>
            </p:cNvPr>
            <p:cNvSpPr>
              <a:spLocks/>
            </p:cNvSpPr>
            <p:nvPr/>
          </p:nvSpPr>
          <p:spPr bwMode="auto">
            <a:xfrm>
              <a:off x="8957682" y="2339127"/>
              <a:ext cx="2631967" cy="113793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251999" rIns="288000" bIns="143407"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Segoe UI"/>
                </a:rPr>
                <a:t>AI</a:t>
              </a:r>
              <a:br>
                <a:rPr kumimoji="0" lang="en-US" sz="2400" b="0" i="0" u="none" strike="noStrike" kern="1200" cap="none" spc="0" normalizeH="0" baseline="0" noProof="0">
                  <a:ln>
                    <a:noFill/>
                  </a:ln>
                  <a:solidFill>
                    <a:srgbClr val="FFFFFF"/>
                  </a:solidFill>
                  <a:effectLst/>
                  <a:uLnTx/>
                  <a:uFillTx/>
                  <a:latin typeface="Segoe UI Semibold"/>
                  <a:ea typeface="+mn-ea"/>
                  <a:cs typeface="Segoe UI"/>
                </a:rPr>
              </a:br>
              <a:r>
                <a:rPr kumimoji="0" lang="en-US" sz="2400" b="0" i="0" u="none" strike="noStrike" kern="1200" cap="none" spc="0" normalizeH="0" baseline="0" noProof="0">
                  <a:ln>
                    <a:noFill/>
                  </a:ln>
                  <a:solidFill>
                    <a:srgbClr val="FFFFFF"/>
                  </a:solidFill>
                  <a:effectLst/>
                  <a:uLnTx/>
                  <a:uFillTx/>
                  <a:latin typeface="Segoe UI Semibold"/>
                  <a:ea typeface="+mn-ea"/>
                  <a:cs typeface="Segoe UI"/>
                </a:rPr>
                <a:t>Powered</a:t>
              </a:r>
            </a:p>
          </p:txBody>
        </p:sp>
        <p:cxnSp>
          <p:nvCxnSpPr>
            <p:cNvPr id="5" name="Straight Connector 4">
              <a:extLst>
                <a:ext uri="{FF2B5EF4-FFF2-40B4-BE49-F238E27FC236}">
                  <a16:creationId xmlns:a16="http://schemas.microsoft.com/office/drawing/2014/main" id="{122E6879-B8CC-2E97-0E26-4656147B9389}"/>
                </a:ext>
              </a:extLst>
            </p:cNvPr>
            <p:cNvCxnSpPr>
              <a:cxnSpLocks/>
            </p:cNvCxnSpPr>
            <p:nvPr/>
          </p:nvCxnSpPr>
          <p:spPr>
            <a:xfrm>
              <a:off x="9171619" y="4417272"/>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1247B55-9A36-505A-FBFF-1CE50BB8577A}"/>
                </a:ext>
              </a:extLst>
            </p:cNvPr>
            <p:cNvCxnSpPr>
              <a:cxnSpLocks/>
            </p:cNvCxnSpPr>
            <p:nvPr/>
          </p:nvCxnSpPr>
          <p:spPr>
            <a:xfrm>
              <a:off x="9171619" y="4895903"/>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9E3CD22-4876-5DC5-38BE-E2FDC80D7DF9}"/>
                </a:ext>
              </a:extLst>
            </p:cNvPr>
            <p:cNvSpPr txBox="1">
              <a:spLocks/>
            </p:cNvSpPr>
            <p:nvPr/>
          </p:nvSpPr>
          <p:spPr>
            <a:xfrm>
              <a:off x="8957682" y="4024068"/>
              <a:ext cx="2631967" cy="307777"/>
            </a:xfrm>
            <a:prstGeom prst="rect">
              <a:avLst/>
            </a:prstGeom>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Copilot accelerated</a:t>
              </a:r>
            </a:p>
          </p:txBody>
        </p:sp>
        <p:sp>
          <p:nvSpPr>
            <p:cNvPr id="11" name="TextBox 10">
              <a:extLst>
                <a:ext uri="{FF2B5EF4-FFF2-40B4-BE49-F238E27FC236}">
                  <a16:creationId xmlns:a16="http://schemas.microsoft.com/office/drawing/2014/main" id="{1F234484-F98E-7DBA-D7DC-33F583DCDD91}"/>
                </a:ext>
              </a:extLst>
            </p:cNvPr>
            <p:cNvSpPr txBox="1">
              <a:spLocks/>
            </p:cNvSpPr>
            <p:nvPr/>
          </p:nvSpPr>
          <p:spPr>
            <a:xfrm>
              <a:off x="8957682" y="4502699"/>
              <a:ext cx="2631967" cy="307777"/>
            </a:xfrm>
            <a:prstGeom prst="rect">
              <a:avLst/>
            </a:prstGeom>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GPT on your data</a:t>
              </a:r>
            </a:p>
          </p:txBody>
        </p:sp>
        <p:sp>
          <p:nvSpPr>
            <p:cNvPr id="12" name="TextBox 11">
              <a:extLst>
                <a:ext uri="{FF2B5EF4-FFF2-40B4-BE49-F238E27FC236}">
                  <a16:creationId xmlns:a16="http://schemas.microsoft.com/office/drawing/2014/main" id="{6B947272-8569-2270-F0F4-8DA7ACD82FE9}"/>
                </a:ext>
              </a:extLst>
            </p:cNvPr>
            <p:cNvSpPr txBox="1">
              <a:spLocks/>
            </p:cNvSpPr>
            <p:nvPr/>
          </p:nvSpPr>
          <p:spPr>
            <a:xfrm>
              <a:off x="8957682" y="4981330"/>
              <a:ext cx="2631967" cy="307777"/>
            </a:xfrm>
            <a:prstGeom prst="rect">
              <a:avLst/>
            </a:prstGeom>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AI-driven insights</a:t>
              </a:r>
            </a:p>
          </p:txBody>
        </p:sp>
      </p:grpSp>
      <p:pic>
        <p:nvPicPr>
          <p:cNvPr id="16" name="Picture 15" descr="Icon&#10;&#10;Description automatically generated">
            <a:extLst>
              <a:ext uri="{FF2B5EF4-FFF2-40B4-BE49-F238E27FC236}">
                <a16:creationId xmlns:a16="http://schemas.microsoft.com/office/drawing/2014/main" id="{768AA388-A05C-12CA-D130-5EC3A7FE4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17" name="Straight Connector 16">
            <a:extLst>
              <a:ext uri="{FF2B5EF4-FFF2-40B4-BE49-F238E27FC236}">
                <a16:creationId xmlns:a16="http://schemas.microsoft.com/office/drawing/2014/main" id="{45CFE6A8-A3B8-0CDD-2527-103C17E3EFDF}"/>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8FE306C0-780B-98EA-C111-AD9E46452E75}"/>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30" normalizeH="0" baseline="0" noProof="0">
                <a:ln w="3175">
                  <a:noFill/>
                </a:ln>
                <a:solidFill>
                  <a:srgbClr val="FFFFFF"/>
                </a:solidFill>
                <a:effectLst/>
                <a:uLnTx/>
                <a:uFillTx/>
                <a:latin typeface="Segoe UI Semibold"/>
                <a:ea typeface="+mn-ea"/>
                <a:cs typeface="Segoe UI" pitchFamily="34" charset="0"/>
              </a:rPr>
              <a:t>Microsoft Fabric</a:t>
            </a:r>
          </a:p>
        </p:txBody>
      </p:sp>
      <p:sp>
        <p:nvSpPr>
          <p:cNvPr id="19" name="Text Placeholder 103">
            <a:extLst>
              <a:ext uri="{FF2B5EF4-FFF2-40B4-BE49-F238E27FC236}">
                <a16:creationId xmlns:a16="http://schemas.microsoft.com/office/drawing/2014/main" id="{79B859B8-5B72-4F61-3AE6-09658EB05F93}"/>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49C5B1"/>
                </a:solidFill>
                <a:effectLst/>
                <a:uLnTx/>
                <a:uFillTx/>
                <a:latin typeface="Segoe UI Semibold"/>
                <a:ea typeface="+mn-ea"/>
                <a:cs typeface="Segoe UI" panose="020B0502040204020203" pitchFamily="34" charset="0"/>
              </a:rPr>
              <a:t>Data analytics for the era of AI</a:t>
            </a:r>
          </a:p>
        </p:txBody>
      </p:sp>
      <p:grpSp>
        <p:nvGrpSpPr>
          <p:cNvPr id="7" name="Group 6">
            <a:extLst>
              <a:ext uri="{FF2B5EF4-FFF2-40B4-BE49-F238E27FC236}">
                <a16:creationId xmlns:a16="http://schemas.microsoft.com/office/drawing/2014/main" id="{086D9351-614E-3FB3-F7AE-8DEBBD7A8D8D}"/>
              </a:ext>
            </a:extLst>
          </p:cNvPr>
          <p:cNvGrpSpPr/>
          <p:nvPr/>
        </p:nvGrpSpPr>
        <p:grpSpPr>
          <a:xfrm>
            <a:off x="602352" y="2339127"/>
            <a:ext cx="2631967" cy="3272239"/>
            <a:chOff x="602352" y="2339127"/>
            <a:chExt cx="2631967" cy="3272239"/>
          </a:xfrm>
        </p:grpSpPr>
        <p:sp>
          <p:nvSpPr>
            <p:cNvPr id="13" name="Rounded Rectangle 12">
              <a:extLst>
                <a:ext uri="{FF2B5EF4-FFF2-40B4-BE49-F238E27FC236}">
                  <a16:creationId xmlns:a16="http://schemas.microsoft.com/office/drawing/2014/main" id="{CAD5C70B-8DE5-4437-DE5F-B69B397B4643}"/>
                </a:ext>
                <a:ext uri="{C183D7F6-B498-43B3-948B-1728B52AA6E4}">
                  <adec:decorative xmlns:adec="http://schemas.microsoft.com/office/drawing/2017/decorative" val="1"/>
                </a:ext>
              </a:extLst>
            </p:cNvPr>
            <p:cNvSpPr>
              <a:spLocks/>
            </p:cNvSpPr>
            <p:nvPr/>
          </p:nvSpPr>
          <p:spPr bwMode="auto">
            <a:xfrm>
              <a:off x="602352" y="2339127"/>
              <a:ext cx="2631967" cy="3272239"/>
            </a:xfrm>
            <a:prstGeom prst="roundRect">
              <a:avLst>
                <a:gd name="adj" fmla="val 2824"/>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20" name="Rectangle: Rounded Corners 5">
              <a:extLst>
                <a:ext uri="{FF2B5EF4-FFF2-40B4-BE49-F238E27FC236}">
                  <a16:creationId xmlns:a16="http://schemas.microsoft.com/office/drawing/2014/main" id="{D10D4369-CCC6-E00C-2AE8-33663FF64BEE}"/>
                </a:ext>
              </a:extLst>
            </p:cNvPr>
            <p:cNvSpPr>
              <a:spLocks/>
            </p:cNvSpPr>
            <p:nvPr/>
          </p:nvSpPr>
          <p:spPr bwMode="auto">
            <a:xfrm>
              <a:off x="602352" y="2351084"/>
              <a:ext cx="2631967" cy="150726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251999" rIns="288000" bIns="143407"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Segoe UI"/>
                </a:rPr>
                <a:t>Complete</a:t>
              </a:r>
              <a:br>
                <a:rPr kumimoji="0" lang="en-US" sz="2400" b="0" i="0" u="none" strike="noStrike" kern="1200" cap="none" spc="0" normalizeH="0" baseline="0" noProof="0">
                  <a:ln>
                    <a:noFill/>
                  </a:ln>
                  <a:solidFill>
                    <a:srgbClr val="FFFFFF"/>
                  </a:solidFill>
                  <a:effectLst/>
                  <a:uLnTx/>
                  <a:uFillTx/>
                  <a:latin typeface="Segoe UI Semibold"/>
                  <a:ea typeface="+mn-ea"/>
                  <a:cs typeface="Segoe UI"/>
                </a:rPr>
              </a:br>
              <a:r>
                <a:rPr kumimoji="0" lang="en-US" sz="2400" b="0" i="0" u="none" strike="noStrike" kern="1200" cap="none" spc="0" normalizeH="0" baseline="0" noProof="0">
                  <a:ln>
                    <a:noFill/>
                  </a:ln>
                  <a:solidFill>
                    <a:srgbClr val="FFFFFF"/>
                  </a:solidFill>
                  <a:effectLst/>
                  <a:uLnTx/>
                  <a:uFillTx/>
                  <a:latin typeface="Segoe UI Semibold"/>
                  <a:ea typeface="+mn-ea"/>
                  <a:cs typeface="Segoe UI"/>
                </a:rPr>
                <a:t>Analytics Platform</a:t>
              </a:r>
            </a:p>
          </p:txBody>
        </p:sp>
        <p:cxnSp>
          <p:nvCxnSpPr>
            <p:cNvPr id="21" name="Straight Connector 20">
              <a:extLst>
                <a:ext uri="{FF2B5EF4-FFF2-40B4-BE49-F238E27FC236}">
                  <a16:creationId xmlns:a16="http://schemas.microsoft.com/office/drawing/2014/main" id="{71F9B47B-5A09-F020-C5A8-0481D8094530}"/>
                </a:ext>
              </a:extLst>
            </p:cNvPr>
            <p:cNvCxnSpPr>
              <a:cxnSpLocks/>
            </p:cNvCxnSpPr>
            <p:nvPr/>
          </p:nvCxnSpPr>
          <p:spPr>
            <a:xfrm>
              <a:off x="816289" y="4417272"/>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AB0802-CEAD-4246-42A0-D588A935ED30}"/>
                </a:ext>
              </a:extLst>
            </p:cNvPr>
            <p:cNvCxnSpPr>
              <a:cxnSpLocks/>
            </p:cNvCxnSpPr>
            <p:nvPr/>
          </p:nvCxnSpPr>
          <p:spPr>
            <a:xfrm>
              <a:off x="816289" y="4895903"/>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0ED0090-535E-9F6B-6737-FA80FFA5DE20}"/>
                </a:ext>
              </a:extLst>
            </p:cNvPr>
            <p:cNvSpPr txBox="1">
              <a:spLocks/>
            </p:cNvSpPr>
            <p:nvPr/>
          </p:nvSpPr>
          <p:spPr>
            <a:xfrm>
              <a:off x="602352" y="4024068"/>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Everything, unified</a:t>
              </a:r>
            </a:p>
          </p:txBody>
        </p:sp>
        <p:sp>
          <p:nvSpPr>
            <p:cNvPr id="46" name="TextBox 45">
              <a:extLst>
                <a:ext uri="{FF2B5EF4-FFF2-40B4-BE49-F238E27FC236}">
                  <a16:creationId xmlns:a16="http://schemas.microsoft.com/office/drawing/2014/main" id="{74B96D2B-1B25-146F-DEDE-91E87733244E}"/>
                </a:ext>
              </a:extLst>
            </p:cNvPr>
            <p:cNvSpPr txBox="1">
              <a:spLocks/>
            </p:cNvSpPr>
            <p:nvPr/>
          </p:nvSpPr>
          <p:spPr>
            <a:xfrm>
              <a:off x="602352" y="4502699"/>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SaaS-</a:t>
              </a:r>
              <a:r>
                <a:rPr kumimoji="0" lang="en-US" sz="1400" b="0" i="0" u="none" strike="noStrike" kern="0" cap="none" spc="0" normalizeH="0" baseline="0" noProof="0" err="1">
                  <a:ln>
                    <a:noFill/>
                  </a:ln>
                  <a:solidFill>
                    <a:srgbClr val="FFFFFF"/>
                  </a:solidFill>
                  <a:effectLst/>
                  <a:uLnTx/>
                  <a:uFillTx/>
                  <a:latin typeface="Segoe UI Semibold"/>
                  <a:ea typeface="+mn-ea"/>
                  <a:cs typeface="Segoe UI" pitchFamily="34" charset="0"/>
                </a:rPr>
                <a:t>ified</a:t>
              </a:r>
              <a:endPar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endParaRPr>
            </a:p>
          </p:txBody>
        </p:sp>
        <p:sp>
          <p:nvSpPr>
            <p:cNvPr id="47" name="TextBox 46">
              <a:extLst>
                <a:ext uri="{FF2B5EF4-FFF2-40B4-BE49-F238E27FC236}">
                  <a16:creationId xmlns:a16="http://schemas.microsoft.com/office/drawing/2014/main" id="{C96C7E02-86A6-757C-BE4D-8F104D46629A}"/>
                </a:ext>
              </a:extLst>
            </p:cNvPr>
            <p:cNvSpPr txBox="1">
              <a:spLocks/>
            </p:cNvSpPr>
            <p:nvPr/>
          </p:nvSpPr>
          <p:spPr>
            <a:xfrm>
              <a:off x="602352" y="4981330"/>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Secured and governed</a:t>
              </a:r>
            </a:p>
          </p:txBody>
        </p:sp>
      </p:grpSp>
      <p:grpSp>
        <p:nvGrpSpPr>
          <p:cNvPr id="8" name="Group 7">
            <a:extLst>
              <a:ext uri="{FF2B5EF4-FFF2-40B4-BE49-F238E27FC236}">
                <a16:creationId xmlns:a16="http://schemas.microsoft.com/office/drawing/2014/main" id="{41520FE7-C86A-0FB0-E71E-AD2A478B0843}"/>
              </a:ext>
            </a:extLst>
          </p:cNvPr>
          <p:cNvGrpSpPr/>
          <p:nvPr/>
        </p:nvGrpSpPr>
        <p:grpSpPr>
          <a:xfrm>
            <a:off x="3387462" y="2339127"/>
            <a:ext cx="2631967" cy="3272239"/>
            <a:chOff x="3387462" y="2339127"/>
            <a:chExt cx="2631967" cy="3272239"/>
          </a:xfrm>
        </p:grpSpPr>
        <p:sp>
          <p:nvSpPr>
            <p:cNvPr id="14" name="Rounded Rectangle 13">
              <a:extLst>
                <a:ext uri="{FF2B5EF4-FFF2-40B4-BE49-F238E27FC236}">
                  <a16:creationId xmlns:a16="http://schemas.microsoft.com/office/drawing/2014/main" id="{29ABF7AC-FB64-695C-ED73-AFB80D02701B}"/>
                </a:ext>
                <a:ext uri="{C183D7F6-B498-43B3-948B-1728B52AA6E4}">
                  <adec:decorative xmlns:adec="http://schemas.microsoft.com/office/drawing/2017/decorative" val="1"/>
                </a:ext>
              </a:extLst>
            </p:cNvPr>
            <p:cNvSpPr>
              <a:spLocks/>
            </p:cNvSpPr>
            <p:nvPr/>
          </p:nvSpPr>
          <p:spPr bwMode="auto">
            <a:xfrm>
              <a:off x="3387462" y="2339127"/>
              <a:ext cx="2631967" cy="3272239"/>
            </a:xfrm>
            <a:prstGeom prst="roundRect">
              <a:avLst>
                <a:gd name="adj" fmla="val 2824"/>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38" name="Rectangle: Rounded Corners 5">
              <a:extLst>
                <a:ext uri="{FF2B5EF4-FFF2-40B4-BE49-F238E27FC236}">
                  <a16:creationId xmlns:a16="http://schemas.microsoft.com/office/drawing/2014/main" id="{962FCC76-A272-D391-23E0-A4498DF733C9}"/>
                </a:ext>
              </a:extLst>
            </p:cNvPr>
            <p:cNvSpPr>
              <a:spLocks/>
            </p:cNvSpPr>
            <p:nvPr/>
          </p:nvSpPr>
          <p:spPr bwMode="auto">
            <a:xfrm>
              <a:off x="3387462" y="2352080"/>
              <a:ext cx="2631967" cy="113793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251999" rIns="288000" bIns="143407"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Segoe UI"/>
                </a:rPr>
                <a:t>Lake Centric </a:t>
              </a:r>
              <a:br>
                <a:rPr kumimoji="0" lang="en-US" sz="2400" b="0" i="0" u="none" strike="noStrike" kern="1200" cap="none" spc="0" normalizeH="0" baseline="0" noProof="0">
                  <a:ln>
                    <a:noFill/>
                  </a:ln>
                  <a:solidFill>
                    <a:srgbClr val="FFFFFF"/>
                  </a:solidFill>
                  <a:effectLst/>
                  <a:uLnTx/>
                  <a:uFillTx/>
                  <a:latin typeface="Segoe UI Semibold"/>
                  <a:ea typeface="+mn-ea"/>
                  <a:cs typeface="Segoe UI"/>
                </a:rPr>
              </a:br>
              <a:r>
                <a:rPr kumimoji="0" lang="en-US" sz="2400" b="0" i="0" u="none" strike="noStrike" kern="1200" cap="none" spc="0" normalizeH="0" baseline="0" noProof="0">
                  <a:ln>
                    <a:noFill/>
                  </a:ln>
                  <a:solidFill>
                    <a:srgbClr val="FFFFFF"/>
                  </a:solidFill>
                  <a:effectLst/>
                  <a:uLnTx/>
                  <a:uFillTx/>
                  <a:latin typeface="Segoe UI Semibold"/>
                  <a:ea typeface="+mn-ea"/>
                  <a:cs typeface="Segoe UI"/>
                </a:rPr>
                <a:t>and Open</a:t>
              </a:r>
            </a:p>
          </p:txBody>
        </p:sp>
        <p:cxnSp>
          <p:nvCxnSpPr>
            <p:cNvPr id="48" name="Straight Connector 47">
              <a:extLst>
                <a:ext uri="{FF2B5EF4-FFF2-40B4-BE49-F238E27FC236}">
                  <a16:creationId xmlns:a16="http://schemas.microsoft.com/office/drawing/2014/main" id="{EC0A8BF0-D178-CBB9-3429-8968C1730DB1}"/>
                </a:ext>
              </a:extLst>
            </p:cNvPr>
            <p:cNvCxnSpPr>
              <a:cxnSpLocks/>
            </p:cNvCxnSpPr>
            <p:nvPr/>
          </p:nvCxnSpPr>
          <p:spPr>
            <a:xfrm>
              <a:off x="3601399" y="4417272"/>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2948BF-86FE-9B2D-CD6F-4C6412AA1E77}"/>
                </a:ext>
              </a:extLst>
            </p:cNvPr>
            <p:cNvCxnSpPr>
              <a:cxnSpLocks/>
            </p:cNvCxnSpPr>
            <p:nvPr/>
          </p:nvCxnSpPr>
          <p:spPr>
            <a:xfrm>
              <a:off x="3601399" y="4895903"/>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303D3E3-8ABF-B152-D114-B0FDB7675421}"/>
                </a:ext>
              </a:extLst>
            </p:cNvPr>
            <p:cNvSpPr txBox="1">
              <a:spLocks/>
            </p:cNvSpPr>
            <p:nvPr/>
          </p:nvSpPr>
          <p:spPr>
            <a:xfrm>
              <a:off x="3387462" y="4024068"/>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OneLake</a:t>
              </a:r>
            </a:p>
          </p:txBody>
        </p:sp>
        <p:sp>
          <p:nvSpPr>
            <p:cNvPr id="51" name="TextBox 50">
              <a:extLst>
                <a:ext uri="{FF2B5EF4-FFF2-40B4-BE49-F238E27FC236}">
                  <a16:creationId xmlns:a16="http://schemas.microsoft.com/office/drawing/2014/main" id="{7A9F4471-E262-F71E-8578-085D36AF5B12}"/>
                </a:ext>
              </a:extLst>
            </p:cNvPr>
            <p:cNvSpPr txBox="1">
              <a:spLocks/>
            </p:cNvSpPr>
            <p:nvPr/>
          </p:nvSpPr>
          <p:spPr>
            <a:xfrm>
              <a:off x="3387462" y="4502699"/>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One copy</a:t>
              </a:r>
            </a:p>
          </p:txBody>
        </p:sp>
        <p:sp>
          <p:nvSpPr>
            <p:cNvPr id="52" name="TextBox 51">
              <a:extLst>
                <a:ext uri="{FF2B5EF4-FFF2-40B4-BE49-F238E27FC236}">
                  <a16:creationId xmlns:a16="http://schemas.microsoft.com/office/drawing/2014/main" id="{95ECB768-2C9E-AD17-53CE-9F6ED6D921EF}"/>
                </a:ext>
              </a:extLst>
            </p:cNvPr>
            <p:cNvSpPr txBox="1">
              <a:spLocks/>
            </p:cNvSpPr>
            <p:nvPr/>
          </p:nvSpPr>
          <p:spPr>
            <a:xfrm>
              <a:off x="3387462" y="4981330"/>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Open at every tier</a:t>
              </a:r>
            </a:p>
          </p:txBody>
        </p:sp>
      </p:grpSp>
      <p:grpSp>
        <p:nvGrpSpPr>
          <p:cNvPr id="9" name="Group 8">
            <a:extLst>
              <a:ext uri="{FF2B5EF4-FFF2-40B4-BE49-F238E27FC236}">
                <a16:creationId xmlns:a16="http://schemas.microsoft.com/office/drawing/2014/main" id="{3BF562C8-5221-4AEB-7B87-C37AA24F5C75}"/>
              </a:ext>
            </a:extLst>
          </p:cNvPr>
          <p:cNvGrpSpPr/>
          <p:nvPr/>
        </p:nvGrpSpPr>
        <p:grpSpPr>
          <a:xfrm>
            <a:off x="6172572" y="2339127"/>
            <a:ext cx="2631967" cy="3272239"/>
            <a:chOff x="6172572" y="2339127"/>
            <a:chExt cx="2631967" cy="3272239"/>
          </a:xfrm>
        </p:grpSpPr>
        <p:sp>
          <p:nvSpPr>
            <p:cNvPr id="15" name="Rounded Rectangle 14">
              <a:extLst>
                <a:ext uri="{FF2B5EF4-FFF2-40B4-BE49-F238E27FC236}">
                  <a16:creationId xmlns:a16="http://schemas.microsoft.com/office/drawing/2014/main" id="{3D5DB5BA-9C52-09DF-A8A9-486D59F59978}"/>
                </a:ext>
                <a:ext uri="{C183D7F6-B498-43B3-948B-1728B52AA6E4}">
                  <adec:decorative xmlns:adec="http://schemas.microsoft.com/office/drawing/2017/decorative" val="1"/>
                </a:ext>
              </a:extLst>
            </p:cNvPr>
            <p:cNvSpPr>
              <a:spLocks/>
            </p:cNvSpPr>
            <p:nvPr/>
          </p:nvSpPr>
          <p:spPr bwMode="auto">
            <a:xfrm>
              <a:off x="6172572" y="2339127"/>
              <a:ext cx="2631967" cy="3272239"/>
            </a:xfrm>
            <a:prstGeom prst="roundRect">
              <a:avLst>
                <a:gd name="adj" fmla="val 2824"/>
              </a:avLst>
            </a:prstGeom>
            <a:solidFill>
              <a:srgbClr val="091F2C"/>
            </a:solidFill>
            <a:ln>
              <a:noFill/>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23" name="Rectangle: Rounded Corners 5">
              <a:extLst>
                <a:ext uri="{FF2B5EF4-FFF2-40B4-BE49-F238E27FC236}">
                  <a16:creationId xmlns:a16="http://schemas.microsoft.com/office/drawing/2014/main" id="{BB7E2789-8756-D5CD-6C0C-ADB60CADBC06}"/>
                </a:ext>
              </a:extLst>
            </p:cNvPr>
            <p:cNvSpPr>
              <a:spLocks/>
            </p:cNvSpPr>
            <p:nvPr/>
          </p:nvSpPr>
          <p:spPr bwMode="auto">
            <a:xfrm>
              <a:off x="6172572" y="2339127"/>
              <a:ext cx="2631967" cy="150726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88000" tIns="251999" rIns="288000" bIns="143407"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Segoe UI"/>
                </a:rPr>
                <a:t>Empower Every Business User</a:t>
              </a:r>
            </a:p>
          </p:txBody>
        </p:sp>
        <p:cxnSp>
          <p:nvCxnSpPr>
            <p:cNvPr id="53" name="Straight Connector 52">
              <a:extLst>
                <a:ext uri="{FF2B5EF4-FFF2-40B4-BE49-F238E27FC236}">
                  <a16:creationId xmlns:a16="http://schemas.microsoft.com/office/drawing/2014/main" id="{647CB556-C229-496C-3327-C99652FF21A0}"/>
                </a:ext>
              </a:extLst>
            </p:cNvPr>
            <p:cNvCxnSpPr>
              <a:cxnSpLocks/>
            </p:cNvCxnSpPr>
            <p:nvPr/>
          </p:nvCxnSpPr>
          <p:spPr>
            <a:xfrm>
              <a:off x="6386509" y="4417272"/>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D94D93-3873-2EE5-FEC8-09F23D680F52}"/>
                </a:ext>
              </a:extLst>
            </p:cNvPr>
            <p:cNvCxnSpPr>
              <a:cxnSpLocks/>
            </p:cNvCxnSpPr>
            <p:nvPr/>
          </p:nvCxnSpPr>
          <p:spPr>
            <a:xfrm>
              <a:off x="6386509" y="4895903"/>
              <a:ext cx="2204093" cy="0"/>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5CEF7B4-9B6A-FE72-DBC6-A08C3489E614}"/>
                </a:ext>
              </a:extLst>
            </p:cNvPr>
            <p:cNvSpPr txBox="1">
              <a:spLocks/>
            </p:cNvSpPr>
            <p:nvPr/>
          </p:nvSpPr>
          <p:spPr>
            <a:xfrm>
              <a:off x="6172572" y="4024068"/>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Familiar and intuitive</a:t>
              </a:r>
            </a:p>
          </p:txBody>
        </p:sp>
        <p:sp>
          <p:nvSpPr>
            <p:cNvPr id="56" name="TextBox 55">
              <a:extLst>
                <a:ext uri="{FF2B5EF4-FFF2-40B4-BE49-F238E27FC236}">
                  <a16:creationId xmlns:a16="http://schemas.microsoft.com/office/drawing/2014/main" id="{6A151F0B-8A34-65AE-67A1-F3D24D33C386}"/>
                </a:ext>
              </a:extLst>
            </p:cNvPr>
            <p:cNvSpPr txBox="1">
              <a:spLocks/>
            </p:cNvSpPr>
            <p:nvPr/>
          </p:nvSpPr>
          <p:spPr>
            <a:xfrm>
              <a:off x="6172572" y="4502699"/>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Built into Microsoft 365</a:t>
              </a:r>
            </a:p>
          </p:txBody>
        </p:sp>
        <p:sp>
          <p:nvSpPr>
            <p:cNvPr id="57" name="TextBox 56">
              <a:extLst>
                <a:ext uri="{FF2B5EF4-FFF2-40B4-BE49-F238E27FC236}">
                  <a16:creationId xmlns:a16="http://schemas.microsoft.com/office/drawing/2014/main" id="{9DE792C2-6627-AC2F-2162-DCEC706081B0}"/>
                </a:ext>
              </a:extLst>
            </p:cNvPr>
            <p:cNvSpPr txBox="1">
              <a:spLocks/>
            </p:cNvSpPr>
            <p:nvPr/>
          </p:nvSpPr>
          <p:spPr>
            <a:xfrm>
              <a:off x="6172572" y="4981330"/>
              <a:ext cx="2631967" cy="307777"/>
            </a:xfrm>
            <a:prstGeom prst="rect">
              <a:avLst/>
            </a:prstGeom>
            <a:noFill/>
          </p:spPr>
          <p:txBody>
            <a:bodyPr wrap="square" lIns="288000" rIns="288000">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pitchFamily="34" charset="0"/>
                </a:rPr>
                <a:t>Insight to action</a:t>
              </a:r>
            </a:p>
          </p:txBody>
        </p:sp>
      </p:grpSp>
    </p:spTree>
    <p:extLst>
      <p:ext uri="{BB962C8B-B14F-4D97-AF65-F5344CB8AC3E}">
        <p14:creationId xmlns:p14="http://schemas.microsoft.com/office/powerpoint/2010/main" val="27322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200"/>
                                  </p:stCondLst>
                                  <p:childTnLst>
                                    <p:animMotion origin="layout" path="M -3.125E-6 2.59259E-6 L -3.125E-6 0.03541 " pathEditMode="relative" rAng="0" ptsTypes="AA">
                                      <p:cBhvr>
                                        <p:cTn id="9" dur="700" spd="-100000" fill="hold"/>
                                        <p:tgtEl>
                                          <p:spTgt spid="7"/>
                                        </p:tgtEl>
                                        <p:attrNameLst>
                                          <p:attrName>ppt_x</p:attrName>
                                          <p:attrName>ppt_y</p:attrName>
                                        </p:attrNameLst>
                                      </p:cBhvr>
                                      <p:rCtr x="0" y="1759"/>
                                    </p:animMotion>
                                  </p:childTnLst>
                                </p:cTn>
                              </p:par>
                              <p:par>
                                <p:cTn id="10" presetID="10" presetClass="entr" presetSubtype="0" fill="hold" nodeType="withEffect">
                                  <p:stCondLst>
                                    <p:cond delay="4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400"/>
                                  </p:stCondLst>
                                  <p:childTnLst>
                                    <p:animMotion origin="layout" path="M -3.125E-6 2.59259E-6 L -3.125E-6 0.03541 " pathEditMode="relative" rAng="0" ptsTypes="AA">
                                      <p:cBhvr>
                                        <p:cTn id="14" dur="700" spd="-100000" fill="hold"/>
                                        <p:tgtEl>
                                          <p:spTgt spid="8"/>
                                        </p:tgtEl>
                                        <p:attrNameLst>
                                          <p:attrName>ppt_x</p:attrName>
                                          <p:attrName>ppt_y</p:attrName>
                                        </p:attrNameLst>
                                      </p:cBhvr>
                                      <p:rCtr x="0" y="1759"/>
                                    </p:animMotion>
                                  </p:childTnLst>
                                </p:cTn>
                              </p:par>
                              <p:par>
                                <p:cTn id="15" presetID="10" presetClass="entr" presetSubtype="0" fill="hold"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600"/>
                                  </p:stCondLst>
                                  <p:childTnLst>
                                    <p:animMotion origin="layout" path="M -3.125E-6 2.59259E-6 L -3.125E-6 0.03541 " pathEditMode="relative" rAng="0" ptsTypes="AA">
                                      <p:cBhvr>
                                        <p:cTn id="19" dur="700" spd="-100000" fill="hold"/>
                                        <p:tgtEl>
                                          <p:spTgt spid="9"/>
                                        </p:tgtEl>
                                        <p:attrNameLst>
                                          <p:attrName>ppt_x</p:attrName>
                                          <p:attrName>ppt_y</p:attrName>
                                        </p:attrNameLst>
                                      </p:cBhvr>
                                      <p:rCtr x="0" y="1759"/>
                                    </p:animMotion>
                                  </p:childTnLst>
                                </p:cTn>
                              </p:par>
                              <p:par>
                                <p:cTn id="20" presetID="10" presetClass="entr" presetSubtype="0" fill="hold" nodeType="withEffect">
                                  <p:stCondLst>
                                    <p:cond delay="8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nodeType="withEffect">
                                  <p:stCondLst>
                                    <p:cond delay="800"/>
                                  </p:stCondLst>
                                  <p:childTnLst>
                                    <p:animMotion origin="layout" path="M -3.125E-6 2.59259E-6 L -3.125E-6 0.03541 " pathEditMode="relative" rAng="0" ptsTypes="AA">
                                      <p:cBhvr>
                                        <p:cTn id="2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C67B66BC-8D59-1700-CB20-EE431B1B1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0" y="627310"/>
            <a:ext cx="723347" cy="723347"/>
          </a:xfrm>
          <a:prstGeom prst="rect">
            <a:avLst/>
          </a:prstGeom>
        </p:spPr>
      </p:pic>
      <p:cxnSp>
        <p:nvCxnSpPr>
          <p:cNvPr id="7" name="Straight Connector 6">
            <a:extLst>
              <a:ext uri="{FF2B5EF4-FFF2-40B4-BE49-F238E27FC236}">
                <a16:creationId xmlns:a16="http://schemas.microsoft.com/office/drawing/2014/main" id="{88428ED9-B16A-7B03-D785-D4117E0C50F1}"/>
              </a:ext>
            </a:extLst>
          </p:cNvPr>
          <p:cNvCxnSpPr>
            <a:cxnSpLocks/>
          </p:cNvCxnSpPr>
          <p:nvPr/>
        </p:nvCxnSpPr>
        <p:spPr>
          <a:xfrm>
            <a:off x="1918658" y="493476"/>
            <a:ext cx="0" cy="991014"/>
          </a:xfrm>
          <a:prstGeom prst="line">
            <a:avLst/>
          </a:prstGeom>
          <a:ln w="19050">
            <a:solidFill>
              <a:schemeClr val="tx1">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0ECFE0B-B6BD-962C-E049-D3BD3B0046E8}"/>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30" normalizeH="0" baseline="0" noProof="0">
                <a:ln w="3175">
                  <a:noFill/>
                </a:ln>
                <a:effectLst/>
                <a:uLnTx/>
                <a:uFillTx/>
                <a:latin typeface="Segoe UI Semibold"/>
                <a:ea typeface="+mn-ea"/>
                <a:cs typeface="Segoe UI" pitchFamily="34" charset="0"/>
              </a:rPr>
              <a:t>Microsoft Fabric</a:t>
            </a:r>
          </a:p>
        </p:txBody>
      </p:sp>
      <p:sp>
        <p:nvSpPr>
          <p:cNvPr id="9" name="Text Placeholder 103">
            <a:extLst>
              <a:ext uri="{FF2B5EF4-FFF2-40B4-BE49-F238E27FC236}">
                <a16:creationId xmlns:a16="http://schemas.microsoft.com/office/drawing/2014/main" id="{FC926868-E75A-1878-42D2-78BFCFD43B74}"/>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0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49C5B1"/>
                </a:solidFill>
                <a:effectLst/>
                <a:uLnTx/>
                <a:uFillTx/>
                <a:latin typeface="Segoe UI Semibold"/>
                <a:ea typeface="+mn-ea"/>
                <a:cs typeface="Segoe UI" panose="020B0502040204020203" pitchFamily="34" charset="0"/>
              </a:rPr>
              <a:t>Data analytics for the era of AI</a:t>
            </a:r>
          </a:p>
        </p:txBody>
      </p:sp>
      <p:sp>
        <p:nvSpPr>
          <p:cNvPr id="11" name="Rounded Rectangle 38">
            <a:extLst>
              <a:ext uri="{FF2B5EF4-FFF2-40B4-BE49-F238E27FC236}">
                <a16:creationId xmlns:a16="http://schemas.microsoft.com/office/drawing/2014/main" id="{7FECCC8D-B330-805F-4F5B-E708921799B3}"/>
              </a:ext>
            </a:extLst>
          </p:cNvPr>
          <p:cNvSpPr/>
          <p:nvPr/>
        </p:nvSpPr>
        <p:spPr bwMode="auto">
          <a:xfrm>
            <a:off x="609600" y="2023936"/>
            <a:ext cx="10972800" cy="3892770"/>
          </a:xfrm>
          <a:prstGeom prst="roundRect">
            <a:avLst>
              <a:gd name="adj" fmla="val 3641"/>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13" name="Group 12">
            <a:extLst>
              <a:ext uri="{FF2B5EF4-FFF2-40B4-BE49-F238E27FC236}">
                <a16:creationId xmlns:a16="http://schemas.microsoft.com/office/drawing/2014/main" id="{862EFC53-36FA-5102-AC50-215611BE4811}"/>
              </a:ext>
            </a:extLst>
          </p:cNvPr>
          <p:cNvGrpSpPr/>
          <p:nvPr/>
        </p:nvGrpSpPr>
        <p:grpSpPr>
          <a:xfrm>
            <a:off x="980514" y="3994854"/>
            <a:ext cx="10237313" cy="1354643"/>
            <a:chOff x="976371" y="3886265"/>
            <a:chExt cx="10237313" cy="1354643"/>
          </a:xfrm>
          <a:solidFill>
            <a:schemeClr val="accent3"/>
          </a:solidFill>
        </p:grpSpPr>
        <p:sp>
          <p:nvSpPr>
            <p:cNvPr id="16" name="Rounded Rectangle 48">
              <a:extLst>
                <a:ext uri="{FF2B5EF4-FFF2-40B4-BE49-F238E27FC236}">
                  <a16:creationId xmlns:a16="http://schemas.microsoft.com/office/drawing/2014/main" id="{887612A5-1A0A-B0DB-AA3E-A8993E610D5A}"/>
                </a:ext>
              </a:extLst>
            </p:cNvPr>
            <p:cNvSpPr/>
            <p:nvPr/>
          </p:nvSpPr>
          <p:spPr>
            <a:xfrm>
              <a:off x="976371" y="3886265"/>
              <a:ext cx="10237313" cy="1354643"/>
            </a:xfrm>
            <a:prstGeom prst="roundRect">
              <a:avLst>
                <a:gd name="adj" fmla="val 6684"/>
              </a:avLst>
            </a:prstGeom>
            <a:solidFill>
              <a:schemeClr val="accent1">
                <a:lumMod val="60000"/>
                <a:lumOff val="40000"/>
              </a:schemeClr>
            </a:solidFill>
            <a:ln>
              <a:noFill/>
              <a:headEnd type="none" w="med" len="med"/>
              <a:tailEnd type="none" w="med" len="med"/>
            </a:ln>
            <a:effectLst>
              <a:outerShdw blurRad="63500" dist="38100" dir="2700000" algn="tl" rotWithShape="0">
                <a:prstClr val="black">
                  <a:alpha val="50000"/>
                </a:prstClr>
              </a:outerShdw>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pic>
          <p:nvPicPr>
            <p:cNvPr id="43" name="Picture 42" descr="Logo, company name&#10;&#10;Description automatically generated">
              <a:extLst>
                <a:ext uri="{FF2B5EF4-FFF2-40B4-BE49-F238E27FC236}">
                  <a16:creationId xmlns:a16="http://schemas.microsoft.com/office/drawing/2014/main" id="{DE975432-EF8B-14D2-834A-F063B12EEF64}"/>
                </a:ext>
              </a:extLst>
            </p:cNvPr>
            <p:cNvPicPr>
              <a:picLocks noChangeAspect="1"/>
            </p:cNvPicPr>
            <p:nvPr/>
          </p:nvPicPr>
          <p:blipFill rotWithShape="1">
            <a:blip r:embed="rId4">
              <a:extLst>
                <a:ext uri="{28A0092B-C50C-407E-A947-70E740481C1C}">
                  <a14:useLocalDpi xmlns:a14="http://schemas.microsoft.com/office/drawing/2010/main" val="0"/>
                </a:ext>
              </a:extLst>
            </a:blip>
            <a:srcRect l="-7916" r="-7916"/>
            <a:stretch/>
          </p:blipFill>
          <p:spPr>
            <a:xfrm>
              <a:off x="5815070" y="4105149"/>
              <a:ext cx="559914" cy="484332"/>
            </a:xfrm>
            <a:prstGeom prst="rect">
              <a:avLst/>
            </a:prstGeom>
            <a:noFill/>
            <a:ln>
              <a:noFill/>
            </a:ln>
            <a:effectLst/>
          </p:spPr>
        </p:pic>
        <p:sp>
          <p:nvSpPr>
            <p:cNvPr id="44" name="Rounded Rectangle 45">
              <a:extLst>
                <a:ext uri="{FF2B5EF4-FFF2-40B4-BE49-F238E27FC236}">
                  <a16:creationId xmlns:a16="http://schemas.microsoft.com/office/drawing/2014/main" id="{043CDECA-D4CF-909F-99C4-909AE2C92910}"/>
                </a:ext>
              </a:extLst>
            </p:cNvPr>
            <p:cNvSpPr/>
            <p:nvPr/>
          </p:nvSpPr>
          <p:spPr>
            <a:xfrm>
              <a:off x="5639775" y="4648519"/>
              <a:ext cx="910506" cy="282357"/>
            </a:xfrm>
            <a:prstGeom prst="roundRect">
              <a:avLst>
                <a:gd name="adj" fmla="val 4528"/>
              </a:avLst>
            </a:prstGeom>
            <a:no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Segoe UI" panose="020B0502040204020203" pitchFamily="34" charset="0"/>
                </a:rPr>
                <a:t>OneLake</a:t>
              </a:r>
            </a:p>
          </p:txBody>
        </p:sp>
      </p:grpSp>
      <p:grpSp>
        <p:nvGrpSpPr>
          <p:cNvPr id="5" name="Group 4">
            <a:extLst>
              <a:ext uri="{FF2B5EF4-FFF2-40B4-BE49-F238E27FC236}">
                <a16:creationId xmlns:a16="http://schemas.microsoft.com/office/drawing/2014/main" id="{0E8D83C5-C0EA-A3BD-44CA-88FD1B625B8E}"/>
              </a:ext>
            </a:extLst>
          </p:cNvPr>
          <p:cNvGrpSpPr/>
          <p:nvPr/>
        </p:nvGrpSpPr>
        <p:grpSpPr>
          <a:xfrm>
            <a:off x="976370" y="2530959"/>
            <a:ext cx="1354643" cy="1354643"/>
            <a:chOff x="976370" y="2425449"/>
            <a:chExt cx="1354643" cy="1354643"/>
          </a:xfrm>
        </p:grpSpPr>
        <p:sp>
          <p:nvSpPr>
            <p:cNvPr id="20" name="Rounded Rectangle 14">
              <a:extLst>
                <a:ext uri="{FF2B5EF4-FFF2-40B4-BE49-F238E27FC236}">
                  <a16:creationId xmlns:a16="http://schemas.microsoft.com/office/drawing/2014/main" id="{D5ADD808-334A-6081-5B2B-24E900EF9C59}"/>
                </a:ext>
              </a:extLst>
            </p:cNvPr>
            <p:cNvSpPr/>
            <p:nvPr/>
          </p:nvSpPr>
          <p:spPr>
            <a:xfrm>
              <a:off x="976370"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1" name="Rounded Rectangle 14">
              <a:extLst>
                <a:ext uri="{FF2B5EF4-FFF2-40B4-BE49-F238E27FC236}">
                  <a16:creationId xmlns:a16="http://schemas.microsoft.com/office/drawing/2014/main" id="{6BC08C4C-228B-B1A1-1031-322196AB4AD5}"/>
                </a:ext>
              </a:extLst>
            </p:cNvPr>
            <p:cNvSpPr/>
            <p:nvPr/>
          </p:nvSpPr>
          <p:spPr>
            <a:xfrm>
              <a:off x="1181995" y="3139942"/>
              <a:ext cx="941448"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Factory</a:t>
              </a:r>
            </a:p>
          </p:txBody>
        </p:sp>
        <p:pic>
          <p:nvPicPr>
            <p:cNvPr id="22" name="Graphic 21">
              <a:extLst>
                <a:ext uri="{FF2B5EF4-FFF2-40B4-BE49-F238E27FC236}">
                  <a16:creationId xmlns:a16="http://schemas.microsoft.com/office/drawing/2014/main" id="{E4E26215-B47F-D6C2-A233-4BEB1ED5FD4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7916" r="-7916"/>
            <a:stretch/>
          </p:blipFill>
          <p:spPr>
            <a:xfrm>
              <a:off x="1416526" y="2614054"/>
              <a:ext cx="472385" cy="407820"/>
            </a:xfrm>
            <a:prstGeom prst="rect">
              <a:avLst/>
            </a:prstGeom>
            <a:effectLst/>
          </p:spPr>
        </p:pic>
      </p:grpSp>
      <p:grpSp>
        <p:nvGrpSpPr>
          <p:cNvPr id="10" name="Group 9">
            <a:extLst>
              <a:ext uri="{FF2B5EF4-FFF2-40B4-BE49-F238E27FC236}">
                <a16:creationId xmlns:a16="http://schemas.microsoft.com/office/drawing/2014/main" id="{AC6DEB95-B4AC-BD93-D36F-7BD39EA9C52C}"/>
              </a:ext>
            </a:extLst>
          </p:cNvPr>
          <p:cNvGrpSpPr/>
          <p:nvPr/>
        </p:nvGrpSpPr>
        <p:grpSpPr>
          <a:xfrm>
            <a:off x="2456979" y="2530959"/>
            <a:ext cx="1354643" cy="1354643"/>
            <a:chOff x="2456979" y="2425449"/>
            <a:chExt cx="1354643" cy="1354643"/>
          </a:xfrm>
        </p:grpSpPr>
        <p:sp>
          <p:nvSpPr>
            <p:cNvPr id="24" name="Rounded Rectangle 23">
              <a:extLst>
                <a:ext uri="{FF2B5EF4-FFF2-40B4-BE49-F238E27FC236}">
                  <a16:creationId xmlns:a16="http://schemas.microsoft.com/office/drawing/2014/main" id="{7B18ED2F-50DD-AF56-5EDA-1578B3F697E2}"/>
                </a:ext>
              </a:extLst>
            </p:cNvPr>
            <p:cNvSpPr/>
            <p:nvPr/>
          </p:nvSpPr>
          <p:spPr>
            <a:xfrm>
              <a:off x="2456979"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 name="Rounded Rectangle 15">
              <a:extLst>
                <a:ext uri="{FF2B5EF4-FFF2-40B4-BE49-F238E27FC236}">
                  <a16:creationId xmlns:a16="http://schemas.microsoft.com/office/drawing/2014/main" id="{B9EC096C-9BEE-0720-4C7F-4288712C32BA}"/>
                </a:ext>
              </a:extLst>
            </p:cNvPr>
            <p:cNvSpPr/>
            <p:nvPr/>
          </p:nvSpPr>
          <p:spPr>
            <a:xfrm>
              <a:off x="2537659" y="3148361"/>
              <a:ext cx="1191337"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Engineering</a:t>
              </a:r>
            </a:p>
          </p:txBody>
        </p:sp>
        <p:pic>
          <p:nvPicPr>
            <p:cNvPr id="27" name="Graphic 26">
              <a:extLst>
                <a:ext uri="{FF2B5EF4-FFF2-40B4-BE49-F238E27FC236}">
                  <a16:creationId xmlns:a16="http://schemas.microsoft.com/office/drawing/2014/main" id="{5D124A2C-4524-51F3-1303-CF367DA51CE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7916" r="-7916"/>
            <a:stretch/>
          </p:blipFill>
          <p:spPr>
            <a:xfrm>
              <a:off x="2897136" y="2614055"/>
              <a:ext cx="472383" cy="407818"/>
            </a:xfrm>
            <a:prstGeom prst="rect">
              <a:avLst/>
            </a:prstGeom>
          </p:spPr>
        </p:pic>
      </p:grpSp>
      <p:grpSp>
        <p:nvGrpSpPr>
          <p:cNvPr id="23" name="Group 22">
            <a:extLst>
              <a:ext uri="{FF2B5EF4-FFF2-40B4-BE49-F238E27FC236}">
                <a16:creationId xmlns:a16="http://schemas.microsoft.com/office/drawing/2014/main" id="{DC826AE6-C957-416A-D47B-D1188C2E44A0}"/>
              </a:ext>
            </a:extLst>
          </p:cNvPr>
          <p:cNvGrpSpPr/>
          <p:nvPr/>
        </p:nvGrpSpPr>
        <p:grpSpPr>
          <a:xfrm>
            <a:off x="3937588" y="2530959"/>
            <a:ext cx="1354643" cy="1354643"/>
            <a:chOff x="3937588" y="2425449"/>
            <a:chExt cx="1354643" cy="1354643"/>
          </a:xfrm>
        </p:grpSpPr>
        <p:sp>
          <p:nvSpPr>
            <p:cNvPr id="32" name="Rounded Rectangle 17">
              <a:extLst>
                <a:ext uri="{FF2B5EF4-FFF2-40B4-BE49-F238E27FC236}">
                  <a16:creationId xmlns:a16="http://schemas.microsoft.com/office/drawing/2014/main" id="{F5AF8255-56FD-5C4F-C6AD-7C07BB95EAA4}"/>
                </a:ext>
              </a:extLst>
            </p:cNvPr>
            <p:cNvSpPr/>
            <p:nvPr/>
          </p:nvSpPr>
          <p:spPr>
            <a:xfrm>
              <a:off x="3937588"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5" name="Rounded Rectangle 17">
              <a:extLst>
                <a:ext uri="{FF2B5EF4-FFF2-40B4-BE49-F238E27FC236}">
                  <a16:creationId xmlns:a16="http://schemas.microsoft.com/office/drawing/2014/main" id="{B81A74BB-8128-B3A6-1F76-D5E7AD9D2B36}"/>
                </a:ext>
              </a:extLst>
            </p:cNvPr>
            <p:cNvSpPr/>
            <p:nvPr/>
          </p:nvSpPr>
          <p:spPr>
            <a:xfrm>
              <a:off x="4044420" y="3148361"/>
              <a:ext cx="1139035"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Science</a:t>
              </a:r>
            </a:p>
          </p:txBody>
        </p:sp>
        <p:pic>
          <p:nvPicPr>
            <p:cNvPr id="36" name="Graphic 35">
              <a:extLst>
                <a:ext uri="{FF2B5EF4-FFF2-40B4-BE49-F238E27FC236}">
                  <a16:creationId xmlns:a16="http://schemas.microsoft.com/office/drawing/2014/main" id="{4BD81186-7C31-A7CA-7E47-4133075DC8A2}"/>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7916" r="-7916"/>
            <a:stretch/>
          </p:blipFill>
          <p:spPr>
            <a:xfrm>
              <a:off x="4377744" y="2614054"/>
              <a:ext cx="472385" cy="407820"/>
            </a:xfrm>
            <a:prstGeom prst="rect">
              <a:avLst/>
            </a:prstGeom>
          </p:spPr>
        </p:pic>
      </p:grpSp>
      <p:grpSp>
        <p:nvGrpSpPr>
          <p:cNvPr id="26" name="Group 25">
            <a:extLst>
              <a:ext uri="{FF2B5EF4-FFF2-40B4-BE49-F238E27FC236}">
                <a16:creationId xmlns:a16="http://schemas.microsoft.com/office/drawing/2014/main" id="{DF04F2CF-F2A7-ED37-D3E9-2A4DE2864DD4}"/>
              </a:ext>
            </a:extLst>
          </p:cNvPr>
          <p:cNvGrpSpPr/>
          <p:nvPr/>
        </p:nvGrpSpPr>
        <p:grpSpPr>
          <a:xfrm>
            <a:off x="5418197" y="2530959"/>
            <a:ext cx="1354643" cy="1354643"/>
            <a:chOff x="5418197" y="2425449"/>
            <a:chExt cx="1354643" cy="1354643"/>
          </a:xfrm>
        </p:grpSpPr>
        <p:sp>
          <p:nvSpPr>
            <p:cNvPr id="38" name="Rounded Rectangle 16">
              <a:extLst>
                <a:ext uri="{FF2B5EF4-FFF2-40B4-BE49-F238E27FC236}">
                  <a16:creationId xmlns:a16="http://schemas.microsoft.com/office/drawing/2014/main" id="{AC63C6ED-3D7A-0DB6-AC03-36A128BD892F}"/>
                </a:ext>
              </a:extLst>
            </p:cNvPr>
            <p:cNvSpPr/>
            <p:nvPr/>
          </p:nvSpPr>
          <p:spPr>
            <a:xfrm>
              <a:off x="5418197"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9" name="Rounded Rectangle 16">
              <a:extLst>
                <a:ext uri="{FF2B5EF4-FFF2-40B4-BE49-F238E27FC236}">
                  <a16:creationId xmlns:a16="http://schemas.microsoft.com/office/drawing/2014/main" id="{78C321D3-7C9A-07D5-83CF-C7BFEBAA2BE1}"/>
                </a:ext>
              </a:extLst>
            </p:cNvPr>
            <p:cNvSpPr/>
            <p:nvPr/>
          </p:nvSpPr>
          <p:spPr>
            <a:xfrm>
              <a:off x="5525028" y="3139942"/>
              <a:ext cx="1139035"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Data</a:t>
              </a:r>
              <a:b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Warehouse</a:t>
              </a:r>
            </a:p>
          </p:txBody>
        </p:sp>
        <p:pic>
          <p:nvPicPr>
            <p:cNvPr id="40" name="Graphic 39">
              <a:extLst>
                <a:ext uri="{FF2B5EF4-FFF2-40B4-BE49-F238E27FC236}">
                  <a16:creationId xmlns:a16="http://schemas.microsoft.com/office/drawing/2014/main" id="{A6AD8DA9-803E-AA67-7065-9062489780FD}"/>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7916" r="-7916"/>
            <a:stretch/>
          </p:blipFill>
          <p:spPr>
            <a:xfrm>
              <a:off x="5844876" y="2602419"/>
              <a:ext cx="499339" cy="431090"/>
            </a:xfrm>
            <a:prstGeom prst="rect">
              <a:avLst/>
            </a:prstGeom>
          </p:spPr>
        </p:pic>
      </p:grpSp>
      <p:grpSp>
        <p:nvGrpSpPr>
          <p:cNvPr id="28" name="Group 27">
            <a:extLst>
              <a:ext uri="{FF2B5EF4-FFF2-40B4-BE49-F238E27FC236}">
                <a16:creationId xmlns:a16="http://schemas.microsoft.com/office/drawing/2014/main" id="{C4A3C8D7-9B12-AA2F-13D4-B7702847AA8F}"/>
              </a:ext>
            </a:extLst>
          </p:cNvPr>
          <p:cNvGrpSpPr/>
          <p:nvPr/>
        </p:nvGrpSpPr>
        <p:grpSpPr>
          <a:xfrm>
            <a:off x="6898806" y="2530959"/>
            <a:ext cx="1354643" cy="1354643"/>
            <a:chOff x="6898806" y="2425449"/>
            <a:chExt cx="1354643" cy="1354643"/>
          </a:xfrm>
        </p:grpSpPr>
        <p:sp>
          <p:nvSpPr>
            <p:cNvPr id="12" name="Rounded Rectangle 18">
              <a:extLst>
                <a:ext uri="{FF2B5EF4-FFF2-40B4-BE49-F238E27FC236}">
                  <a16:creationId xmlns:a16="http://schemas.microsoft.com/office/drawing/2014/main" id="{1E903268-4952-6848-C0B2-E926EF53F68B}"/>
                </a:ext>
              </a:extLst>
            </p:cNvPr>
            <p:cNvSpPr/>
            <p:nvPr/>
          </p:nvSpPr>
          <p:spPr>
            <a:xfrm>
              <a:off x="6898806"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7" name="Rounded Rectangle 18">
              <a:extLst>
                <a:ext uri="{FF2B5EF4-FFF2-40B4-BE49-F238E27FC236}">
                  <a16:creationId xmlns:a16="http://schemas.microsoft.com/office/drawing/2014/main" id="{0D2BDB61-5D0B-71D6-21A4-9350F8EEB6B8}"/>
                </a:ext>
              </a:extLst>
            </p:cNvPr>
            <p:cNvSpPr/>
            <p:nvPr/>
          </p:nvSpPr>
          <p:spPr>
            <a:xfrm>
              <a:off x="6902763" y="3148361"/>
              <a:ext cx="1344787"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Synapse Real </a:t>
              </a:r>
              <a:b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4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Time Analytics</a:t>
              </a:r>
            </a:p>
          </p:txBody>
        </p:sp>
        <p:pic>
          <p:nvPicPr>
            <p:cNvPr id="41" name="Graphic 40">
              <a:extLst>
                <a:ext uri="{FF2B5EF4-FFF2-40B4-BE49-F238E27FC236}">
                  <a16:creationId xmlns:a16="http://schemas.microsoft.com/office/drawing/2014/main" id="{D1E65066-ED59-BB13-0E6E-AAFBFF7E94B7}"/>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7916" r="-7916"/>
            <a:stretch/>
          </p:blipFill>
          <p:spPr>
            <a:xfrm>
              <a:off x="7328119" y="2604692"/>
              <a:ext cx="494072" cy="426543"/>
            </a:xfrm>
            <a:prstGeom prst="rect">
              <a:avLst/>
            </a:prstGeom>
          </p:spPr>
        </p:pic>
      </p:grpSp>
      <p:grpSp>
        <p:nvGrpSpPr>
          <p:cNvPr id="29" name="Group 28">
            <a:extLst>
              <a:ext uri="{FF2B5EF4-FFF2-40B4-BE49-F238E27FC236}">
                <a16:creationId xmlns:a16="http://schemas.microsoft.com/office/drawing/2014/main" id="{3FC73181-F3DD-F7D2-CADB-84BAAE88DC4E}"/>
              </a:ext>
            </a:extLst>
          </p:cNvPr>
          <p:cNvGrpSpPr/>
          <p:nvPr/>
        </p:nvGrpSpPr>
        <p:grpSpPr>
          <a:xfrm>
            <a:off x="8380217" y="2530959"/>
            <a:ext cx="1354643" cy="1354643"/>
            <a:chOff x="8380217" y="2425449"/>
            <a:chExt cx="1354643" cy="1354643"/>
          </a:xfrm>
        </p:grpSpPr>
        <p:sp>
          <p:nvSpPr>
            <p:cNvPr id="15" name="Rounded Rectangle 19">
              <a:extLst>
                <a:ext uri="{FF2B5EF4-FFF2-40B4-BE49-F238E27FC236}">
                  <a16:creationId xmlns:a16="http://schemas.microsoft.com/office/drawing/2014/main" id="{4FEAFA18-8E27-0C50-6E29-15781A3F3C6E}"/>
                </a:ext>
              </a:extLst>
            </p:cNvPr>
            <p:cNvSpPr/>
            <p:nvPr/>
          </p:nvSpPr>
          <p:spPr>
            <a:xfrm>
              <a:off x="8380217"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8" name="Rounded Rectangle 19">
              <a:extLst>
                <a:ext uri="{FF2B5EF4-FFF2-40B4-BE49-F238E27FC236}">
                  <a16:creationId xmlns:a16="http://schemas.microsoft.com/office/drawing/2014/main" id="{CCDE2D65-E249-CF11-2310-DDDC86FB4596}"/>
                </a:ext>
              </a:extLst>
            </p:cNvPr>
            <p:cNvSpPr/>
            <p:nvPr/>
          </p:nvSpPr>
          <p:spPr>
            <a:xfrm>
              <a:off x="8565501" y="3251832"/>
              <a:ext cx="982128" cy="22377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Power BI</a:t>
              </a:r>
            </a:p>
          </p:txBody>
        </p:sp>
        <p:pic>
          <p:nvPicPr>
            <p:cNvPr id="42" name="Graphic 41">
              <a:extLst>
                <a:ext uri="{FF2B5EF4-FFF2-40B4-BE49-F238E27FC236}">
                  <a16:creationId xmlns:a16="http://schemas.microsoft.com/office/drawing/2014/main" id="{A827AEB8-ACAD-1FC1-A64E-2AD92B4A4EE7}"/>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7916" r="-7916"/>
            <a:stretch/>
          </p:blipFill>
          <p:spPr>
            <a:xfrm>
              <a:off x="8820373" y="2614054"/>
              <a:ext cx="472385" cy="407820"/>
            </a:xfrm>
            <a:prstGeom prst="rect">
              <a:avLst/>
            </a:prstGeom>
          </p:spPr>
        </p:pic>
      </p:grpSp>
      <p:grpSp>
        <p:nvGrpSpPr>
          <p:cNvPr id="30" name="Group 29">
            <a:extLst>
              <a:ext uri="{FF2B5EF4-FFF2-40B4-BE49-F238E27FC236}">
                <a16:creationId xmlns:a16="http://schemas.microsoft.com/office/drawing/2014/main" id="{315A853D-B883-8D0D-603D-9DDB98FC1F7C}"/>
              </a:ext>
            </a:extLst>
          </p:cNvPr>
          <p:cNvGrpSpPr/>
          <p:nvPr/>
        </p:nvGrpSpPr>
        <p:grpSpPr>
          <a:xfrm>
            <a:off x="9860987" y="2530959"/>
            <a:ext cx="1354643" cy="1354643"/>
            <a:chOff x="9860987" y="2425449"/>
            <a:chExt cx="1354643" cy="1354643"/>
          </a:xfrm>
        </p:grpSpPr>
        <p:sp>
          <p:nvSpPr>
            <p:cNvPr id="14" name="Rounded Rectangle 19">
              <a:extLst>
                <a:ext uri="{FF2B5EF4-FFF2-40B4-BE49-F238E27FC236}">
                  <a16:creationId xmlns:a16="http://schemas.microsoft.com/office/drawing/2014/main" id="{968F0746-C793-28A2-F1B7-B1C50A85E7B1}"/>
                </a:ext>
              </a:extLst>
            </p:cNvPr>
            <p:cNvSpPr/>
            <p:nvPr/>
          </p:nvSpPr>
          <p:spPr>
            <a:xfrm>
              <a:off x="9860987"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9" name="Rounded Rectangle 19">
              <a:extLst>
                <a:ext uri="{FF2B5EF4-FFF2-40B4-BE49-F238E27FC236}">
                  <a16:creationId xmlns:a16="http://schemas.microsoft.com/office/drawing/2014/main" id="{FF6CE358-47AF-5184-2682-3BA6007CE517}"/>
                </a:ext>
              </a:extLst>
            </p:cNvPr>
            <p:cNvSpPr/>
            <p:nvPr/>
          </p:nvSpPr>
          <p:spPr>
            <a:xfrm>
              <a:off x="9959103" y="3139942"/>
              <a:ext cx="1156467"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Data</a:t>
              </a:r>
              <a:b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br>
              <a:r>
                <a:rPr kumimoji="0" lang="en-US" sz="1400" b="0" i="0" u="none" strike="noStrike" kern="120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ea typeface="+mn-ea"/>
                  <a:cs typeface="+mn-cs"/>
                </a:rPr>
                <a:t>Activator</a:t>
              </a:r>
            </a:p>
          </p:txBody>
        </p:sp>
        <p:pic>
          <p:nvPicPr>
            <p:cNvPr id="45" name="Graphic 44">
              <a:extLst>
                <a:ext uri="{FF2B5EF4-FFF2-40B4-BE49-F238E27FC236}">
                  <a16:creationId xmlns:a16="http://schemas.microsoft.com/office/drawing/2014/main" id="{B28877E9-547A-FA9A-855D-DF0CD1A135A3}"/>
                </a:ext>
              </a:extLst>
            </p:cNvPr>
            <p:cNvPicPr>
              <a:picLocks noChangeAspect="1"/>
            </p:cNvPicPr>
            <p:nvPr/>
          </p:nvPicPr>
          <p:blipFill>
            <a:blip r:embed="rId17">
              <a:alphaModFix/>
              <a:extLst>
                <a:ext uri="{96DAC541-7B7A-43D3-8B79-37D633B846F1}">
                  <asvg:svgBlip xmlns:asvg="http://schemas.microsoft.com/office/drawing/2016/SVG/main" r:embed="rId18"/>
                </a:ext>
              </a:extLst>
            </a:blip>
            <a:stretch>
              <a:fillRect/>
            </a:stretch>
          </p:blipFill>
          <p:spPr>
            <a:xfrm>
              <a:off x="10365481" y="2652178"/>
              <a:ext cx="343708" cy="345051"/>
            </a:xfrm>
            <a:prstGeom prst="rect">
              <a:avLst/>
            </a:prstGeom>
          </p:spPr>
        </p:pic>
      </p:grpSp>
    </p:spTree>
    <p:extLst>
      <p:ext uri="{BB962C8B-B14F-4D97-AF65-F5344CB8AC3E}">
        <p14:creationId xmlns:p14="http://schemas.microsoft.com/office/powerpoint/2010/main" val="87464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03DC38D-F259-CF71-1B63-FCE2E5B2BE72}"/>
              </a:ext>
            </a:extLst>
          </p:cNvPr>
          <p:cNvSpPr txBox="1">
            <a:spLocks/>
          </p:cNvSpPr>
          <p:nvPr/>
        </p:nvSpPr>
        <p:spPr>
          <a:xfrm>
            <a:off x="588263" y="55824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UI Semibold"/>
                <a:ea typeface="+mn-ea"/>
                <a:cs typeface="Segoe UI"/>
              </a:rPr>
              <a:t>How does this relate to Power BI? </a:t>
            </a:r>
            <a:endParaRPr kumimoji="0" lang="en-US" sz="3600" b="0" i="0" u="none" strike="noStrike" kern="1200" cap="none" spc="-50" normalizeH="0" baseline="0" noProof="0">
              <a:ln w="3175">
                <a:noFill/>
              </a:ln>
              <a:solidFill>
                <a:schemeClr val="tx1"/>
              </a:solidFill>
              <a:effectLst/>
              <a:uLnTx/>
              <a:uFillTx/>
              <a:latin typeface="Segoe UI Semibold"/>
              <a:ea typeface="+mn-ea"/>
              <a:cs typeface="Segoe UI" pitchFamily="34" charset="0"/>
            </a:endParaRPr>
          </a:p>
        </p:txBody>
      </p:sp>
      <p:sp>
        <p:nvSpPr>
          <p:cNvPr id="3" name="TextBox 2">
            <a:extLst>
              <a:ext uri="{FF2B5EF4-FFF2-40B4-BE49-F238E27FC236}">
                <a16:creationId xmlns:a16="http://schemas.microsoft.com/office/drawing/2014/main" id="{0EC84C66-E29D-3651-5CEF-C08FE9BC6700}"/>
              </a:ext>
            </a:extLst>
          </p:cNvPr>
          <p:cNvSpPr txBox="1"/>
          <p:nvPr/>
        </p:nvSpPr>
        <p:spPr>
          <a:xfrm>
            <a:off x="1054418" y="2169788"/>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Gather </a:t>
            </a:r>
          </a:p>
        </p:txBody>
      </p:sp>
      <p:sp>
        <p:nvSpPr>
          <p:cNvPr id="9" name="TextBox 8">
            <a:extLst>
              <a:ext uri="{FF2B5EF4-FFF2-40B4-BE49-F238E27FC236}">
                <a16:creationId xmlns:a16="http://schemas.microsoft.com/office/drawing/2014/main" id="{FDA63056-8648-0B43-7C40-8768BB43BEF4}"/>
              </a:ext>
            </a:extLst>
          </p:cNvPr>
          <p:cNvSpPr txBox="1"/>
          <p:nvPr/>
        </p:nvSpPr>
        <p:spPr>
          <a:xfrm>
            <a:off x="3969395" y="2151482"/>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Clean </a:t>
            </a:r>
          </a:p>
        </p:txBody>
      </p:sp>
      <p:sp>
        <p:nvSpPr>
          <p:cNvPr id="10" name="TextBox 9">
            <a:extLst>
              <a:ext uri="{FF2B5EF4-FFF2-40B4-BE49-F238E27FC236}">
                <a16:creationId xmlns:a16="http://schemas.microsoft.com/office/drawing/2014/main" id="{9ED8A0B8-BACD-162A-9C64-D38F40EA5CE9}"/>
              </a:ext>
            </a:extLst>
          </p:cNvPr>
          <p:cNvSpPr txBox="1"/>
          <p:nvPr/>
        </p:nvSpPr>
        <p:spPr>
          <a:xfrm>
            <a:off x="6751273" y="2151482"/>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Model </a:t>
            </a:r>
          </a:p>
        </p:txBody>
      </p:sp>
      <p:sp>
        <p:nvSpPr>
          <p:cNvPr id="11" name="TextBox 10">
            <a:extLst>
              <a:ext uri="{FF2B5EF4-FFF2-40B4-BE49-F238E27FC236}">
                <a16:creationId xmlns:a16="http://schemas.microsoft.com/office/drawing/2014/main" id="{E20CD734-FB3C-1395-2B2C-0FAECFEAD40E}"/>
              </a:ext>
            </a:extLst>
          </p:cNvPr>
          <p:cNvSpPr txBox="1"/>
          <p:nvPr/>
        </p:nvSpPr>
        <p:spPr>
          <a:xfrm>
            <a:off x="9487527" y="2147502"/>
            <a:ext cx="1463040" cy="369332"/>
          </a:xfrm>
          <a:prstGeom prst="rect">
            <a:avLst/>
          </a:prstGeom>
          <a:noFill/>
        </p:spPr>
        <p:txBody>
          <a:bodyPr wrap="square" lIns="91440" tIns="0" rIns="91440" bIns="0" rtlCol="0" anchor="ctr">
            <a:spAutoFit/>
          </a:bodyPr>
          <a:lstStyle/>
          <a:p>
            <a:pPr algn="ctr">
              <a:defRPr/>
            </a:pPr>
            <a:r>
              <a:rPr lang="en-US" sz="2400">
                <a:latin typeface="Segoe UI Semibold"/>
              </a:rPr>
              <a:t>Visualize </a:t>
            </a:r>
          </a:p>
        </p:txBody>
      </p:sp>
      <p:grpSp>
        <p:nvGrpSpPr>
          <p:cNvPr id="12" name="Group 158">
            <a:extLst>
              <a:ext uri="{FF2B5EF4-FFF2-40B4-BE49-F238E27FC236}">
                <a16:creationId xmlns:a16="http://schemas.microsoft.com/office/drawing/2014/main" id="{ACFCF2CE-1EAA-C9C6-21FD-62970C00189F}"/>
              </a:ext>
              <a:ext uri="{C183D7F6-B498-43B3-948B-1728B52AA6E4}">
                <adec:decorative xmlns:adec="http://schemas.microsoft.com/office/drawing/2017/decorative" val="1"/>
              </a:ext>
            </a:extLst>
          </p:cNvPr>
          <p:cNvGrpSpPr>
            <a:grpSpLocks noChangeAspect="1"/>
          </p:cNvGrpSpPr>
          <p:nvPr/>
        </p:nvGrpSpPr>
        <p:grpSpPr bwMode="auto">
          <a:xfrm>
            <a:off x="957940" y="2796837"/>
            <a:ext cx="1605815" cy="1605815"/>
            <a:chOff x="5877" y="2728"/>
            <a:chExt cx="256" cy="256"/>
          </a:xfrm>
        </p:grpSpPr>
        <p:sp>
          <p:nvSpPr>
            <p:cNvPr id="13" name="AutoShape 157">
              <a:extLst>
                <a:ext uri="{FF2B5EF4-FFF2-40B4-BE49-F238E27FC236}">
                  <a16:creationId xmlns:a16="http://schemas.microsoft.com/office/drawing/2014/main" id="{BF0A3930-FD0E-1CAD-BB0A-CDAA1B70A69A}"/>
                </a:ext>
              </a:extLst>
            </p:cNvPr>
            <p:cNvSpPr>
              <a:spLocks noChangeAspect="1" noChangeArrowheads="1" noTextEdit="1"/>
            </p:cNvSpPr>
            <p:nvPr/>
          </p:nvSpPr>
          <p:spPr bwMode="auto">
            <a:xfrm>
              <a:off x="5877" y="272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4" name="Freeform 159">
              <a:extLst>
                <a:ext uri="{FF2B5EF4-FFF2-40B4-BE49-F238E27FC236}">
                  <a16:creationId xmlns:a16="http://schemas.microsoft.com/office/drawing/2014/main" id="{2C2CA55B-31FD-8D44-3490-653A0717CE18}"/>
                </a:ext>
              </a:extLst>
            </p:cNvPr>
            <p:cNvSpPr>
              <a:spLocks/>
            </p:cNvSpPr>
            <p:nvPr/>
          </p:nvSpPr>
          <p:spPr bwMode="auto">
            <a:xfrm>
              <a:off x="5906" y="2914"/>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5" name="Freeform 160">
              <a:extLst>
                <a:ext uri="{FF2B5EF4-FFF2-40B4-BE49-F238E27FC236}">
                  <a16:creationId xmlns:a16="http://schemas.microsoft.com/office/drawing/2014/main" id="{F9538592-9B8C-DA59-4288-0935DC81B0EA}"/>
                </a:ext>
              </a:extLst>
            </p:cNvPr>
            <p:cNvSpPr>
              <a:spLocks/>
            </p:cNvSpPr>
            <p:nvPr/>
          </p:nvSpPr>
          <p:spPr bwMode="auto">
            <a:xfrm>
              <a:off x="5906" y="2800"/>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6" name="Freeform 161">
              <a:extLst>
                <a:ext uri="{FF2B5EF4-FFF2-40B4-BE49-F238E27FC236}">
                  <a16:creationId xmlns:a16="http://schemas.microsoft.com/office/drawing/2014/main" id="{6CB42733-F4C1-D88E-72A3-69497A78996C}"/>
                </a:ext>
              </a:extLst>
            </p:cNvPr>
            <p:cNvSpPr>
              <a:spLocks/>
            </p:cNvSpPr>
            <p:nvPr/>
          </p:nvSpPr>
          <p:spPr bwMode="auto">
            <a:xfrm>
              <a:off x="5906" y="2744"/>
              <a:ext cx="206" cy="57"/>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17" name="Freeform 162">
              <a:extLst>
                <a:ext uri="{FF2B5EF4-FFF2-40B4-BE49-F238E27FC236}">
                  <a16:creationId xmlns:a16="http://schemas.microsoft.com/office/drawing/2014/main" id="{0C61EC30-D6C2-DEAD-3C05-D1999D66ABB7}"/>
                </a:ext>
              </a:extLst>
            </p:cNvPr>
            <p:cNvSpPr>
              <a:spLocks/>
            </p:cNvSpPr>
            <p:nvPr/>
          </p:nvSpPr>
          <p:spPr bwMode="auto">
            <a:xfrm>
              <a:off x="5906" y="2857"/>
              <a:ext cx="206" cy="57"/>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49C5B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grpSp>
        <p:nvGrpSpPr>
          <p:cNvPr id="18" name="Group 17">
            <a:extLst>
              <a:ext uri="{FF2B5EF4-FFF2-40B4-BE49-F238E27FC236}">
                <a16:creationId xmlns:a16="http://schemas.microsoft.com/office/drawing/2014/main" id="{C02DDF80-48E9-A103-A5BB-2CB07EB8951D}"/>
              </a:ext>
              <a:ext uri="{C183D7F6-B498-43B3-948B-1728B52AA6E4}">
                <adec:decorative xmlns:adec="http://schemas.microsoft.com/office/drawing/2017/decorative" val="1"/>
              </a:ext>
            </a:extLst>
          </p:cNvPr>
          <p:cNvGrpSpPr/>
          <p:nvPr/>
        </p:nvGrpSpPr>
        <p:grpSpPr>
          <a:xfrm>
            <a:off x="3932412" y="2951909"/>
            <a:ext cx="1295670" cy="1295670"/>
            <a:chOff x="3120656" y="3158274"/>
            <a:chExt cx="541454" cy="541454"/>
          </a:xfrm>
        </p:grpSpPr>
        <p:sp>
          <p:nvSpPr>
            <p:cNvPr id="19" name="Freeform 969">
              <a:extLst>
                <a:ext uri="{FF2B5EF4-FFF2-40B4-BE49-F238E27FC236}">
                  <a16:creationId xmlns:a16="http://schemas.microsoft.com/office/drawing/2014/main" id="{1DEE4D22-FDFA-75DD-B841-3B771C5920E1}"/>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49C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0" name="Freeform 1042">
              <a:extLst>
                <a:ext uri="{FF2B5EF4-FFF2-40B4-BE49-F238E27FC236}">
                  <a16:creationId xmlns:a16="http://schemas.microsoft.com/office/drawing/2014/main" id="{8D57073F-CF05-6829-FCCA-7222C8B1C077}"/>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737373">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1" name="Freeform 1054">
              <a:extLst>
                <a:ext uri="{FF2B5EF4-FFF2-40B4-BE49-F238E27FC236}">
                  <a16:creationId xmlns:a16="http://schemas.microsoft.com/office/drawing/2014/main" id="{132EF439-E90A-29BB-65AF-7B343B6134B9}"/>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737373">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pic>
        <p:nvPicPr>
          <p:cNvPr id="22" name="Picture 21">
            <a:extLst>
              <a:ext uri="{FF2B5EF4-FFF2-40B4-BE49-F238E27FC236}">
                <a16:creationId xmlns:a16="http://schemas.microsoft.com/office/drawing/2014/main" id="{9C82A8B6-FB12-2398-D1EB-A1020CE92B2F}"/>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789" b="93028" l="16435" r="92593">
                        <a14:foregroundMark x1="26389" y1="58167" x2="30787" y2="78486"/>
                        <a14:foregroundMark x1="83796" y1="28486" x2="83796" y2="70319"/>
                        <a14:foregroundMark x1="75926" y1="10757" x2="80787" y2="45618"/>
                        <a14:foregroundMark x1="85185" y1="3386" x2="85185" y2="3386"/>
                        <a14:foregroundMark x1="67361" y1="2789" x2="67361" y2="2789"/>
                        <a14:foregroundMark x1="67361" y1="4382" x2="68750" y2="19323"/>
                        <a14:foregroundMark x1="68750" y1="19323" x2="68750" y2="19323"/>
                        <a14:foregroundMark x1="92824" y1="9761" x2="87269" y2="91235"/>
                        <a14:foregroundMark x1="82639" y1="92231" x2="34491" y2="91633"/>
                        <a14:foregroundMark x1="34491" y1="91633" x2="28704" y2="90637"/>
                        <a14:foregroundMark x1="24537" y1="55179" x2="18519" y2="69323"/>
                        <a14:foregroundMark x1="18519" y1="69323" x2="17593" y2="82669"/>
                        <a14:foregroundMark x1="17593" y1="82669" x2="32176" y2="86056"/>
                        <a14:foregroundMark x1="32176" y1="86056" x2="40509" y2="74303"/>
                        <a14:foregroundMark x1="40509" y1="74303" x2="38657" y2="60757"/>
                        <a14:foregroundMark x1="38657" y1="60757" x2="37500" y2="58765"/>
                        <a14:foregroundMark x1="16435" y1="93028" x2="16435" y2="93028"/>
                      </a14:backgroundRemoval>
                    </a14:imgEffect>
                  </a14:imgLayer>
                </a14:imgProps>
              </a:ext>
            </a:extLst>
          </a:blip>
          <a:srcRect l="11354" t="894" r="3944" b="2961"/>
          <a:stretch/>
        </p:blipFill>
        <p:spPr>
          <a:xfrm>
            <a:off x="9648374" y="2847018"/>
            <a:ext cx="1141346" cy="1505452"/>
          </a:xfrm>
          <a:prstGeom prst="rect">
            <a:avLst/>
          </a:prstGeom>
        </p:spPr>
      </p:pic>
      <p:grpSp>
        <p:nvGrpSpPr>
          <p:cNvPr id="23" name="Group 22">
            <a:extLst>
              <a:ext uri="{FF2B5EF4-FFF2-40B4-BE49-F238E27FC236}">
                <a16:creationId xmlns:a16="http://schemas.microsoft.com/office/drawing/2014/main" id="{64C24AA0-0313-F8D3-43C2-7D5A51F6D102}"/>
              </a:ext>
            </a:extLst>
          </p:cNvPr>
          <p:cNvGrpSpPr/>
          <p:nvPr/>
        </p:nvGrpSpPr>
        <p:grpSpPr>
          <a:xfrm>
            <a:off x="6629400" y="2744819"/>
            <a:ext cx="2042113" cy="1775068"/>
            <a:chOff x="6574529" y="2923759"/>
            <a:chExt cx="2042113" cy="1775068"/>
          </a:xfrm>
        </p:grpSpPr>
        <p:pic>
          <p:nvPicPr>
            <p:cNvPr id="24" name="Graphic 23" descr="Table with solid fill">
              <a:extLst>
                <a:ext uri="{FF2B5EF4-FFF2-40B4-BE49-F238E27FC236}">
                  <a16:creationId xmlns:a16="http://schemas.microsoft.com/office/drawing/2014/main" id="{E9BDA19D-E7E8-D000-7F97-E60692C0F5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4529" y="3775451"/>
              <a:ext cx="914400" cy="914400"/>
            </a:xfrm>
            <a:prstGeom prst="rect">
              <a:avLst/>
            </a:prstGeom>
          </p:spPr>
        </p:pic>
        <p:pic>
          <p:nvPicPr>
            <p:cNvPr id="25" name="Graphic 24" descr="Table with solid fill">
              <a:extLst>
                <a:ext uri="{FF2B5EF4-FFF2-40B4-BE49-F238E27FC236}">
                  <a16:creationId xmlns:a16="http://schemas.microsoft.com/office/drawing/2014/main" id="{ECC1D84B-297F-F47E-C30B-8B418EBA99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2242" y="3784427"/>
              <a:ext cx="914400" cy="914400"/>
            </a:xfrm>
            <a:prstGeom prst="rect">
              <a:avLst/>
            </a:prstGeom>
          </p:spPr>
        </p:pic>
        <p:pic>
          <p:nvPicPr>
            <p:cNvPr id="26" name="Graphic 25" descr="Table with solid fill">
              <a:extLst>
                <a:ext uri="{FF2B5EF4-FFF2-40B4-BE49-F238E27FC236}">
                  <a16:creationId xmlns:a16="http://schemas.microsoft.com/office/drawing/2014/main" id="{A64F5C04-D8D6-2137-1610-2EECE956FD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1729" y="2923759"/>
              <a:ext cx="914400" cy="914400"/>
            </a:xfrm>
            <a:prstGeom prst="rect">
              <a:avLst/>
            </a:prstGeom>
          </p:spPr>
        </p:pic>
        <p:sp>
          <p:nvSpPr>
            <p:cNvPr id="27" name="Freeform 967">
              <a:extLst>
                <a:ext uri="{FF2B5EF4-FFF2-40B4-BE49-F238E27FC236}">
                  <a16:creationId xmlns:a16="http://schemas.microsoft.com/office/drawing/2014/main" id="{51B83D02-EAA3-5658-98BF-E1E77E632694}"/>
                </a:ext>
              </a:extLst>
            </p:cNvPr>
            <p:cNvSpPr>
              <a:spLocks/>
            </p:cNvSpPr>
            <p:nvPr/>
          </p:nvSpPr>
          <p:spPr bwMode="auto">
            <a:xfrm flipH="1">
              <a:off x="7146302" y="3632348"/>
              <a:ext cx="235474" cy="304159"/>
            </a:xfrm>
            <a:custGeom>
              <a:avLst/>
              <a:gdLst>
                <a:gd name="T0" fmla="*/ 7 w 31"/>
                <a:gd name="T1" fmla="*/ 0 h 39"/>
                <a:gd name="T2" fmla="*/ 0 w 31"/>
                <a:gd name="T3" fmla="*/ 4 h 39"/>
                <a:gd name="T4" fmla="*/ 22 w 31"/>
                <a:gd name="T5" fmla="*/ 39 h 39"/>
                <a:gd name="T6" fmla="*/ 25 w 31"/>
                <a:gd name="T7" fmla="*/ 39 h 39"/>
                <a:gd name="T8" fmla="*/ 31 w 31"/>
                <a:gd name="T9" fmla="*/ 39 h 39"/>
                <a:gd name="T10" fmla="*/ 7 w 31"/>
                <a:gd name="T11" fmla="*/ 0 h 39"/>
              </a:gdLst>
              <a:ahLst/>
              <a:cxnLst>
                <a:cxn ang="0">
                  <a:pos x="T0" y="T1"/>
                </a:cxn>
                <a:cxn ang="0">
                  <a:pos x="T2" y="T3"/>
                </a:cxn>
                <a:cxn ang="0">
                  <a:pos x="T4" y="T5"/>
                </a:cxn>
                <a:cxn ang="0">
                  <a:pos x="T6" y="T7"/>
                </a:cxn>
                <a:cxn ang="0">
                  <a:pos x="T8" y="T9"/>
                </a:cxn>
                <a:cxn ang="0">
                  <a:pos x="T10" y="T11"/>
                </a:cxn>
              </a:cxnLst>
              <a:rect l="0" t="0" r="r" b="b"/>
              <a:pathLst>
                <a:path w="31" h="39">
                  <a:moveTo>
                    <a:pt x="7" y="0"/>
                  </a:moveTo>
                  <a:cubicBezTo>
                    <a:pt x="0" y="4"/>
                    <a:pt x="0" y="4"/>
                    <a:pt x="0" y="4"/>
                  </a:cubicBezTo>
                  <a:cubicBezTo>
                    <a:pt x="22" y="39"/>
                    <a:pt x="22" y="39"/>
                    <a:pt x="22" y="39"/>
                  </a:cubicBezTo>
                  <a:cubicBezTo>
                    <a:pt x="23" y="39"/>
                    <a:pt x="24" y="39"/>
                    <a:pt x="25" y="39"/>
                  </a:cubicBezTo>
                  <a:cubicBezTo>
                    <a:pt x="31" y="39"/>
                    <a:pt x="31" y="39"/>
                    <a:pt x="31" y="39"/>
                  </a:cubicBezTo>
                  <a:lnTo>
                    <a:pt x="7" y="0"/>
                  </a:lnTo>
                  <a:close/>
                </a:path>
              </a:pathLst>
            </a:cu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8" name="Rectangle 1093">
              <a:extLst>
                <a:ext uri="{FF2B5EF4-FFF2-40B4-BE49-F238E27FC236}">
                  <a16:creationId xmlns:a16="http://schemas.microsoft.com/office/drawing/2014/main" id="{D139D723-C194-FB7E-6777-F854C1AF240F}"/>
                </a:ext>
              </a:extLst>
            </p:cNvPr>
            <p:cNvSpPr>
              <a:spLocks noChangeArrowheads="1"/>
            </p:cNvSpPr>
            <p:nvPr/>
          </p:nvSpPr>
          <p:spPr bwMode="auto">
            <a:xfrm>
              <a:off x="7389565" y="4187896"/>
              <a:ext cx="426228" cy="58869"/>
            </a:xfrm>
            <a:prstGeom prst="rect">
              <a:avLst/>
            </a:pr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29" name="Freeform 967">
              <a:extLst>
                <a:ext uri="{FF2B5EF4-FFF2-40B4-BE49-F238E27FC236}">
                  <a16:creationId xmlns:a16="http://schemas.microsoft.com/office/drawing/2014/main" id="{DCA7E21D-9C73-D4B8-FB8B-016727F41927}"/>
                </a:ext>
              </a:extLst>
            </p:cNvPr>
            <p:cNvSpPr>
              <a:spLocks/>
            </p:cNvSpPr>
            <p:nvPr/>
          </p:nvSpPr>
          <p:spPr bwMode="auto">
            <a:xfrm>
              <a:off x="7632670" y="3632348"/>
              <a:ext cx="235474" cy="304159"/>
            </a:xfrm>
            <a:custGeom>
              <a:avLst/>
              <a:gdLst>
                <a:gd name="T0" fmla="*/ 7 w 31"/>
                <a:gd name="T1" fmla="*/ 0 h 39"/>
                <a:gd name="T2" fmla="*/ 0 w 31"/>
                <a:gd name="T3" fmla="*/ 4 h 39"/>
                <a:gd name="T4" fmla="*/ 22 w 31"/>
                <a:gd name="T5" fmla="*/ 39 h 39"/>
                <a:gd name="T6" fmla="*/ 25 w 31"/>
                <a:gd name="T7" fmla="*/ 39 h 39"/>
                <a:gd name="T8" fmla="*/ 31 w 31"/>
                <a:gd name="T9" fmla="*/ 39 h 39"/>
                <a:gd name="T10" fmla="*/ 7 w 31"/>
                <a:gd name="T11" fmla="*/ 0 h 39"/>
              </a:gdLst>
              <a:ahLst/>
              <a:cxnLst>
                <a:cxn ang="0">
                  <a:pos x="T0" y="T1"/>
                </a:cxn>
                <a:cxn ang="0">
                  <a:pos x="T2" y="T3"/>
                </a:cxn>
                <a:cxn ang="0">
                  <a:pos x="T4" y="T5"/>
                </a:cxn>
                <a:cxn ang="0">
                  <a:pos x="T6" y="T7"/>
                </a:cxn>
                <a:cxn ang="0">
                  <a:pos x="T8" y="T9"/>
                </a:cxn>
                <a:cxn ang="0">
                  <a:pos x="T10" y="T11"/>
                </a:cxn>
              </a:cxnLst>
              <a:rect l="0" t="0" r="r" b="b"/>
              <a:pathLst>
                <a:path w="31" h="39">
                  <a:moveTo>
                    <a:pt x="7" y="0"/>
                  </a:moveTo>
                  <a:cubicBezTo>
                    <a:pt x="0" y="4"/>
                    <a:pt x="0" y="4"/>
                    <a:pt x="0" y="4"/>
                  </a:cubicBezTo>
                  <a:cubicBezTo>
                    <a:pt x="22" y="39"/>
                    <a:pt x="22" y="39"/>
                    <a:pt x="22" y="39"/>
                  </a:cubicBezTo>
                  <a:cubicBezTo>
                    <a:pt x="23" y="39"/>
                    <a:pt x="24" y="39"/>
                    <a:pt x="25" y="39"/>
                  </a:cubicBezTo>
                  <a:cubicBezTo>
                    <a:pt x="31" y="39"/>
                    <a:pt x="31" y="39"/>
                    <a:pt x="31" y="39"/>
                  </a:cubicBezTo>
                  <a:lnTo>
                    <a:pt x="7" y="0"/>
                  </a:lnTo>
                  <a:close/>
                </a:path>
              </a:pathLst>
            </a:custGeom>
            <a:solidFill>
              <a:srgbClr val="49C5B1"/>
            </a:solidFill>
            <a:ln>
              <a:noFill/>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pic>
        <p:nvPicPr>
          <p:cNvPr id="30" name="Graphic 29" descr="Arrow Right with solid fill">
            <a:extLst>
              <a:ext uri="{FF2B5EF4-FFF2-40B4-BE49-F238E27FC236}">
                <a16:creationId xmlns:a16="http://schemas.microsoft.com/office/drawing/2014/main" id="{F599E8E1-41F8-D050-DA84-45908E193E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6136" y="2951909"/>
            <a:ext cx="652384" cy="652384"/>
          </a:xfrm>
          <a:prstGeom prst="rect">
            <a:avLst/>
          </a:prstGeom>
        </p:spPr>
      </p:pic>
      <p:pic>
        <p:nvPicPr>
          <p:cNvPr id="31" name="Graphic 30" descr="Arrow Right with solid fill">
            <a:extLst>
              <a:ext uri="{FF2B5EF4-FFF2-40B4-BE49-F238E27FC236}">
                <a16:creationId xmlns:a16="http://schemas.microsoft.com/office/drawing/2014/main" id="{68AE8E15-F1A9-5242-8872-B75BA68281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4167" y="2951909"/>
            <a:ext cx="652384" cy="652384"/>
          </a:xfrm>
          <a:prstGeom prst="rect">
            <a:avLst/>
          </a:prstGeom>
        </p:spPr>
      </p:pic>
      <p:pic>
        <p:nvPicPr>
          <p:cNvPr id="32" name="Graphic 31" descr="Arrow Right with solid fill">
            <a:extLst>
              <a:ext uri="{FF2B5EF4-FFF2-40B4-BE49-F238E27FC236}">
                <a16:creationId xmlns:a16="http://schemas.microsoft.com/office/drawing/2014/main" id="{DF319269-B31F-86A9-EFB9-A34FA3FDE9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6263" y="2929064"/>
            <a:ext cx="652384" cy="652384"/>
          </a:xfrm>
          <a:prstGeom prst="rect">
            <a:avLst/>
          </a:prstGeom>
        </p:spPr>
      </p:pic>
    </p:spTree>
    <p:extLst>
      <p:ext uri="{BB962C8B-B14F-4D97-AF65-F5344CB8AC3E}">
        <p14:creationId xmlns:p14="http://schemas.microsoft.com/office/powerpoint/2010/main" val="631118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06CE9D1-CF78-23D1-E585-D33FEA60359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117865"/>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UI Semibold"/>
                <a:ea typeface="+mn-ea"/>
                <a:cs typeface="Segoe UI"/>
              </a:rPr>
              <a:t>How does this relate to Power BI? </a:t>
            </a:r>
            <a:endParaRPr kumimoji="0" lang="en-US" sz="3600" b="0" i="0" u="none" strike="noStrike" kern="1200" cap="none" spc="-50" normalizeH="0" baseline="0" noProof="0">
              <a:ln w="3175">
                <a:noFill/>
              </a:ln>
              <a:solidFill>
                <a:schemeClr val="tx1"/>
              </a:solidFill>
              <a:effectLst/>
              <a:uLnTx/>
              <a:uFillTx/>
              <a:latin typeface="Segoe UI Semibold"/>
              <a:ea typeface="+mn-ea"/>
              <a:cs typeface="Segoe UI" pitchFamily="34" charset="0"/>
            </a:endParaRPr>
          </a:p>
        </p:txBody>
      </p:sp>
      <p:sp>
        <p:nvSpPr>
          <p:cNvPr id="3" name="TextBox 2">
            <a:extLst>
              <a:ext uri="{FF2B5EF4-FFF2-40B4-BE49-F238E27FC236}">
                <a16:creationId xmlns:a16="http://schemas.microsoft.com/office/drawing/2014/main" id="{7DABFCB8-DFAA-FB5B-E0CD-F9B97CF52692}"/>
              </a:ext>
            </a:extLst>
          </p:cNvPr>
          <p:cNvSpPr txBox="1"/>
          <p:nvPr/>
        </p:nvSpPr>
        <p:spPr>
          <a:xfrm>
            <a:off x="1054418" y="2068748"/>
            <a:ext cx="1463040" cy="365760"/>
          </a:xfrm>
          <a:prstGeom prst="rect">
            <a:avLst/>
          </a:prstGeom>
          <a:noFill/>
        </p:spPr>
        <p:txBody>
          <a:bodyPr wrap="square" lIns="91440" tIns="0" rIns="91440" bIns="0" rtlCol="0" anchor="ctr">
            <a:spAutoFit/>
          </a:bodyPr>
          <a:lstStyle/>
          <a:p>
            <a:pPr algn="ctr">
              <a:defRPr/>
            </a:pPr>
            <a:r>
              <a:rPr lang="en-US" sz="2400">
                <a:latin typeface="Segoe UI Semibold"/>
              </a:rPr>
              <a:t>Gather </a:t>
            </a:r>
          </a:p>
        </p:txBody>
      </p:sp>
      <p:grpSp>
        <p:nvGrpSpPr>
          <p:cNvPr id="4" name="Group 158">
            <a:extLst>
              <a:ext uri="{FF2B5EF4-FFF2-40B4-BE49-F238E27FC236}">
                <a16:creationId xmlns:a16="http://schemas.microsoft.com/office/drawing/2014/main" id="{49FA439B-FA3C-ABED-8449-8CB138025598}"/>
              </a:ext>
              <a:ext uri="{C183D7F6-B498-43B3-948B-1728B52AA6E4}">
                <adec:decorative xmlns:adec="http://schemas.microsoft.com/office/drawing/2017/decorative" val="1"/>
              </a:ext>
            </a:extLst>
          </p:cNvPr>
          <p:cNvGrpSpPr>
            <a:grpSpLocks noChangeAspect="1"/>
          </p:cNvGrpSpPr>
          <p:nvPr/>
        </p:nvGrpSpPr>
        <p:grpSpPr bwMode="auto">
          <a:xfrm>
            <a:off x="957940" y="2695797"/>
            <a:ext cx="1605815" cy="1605815"/>
            <a:chOff x="5877" y="2728"/>
            <a:chExt cx="256" cy="256"/>
          </a:xfrm>
        </p:grpSpPr>
        <p:sp>
          <p:nvSpPr>
            <p:cNvPr id="5" name="AutoShape 157">
              <a:extLst>
                <a:ext uri="{FF2B5EF4-FFF2-40B4-BE49-F238E27FC236}">
                  <a16:creationId xmlns:a16="http://schemas.microsoft.com/office/drawing/2014/main" id="{105B090B-9F8F-DABC-9901-E7F01C1EC6C0}"/>
                </a:ext>
              </a:extLst>
            </p:cNvPr>
            <p:cNvSpPr>
              <a:spLocks noChangeAspect="1" noChangeArrowheads="1" noTextEdit="1"/>
            </p:cNvSpPr>
            <p:nvPr/>
          </p:nvSpPr>
          <p:spPr bwMode="auto">
            <a:xfrm>
              <a:off x="5877" y="272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6" name="Freeform 159">
              <a:extLst>
                <a:ext uri="{FF2B5EF4-FFF2-40B4-BE49-F238E27FC236}">
                  <a16:creationId xmlns:a16="http://schemas.microsoft.com/office/drawing/2014/main" id="{41D85506-FB34-B5D2-07FE-3333302E827A}"/>
                </a:ext>
              </a:extLst>
            </p:cNvPr>
            <p:cNvSpPr>
              <a:spLocks/>
            </p:cNvSpPr>
            <p:nvPr/>
          </p:nvSpPr>
          <p:spPr bwMode="auto">
            <a:xfrm>
              <a:off x="5906" y="2914"/>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7" name="Freeform 160">
              <a:extLst>
                <a:ext uri="{FF2B5EF4-FFF2-40B4-BE49-F238E27FC236}">
                  <a16:creationId xmlns:a16="http://schemas.microsoft.com/office/drawing/2014/main" id="{C7E499AE-43AA-B4C3-58C2-2BEA2F40F499}"/>
                </a:ext>
              </a:extLst>
            </p:cNvPr>
            <p:cNvSpPr>
              <a:spLocks/>
            </p:cNvSpPr>
            <p:nvPr/>
          </p:nvSpPr>
          <p:spPr bwMode="auto">
            <a:xfrm>
              <a:off x="5906" y="2800"/>
              <a:ext cx="206" cy="57"/>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8" name="Freeform 161">
              <a:extLst>
                <a:ext uri="{FF2B5EF4-FFF2-40B4-BE49-F238E27FC236}">
                  <a16:creationId xmlns:a16="http://schemas.microsoft.com/office/drawing/2014/main" id="{4798A35F-5DD5-3A3D-D335-476FC71EB6DB}"/>
                </a:ext>
              </a:extLst>
            </p:cNvPr>
            <p:cNvSpPr>
              <a:spLocks/>
            </p:cNvSpPr>
            <p:nvPr/>
          </p:nvSpPr>
          <p:spPr bwMode="auto">
            <a:xfrm>
              <a:off x="5906" y="2744"/>
              <a:ext cx="206" cy="57"/>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737373">
                <a:lumMod val="40000"/>
                <a:lumOff val="60000"/>
              </a:srgbClr>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sp>
          <p:nvSpPr>
            <p:cNvPr id="9" name="Freeform 162">
              <a:extLst>
                <a:ext uri="{FF2B5EF4-FFF2-40B4-BE49-F238E27FC236}">
                  <a16:creationId xmlns:a16="http://schemas.microsoft.com/office/drawing/2014/main" id="{65CF7635-BAC9-3CDB-E0CD-C0D5DEF4CB91}"/>
                </a:ext>
              </a:extLst>
            </p:cNvPr>
            <p:cNvSpPr>
              <a:spLocks/>
            </p:cNvSpPr>
            <p:nvPr/>
          </p:nvSpPr>
          <p:spPr bwMode="auto">
            <a:xfrm>
              <a:off x="5906" y="2857"/>
              <a:ext cx="206" cy="57"/>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49C5B1"/>
            </a:solidFill>
            <a:ln w="0">
              <a:noFill/>
              <a:prstDash val="solid"/>
              <a:round/>
              <a:headEnd/>
              <a:tailEnd/>
            </a:ln>
          </p:spPr>
          <p:txBody>
            <a:bodyPr vert="horz" wrap="square" lIns="109728" tIns="54864" rIns="109728" bIns="54864"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3C3C41"/>
                </a:solidFill>
                <a:effectLst/>
                <a:uLnTx/>
                <a:uFillTx/>
              </a:endParaRPr>
            </a:p>
          </p:txBody>
        </p:sp>
      </p:grpSp>
    </p:spTree>
    <p:extLst>
      <p:ext uri="{BB962C8B-B14F-4D97-AF65-F5344CB8AC3E}">
        <p14:creationId xmlns:p14="http://schemas.microsoft.com/office/powerpoint/2010/main" val="291948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A8D67-E431-DB24-08C1-384FCC911463}"/>
              </a:ext>
            </a:extLst>
          </p:cNvPr>
          <p:cNvSpPr txBox="1"/>
          <p:nvPr/>
        </p:nvSpPr>
        <p:spPr>
          <a:xfrm>
            <a:off x="2765425" y="2570017"/>
            <a:ext cx="6661150" cy="769441"/>
          </a:xfrm>
          <a:prstGeom prst="rect">
            <a:avLst/>
          </a:prstGeom>
          <a:noFill/>
        </p:spPr>
        <p:txBody>
          <a:bodyPr wrap="square" anchor="b">
            <a:spAutoFit/>
          </a:bodyPr>
          <a:lstStyle/>
          <a:p>
            <a:pPr algn="ctr" defTabSz="914367">
              <a:defRPr/>
            </a:pPr>
            <a:r>
              <a:rPr lang="en-US" sz="4400">
                <a:latin typeface="Segoe UI Semibold"/>
                <a:cs typeface="Arial" panose="020B0604020202020204" pitchFamily="34" charset="0"/>
              </a:rPr>
              <a:t>Demo</a:t>
            </a:r>
          </a:p>
        </p:txBody>
      </p:sp>
      <p:sp>
        <p:nvSpPr>
          <p:cNvPr id="3" name="TextBox 2">
            <a:extLst>
              <a:ext uri="{FF2B5EF4-FFF2-40B4-BE49-F238E27FC236}">
                <a16:creationId xmlns:a16="http://schemas.microsoft.com/office/drawing/2014/main" id="{9B26E178-E0B3-96A9-939F-847441654713}"/>
              </a:ext>
            </a:extLst>
          </p:cNvPr>
          <p:cNvSpPr txBox="1"/>
          <p:nvPr/>
        </p:nvSpPr>
        <p:spPr>
          <a:xfrm>
            <a:off x="3948766" y="3339458"/>
            <a:ext cx="9630032" cy="523220"/>
          </a:xfrm>
          <a:prstGeom prst="rect">
            <a:avLst/>
          </a:prstGeom>
          <a:noFill/>
        </p:spPr>
        <p:txBody>
          <a:bodyPr wrap="square">
            <a:spAutoFit/>
          </a:bodyPr>
          <a:lstStyle/>
          <a:p>
            <a:pPr>
              <a:defRPr/>
            </a:pPr>
            <a:r>
              <a:rPr lang="en-US" sz="2800">
                <a:latin typeface="Segoe UI Semibold"/>
                <a:cs typeface="Arial" panose="020B0604020202020204" pitchFamily="34" charset="0"/>
              </a:rPr>
              <a:t>Build a Lakehouse in minutes</a:t>
            </a:r>
          </a:p>
        </p:txBody>
      </p:sp>
    </p:spTree>
    <p:extLst>
      <p:ext uri="{BB962C8B-B14F-4D97-AF65-F5344CB8AC3E}">
        <p14:creationId xmlns:p14="http://schemas.microsoft.com/office/powerpoint/2010/main" val="272177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1.11022E-16 0 L 1.11022E-16 0.03542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C979B0-FB2F-54A1-E5F0-D67344895ACC}"/>
              </a:ext>
            </a:extLst>
          </p:cNvPr>
          <p:cNvSpPr txBox="1"/>
          <p:nvPr/>
        </p:nvSpPr>
        <p:spPr>
          <a:xfrm>
            <a:off x="581025" y="1272590"/>
            <a:ext cx="3845832" cy="1369606"/>
          </a:xfrm>
          <a:prstGeom prst="rect">
            <a:avLst/>
          </a:prstGeom>
          <a:noFill/>
        </p:spPr>
        <p:txBody>
          <a:bodyPr wrap="square" lIns="0" tIns="0" rIns="0" bIns="0">
            <a:spAutoFit/>
          </a:bodyPr>
          <a:lstStyle/>
          <a:p>
            <a:pPr>
              <a:spcAft>
                <a:spcPts val="600"/>
              </a:spcAft>
              <a:defRPr/>
            </a:pPr>
            <a:r>
              <a:rPr lang="en-US" sz="1400" b="1">
                <a:solidFill>
                  <a:srgbClr val="000000"/>
                </a:solidFill>
                <a:cs typeface="Segoe Sans Display Semibold" pitchFamily="2" charset="0"/>
              </a:rPr>
              <a:t>Store, manage, and analyze </a:t>
            </a:r>
            <a:r>
              <a:rPr lang="en-US" sz="1400">
                <a:solidFill>
                  <a:srgbClr val="000000"/>
                </a:solidFill>
                <a:cs typeface="Segoe Sans Display Semibold" pitchFamily="2" charset="0"/>
              </a:rPr>
              <a:t>all your data in a single location and easily share across the entire enterprise.</a:t>
            </a:r>
          </a:p>
          <a:p>
            <a:pPr>
              <a:spcAft>
                <a:spcPts val="600"/>
              </a:spcAft>
              <a:defRPr/>
            </a:pPr>
            <a:r>
              <a:rPr lang="en-US" sz="1400">
                <a:solidFill>
                  <a:srgbClr val="000000"/>
                </a:solidFill>
                <a:cs typeface="Segoe Sans Display Semibold" pitchFamily="2" charset="0"/>
              </a:rPr>
              <a:t>Quickly and easily create a Lakehouse without having to provision and configure compute, storage, and networking.</a:t>
            </a:r>
          </a:p>
        </p:txBody>
      </p:sp>
      <p:sp>
        <p:nvSpPr>
          <p:cNvPr id="6" name="Rectangle: Diagonal Corners Rounded 5">
            <a:extLst>
              <a:ext uri="{FF2B5EF4-FFF2-40B4-BE49-F238E27FC236}">
                <a16:creationId xmlns:a16="http://schemas.microsoft.com/office/drawing/2014/main" id="{C554F498-AEDE-84A2-C32D-7A1602A2ADD3}"/>
              </a:ext>
              <a:ext uri="{C183D7F6-B498-43B3-948B-1728B52AA6E4}">
                <adec:decorative xmlns:adec="http://schemas.microsoft.com/office/drawing/2017/decorative" val="1"/>
              </a:ext>
            </a:extLst>
          </p:cNvPr>
          <p:cNvSpPr/>
          <p:nvPr/>
        </p:nvSpPr>
        <p:spPr>
          <a:xfrm>
            <a:off x="4678919" y="1170560"/>
            <a:ext cx="6932056" cy="4644139"/>
          </a:xfrm>
          <a:prstGeom prst="round2DiagRect">
            <a:avLst>
              <a:gd name="adj1" fmla="val 9078"/>
              <a:gd name="adj2" fmla="val 0"/>
            </a:avLst>
          </a:prstGeom>
          <a:solidFill>
            <a:srgbClr val="49C5B1">
              <a:lumMod val="20000"/>
              <a:lumOff val="80000"/>
              <a:alpha val="70000"/>
            </a:srgbClr>
          </a:solidFill>
          <a:ln w="12700" cap="flat" cmpd="sng" algn="ctr">
            <a:noFill/>
            <a:prstDash val="solid"/>
            <a:miter lim="800000"/>
          </a:ln>
          <a:effectLst/>
        </p:spPr>
        <p:txBody>
          <a:bodyPr wrap="square" rtlCol="0" anchor="ctr">
            <a:noAutofit/>
          </a:bodyPr>
          <a:lstStyle/>
          <a:p>
            <a:pPr marL="0" marR="0" lvl="0" indent="0" algn="ctr" defTabSz="932472" eaLnBrk="1" fontAlgn="base" latinLnBrk="0" hangingPunct="1">
              <a:lnSpc>
                <a:spcPct val="100000"/>
              </a:lnSpc>
              <a:spcBef>
                <a:spcPct val="0"/>
              </a:spcBef>
              <a:spcAft>
                <a:spcPts val="0"/>
              </a:spcAft>
              <a:buClrTx/>
              <a:buSzTx/>
              <a:buFontTx/>
              <a:buNone/>
              <a:tabLst/>
              <a:defRPr/>
            </a:pPr>
            <a:endParaRPr kumimoji="0" lang="en-IN" sz="1400" b="0" i="0" u="none" strike="noStrike" kern="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4" name="Title 45">
            <a:extLst>
              <a:ext uri="{FF2B5EF4-FFF2-40B4-BE49-F238E27FC236}">
                <a16:creationId xmlns:a16="http://schemas.microsoft.com/office/drawing/2014/main" id="{048F6EAE-69CD-ADF6-BAA9-0B77595FF7F4}"/>
              </a:ext>
            </a:extLst>
          </p:cNvPr>
          <p:cNvSpPr txBox="1">
            <a:spLocks/>
          </p:cNvSpPr>
          <p:nvPr/>
        </p:nvSpPr>
        <p:spPr>
          <a:xfrm>
            <a:off x="581025" y="365125"/>
            <a:ext cx="13806882" cy="5492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0" i="0" kern="1200">
                <a:solidFill>
                  <a:schemeClr val="tx1"/>
                </a:solidFill>
                <a:latin typeface="+mj-lt"/>
                <a:ea typeface="+mj-ea"/>
                <a:cs typeface="Segoe Sans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Segoe UI Semibold" panose="020B0702040204020203" pitchFamily="34" charset="0"/>
                <a:cs typeface="Segoe UI Semibold" panose="020B0702040204020203" pitchFamily="34" charset="0"/>
              </a:rPr>
              <a:t>Lakehouse Overview</a:t>
            </a:r>
          </a:p>
        </p:txBody>
      </p:sp>
      <p:pic>
        <p:nvPicPr>
          <p:cNvPr id="15" name="Picture 14" descr="visual of a screenshot of a sample lakehouse in Microsoft Fabric. Within the image, it showcases the tables and files within the lakehouse on the left-hand side. On the right-hand side of the image, it displays approximately 15 rows of Parquet data.">
            <a:extLst>
              <a:ext uri="{FF2B5EF4-FFF2-40B4-BE49-F238E27FC236}">
                <a16:creationId xmlns:a16="http://schemas.microsoft.com/office/drawing/2014/main" id="{FF685B46-CE81-3107-46EC-0733AA070FA4}"/>
              </a:ext>
            </a:extLst>
          </p:cNvPr>
          <p:cNvPicPr>
            <a:picLocks noChangeAspect="1"/>
          </p:cNvPicPr>
          <p:nvPr/>
        </p:nvPicPr>
        <p:blipFill rotWithShape="1">
          <a:blip r:embed="rId3"/>
          <a:srcRect t="-8925" b="-8925"/>
          <a:stretch/>
        </p:blipFill>
        <p:spPr>
          <a:xfrm>
            <a:off x="4795991" y="1272590"/>
            <a:ext cx="6697912" cy="4440079"/>
          </a:xfrm>
          <a:custGeom>
            <a:avLst/>
            <a:gdLst>
              <a:gd name="connsiteX0" fmla="*/ 351388 w 6697912"/>
              <a:gd name="connsiteY0" fmla="*/ 0 h 4440079"/>
              <a:gd name="connsiteX1" fmla="*/ 6697912 w 6697912"/>
              <a:gd name="connsiteY1" fmla="*/ 0 h 4440079"/>
              <a:gd name="connsiteX2" fmla="*/ 6697912 w 6697912"/>
              <a:gd name="connsiteY2" fmla="*/ 4088691 h 4440079"/>
              <a:gd name="connsiteX3" fmla="*/ 6346524 w 6697912"/>
              <a:gd name="connsiteY3" fmla="*/ 4440079 h 4440079"/>
              <a:gd name="connsiteX4" fmla="*/ 0 w 6697912"/>
              <a:gd name="connsiteY4" fmla="*/ 4440079 h 4440079"/>
              <a:gd name="connsiteX5" fmla="*/ 0 w 6697912"/>
              <a:gd name="connsiteY5" fmla="*/ 351388 h 4440079"/>
              <a:gd name="connsiteX6" fmla="*/ 351388 w 6697912"/>
              <a:gd name="connsiteY6" fmla="*/ 0 h 44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7912" h="4440079">
                <a:moveTo>
                  <a:pt x="351388" y="0"/>
                </a:moveTo>
                <a:lnTo>
                  <a:pt x="6697912" y="0"/>
                </a:lnTo>
                <a:lnTo>
                  <a:pt x="6697912" y="4088691"/>
                </a:lnTo>
                <a:cubicBezTo>
                  <a:pt x="6697912" y="4282757"/>
                  <a:pt x="6540590" y="4440079"/>
                  <a:pt x="6346524" y="4440079"/>
                </a:cubicBezTo>
                <a:lnTo>
                  <a:pt x="0" y="4440079"/>
                </a:lnTo>
                <a:lnTo>
                  <a:pt x="0" y="351388"/>
                </a:lnTo>
                <a:cubicBezTo>
                  <a:pt x="0" y="157322"/>
                  <a:pt x="157322" y="0"/>
                  <a:pt x="351388" y="0"/>
                </a:cubicBezTo>
                <a:close/>
              </a:path>
            </a:pathLst>
          </a:custGeom>
          <a:solidFill>
            <a:srgbClr val="F0F0F0"/>
          </a:solidFill>
          <a:ln w="28575">
            <a:noFill/>
          </a:ln>
        </p:spPr>
      </p:pic>
      <p:sp>
        <p:nvSpPr>
          <p:cNvPr id="20" name="TextBox 19">
            <a:extLst>
              <a:ext uri="{FF2B5EF4-FFF2-40B4-BE49-F238E27FC236}">
                <a16:creationId xmlns:a16="http://schemas.microsoft.com/office/drawing/2014/main" id="{01250B8C-C8D3-8628-F384-0C5FE986978E}"/>
              </a:ext>
            </a:extLst>
          </p:cNvPr>
          <p:cNvSpPr txBox="1"/>
          <p:nvPr/>
        </p:nvSpPr>
        <p:spPr>
          <a:xfrm>
            <a:off x="537686" y="2835806"/>
            <a:ext cx="3889171" cy="3388107"/>
          </a:xfrm>
          <a:prstGeom prst="rect">
            <a:avLst/>
          </a:prstGeom>
          <a:noFill/>
        </p:spPr>
        <p:txBody>
          <a:bodyPr wrap="square" lIns="0" tIns="0" rIns="0" bIns="0" rtlCol="0" anchor="t">
            <a:spAutoFit/>
          </a:bodyPr>
          <a:lstStyle/>
          <a:p>
            <a:pPr>
              <a:spcBef>
                <a:spcPts val="200"/>
              </a:spcBef>
              <a:spcAft>
                <a:spcPts val="200"/>
              </a:spcAft>
              <a:defRPr/>
            </a:pPr>
            <a:r>
              <a:rPr lang="en-US" sz="1400" b="1">
                <a:solidFill>
                  <a:srgbClr val="000000"/>
                </a:solidFill>
                <a:cs typeface="Segoe Sans Display Semibold" pitchFamily="2" charset="0"/>
              </a:rPr>
              <a:t>Key Capabilities:</a:t>
            </a:r>
          </a:p>
          <a:p>
            <a:pPr marL="265113" indent="-173038">
              <a:spcBef>
                <a:spcPts val="300"/>
              </a:spcBef>
              <a:spcAft>
                <a:spcPts val="300"/>
              </a:spcAft>
              <a:buFont typeface="Arial" panose="020B0604020202020204" pitchFamily="34" charset="0"/>
              <a:buChar char="•"/>
              <a:defRPr/>
            </a:pPr>
            <a:r>
              <a:rPr lang="en-US" sz="1400">
                <a:solidFill>
                  <a:srgbClr val="000000"/>
                </a:solidFill>
                <a:cs typeface="Segoe UI" panose="020B0502040204020203" pitchFamily="34" charset="0"/>
              </a:rPr>
              <a:t>Flexible and scalable solution that enables organizations to handle large data volumes of all types and sizes</a:t>
            </a:r>
          </a:p>
          <a:p>
            <a:pPr marL="265113" indent="-173038">
              <a:spcBef>
                <a:spcPts val="300"/>
              </a:spcBef>
              <a:spcAft>
                <a:spcPts val="300"/>
              </a:spcAft>
              <a:buFont typeface="Arial" panose="020B0604020202020204" pitchFamily="34" charset="0"/>
              <a:buChar char="•"/>
              <a:defRPr/>
            </a:pPr>
            <a:r>
              <a:rPr lang="en-US" sz="1400">
                <a:solidFill>
                  <a:srgbClr val="000000"/>
                </a:solidFill>
                <a:cs typeface="Segoe UI" panose="020B0502040204020203" pitchFamily="34" charset="0"/>
              </a:rPr>
              <a:t>Built-in SQL endpoint unlocks data warehouse capabilities on top of your Lakehouse with no data movement</a:t>
            </a:r>
          </a:p>
          <a:p>
            <a:pPr marL="265113" indent="-173038">
              <a:spcBef>
                <a:spcPts val="300"/>
              </a:spcBef>
              <a:spcAft>
                <a:spcPts val="300"/>
              </a:spcAft>
              <a:buFont typeface="Arial" panose="020B0604020202020204" pitchFamily="34" charset="0"/>
              <a:buChar char="•"/>
              <a:defRPr/>
            </a:pPr>
            <a:r>
              <a:rPr lang="en-US" sz="1400">
                <a:solidFill>
                  <a:srgbClr val="000000"/>
                </a:solidFill>
                <a:cs typeface="Segoe UI" panose="020B0502040204020203" pitchFamily="34" charset="0"/>
              </a:rPr>
              <a:t>Use ‘direct lake’ mode to build reports in seconds directly on top of the data lake with blazing fast performance</a:t>
            </a:r>
          </a:p>
          <a:p>
            <a:pPr marL="265113" indent="-173038">
              <a:spcBef>
                <a:spcPts val="300"/>
              </a:spcBef>
              <a:spcAft>
                <a:spcPts val="300"/>
              </a:spcAft>
              <a:buFont typeface="Arial" panose="020B0604020202020204" pitchFamily="34" charset="0"/>
              <a:buChar char="•"/>
              <a:defRPr/>
            </a:pPr>
            <a:r>
              <a:rPr lang="en-US" sz="1400">
                <a:solidFill>
                  <a:srgbClr val="000000"/>
                </a:solidFill>
                <a:cs typeface="Segoe UI" panose="020B0502040204020203" pitchFamily="34" charset="0"/>
              </a:rPr>
              <a:t>Easily ingest data into the Lakehouse through a variety of methods</a:t>
            </a:r>
          </a:p>
          <a:p>
            <a:pPr marL="265113" indent="-173038">
              <a:spcBef>
                <a:spcPts val="300"/>
              </a:spcBef>
              <a:spcAft>
                <a:spcPts val="300"/>
              </a:spcAft>
              <a:buFont typeface="Arial" panose="020B0604020202020204" pitchFamily="34" charset="0"/>
              <a:buChar char="•"/>
              <a:defRPr/>
            </a:pPr>
            <a:r>
              <a:rPr lang="en-US" sz="1400">
                <a:solidFill>
                  <a:srgbClr val="000000"/>
                </a:solidFill>
                <a:cs typeface="Segoe UI" panose="020B0502040204020203" pitchFamily="34" charset="0"/>
              </a:rPr>
              <a:t>Share your Lakehouse as a data product with consumers</a:t>
            </a:r>
          </a:p>
        </p:txBody>
      </p:sp>
    </p:spTree>
    <p:extLst>
      <p:ext uri="{BB962C8B-B14F-4D97-AF65-F5344CB8AC3E}">
        <p14:creationId xmlns:p14="http://schemas.microsoft.com/office/powerpoint/2010/main" val="1163372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owerPlatform_Toolkit_Blue">
  <a:themeElements>
    <a:clrScheme name="Red">
      <a:dk1>
        <a:srgbClr val="2A446F"/>
      </a:dk1>
      <a:lt1>
        <a:srgbClr val="FFFFFF"/>
      </a:lt1>
      <a:dk2>
        <a:srgbClr val="0078D3"/>
      </a:dk2>
      <a:lt2>
        <a:srgbClr val="F3F3F5"/>
      </a:lt2>
      <a:accent1>
        <a:srgbClr val="0078D3"/>
      </a:accent1>
      <a:accent2>
        <a:srgbClr val="8DC8E8"/>
      </a:accent2>
      <a:accent3>
        <a:srgbClr val="B9DCD2"/>
      </a:accent3>
      <a:accent4>
        <a:srgbClr val="49C5B1"/>
      </a:accent4>
      <a:accent5>
        <a:srgbClr val="2A446F"/>
      </a:accent5>
      <a:accent6>
        <a:srgbClr val="737373"/>
      </a:accent6>
      <a:hlink>
        <a:srgbClr val="0078D3"/>
      </a:hlink>
      <a:folHlink>
        <a:srgbClr val="0078D3"/>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143352_PP_Template_220712" id="{A0991F1D-BF59-4253-AD5F-3B4EFF25A37B}" vid="{D47CB7DB-ECD2-4354-A1A1-2883037D9946}"/>
    </a:ext>
  </a:extLst>
</a:theme>
</file>

<file path=ppt/theme/theme3.xml><?xml version="1.0" encoding="utf-8"?>
<a:theme xmlns:a="http://schemas.openxmlformats.org/drawingml/2006/main" name="Kantoorthema">
  <a:themeElements>
    <a:clrScheme name="PBIG">
      <a:dk1>
        <a:sysClr val="windowText" lastClr="000000"/>
      </a:dk1>
      <a:lt1>
        <a:sysClr val="window" lastClr="FFFFFF"/>
      </a:lt1>
      <a:dk2>
        <a:srgbClr val="44546A"/>
      </a:dk2>
      <a:lt2>
        <a:srgbClr val="F3F2F1"/>
      </a:lt2>
      <a:accent1>
        <a:srgbClr val="12239E"/>
      </a:accent1>
      <a:accent2>
        <a:srgbClr val="B60064"/>
      </a:accent2>
      <a:accent3>
        <a:srgbClr val="C94F0F"/>
      </a:accent3>
      <a:accent4>
        <a:srgbClr val="F2C811"/>
      </a:accent4>
      <a:accent5>
        <a:srgbClr val="4668C5"/>
      </a:accent5>
      <a:accent6>
        <a:srgbClr val="197278"/>
      </a:accent6>
      <a:hlink>
        <a:srgbClr val="0563C1"/>
      </a:hlink>
      <a:folHlink>
        <a:srgbClr val="954F72"/>
      </a:folHlink>
    </a:clrScheme>
    <a:fontScheme name="pbig">
      <a:majorFont>
        <a:latin typeface="Vig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2390</Words>
  <Application>Microsoft Office PowerPoint</Application>
  <PresentationFormat>Widescreen</PresentationFormat>
  <Paragraphs>249</Paragraphs>
  <Slides>28</Slides>
  <Notes>16</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Aptos</vt:lpstr>
      <vt:lpstr>Aptos Display</vt:lpstr>
      <vt:lpstr>Arial</vt:lpstr>
      <vt:lpstr>Calibri</vt:lpstr>
      <vt:lpstr>Consolas</vt:lpstr>
      <vt:lpstr>Segoe Sans Display</vt:lpstr>
      <vt:lpstr>Segoe Sans Display Semibold</vt:lpstr>
      <vt:lpstr>Segoe Sans Text Semilight</vt:lpstr>
      <vt:lpstr>Segoe UI</vt:lpstr>
      <vt:lpstr>Segoe UI Semibold</vt:lpstr>
      <vt:lpstr>Viga</vt:lpstr>
      <vt:lpstr>Wingdings</vt:lpstr>
      <vt:lpstr>Office Theme</vt:lpstr>
      <vt:lpstr>PowerPlatform_Toolkit_Blue</vt:lpstr>
      <vt:lpstr>Kantoorthema</vt:lpstr>
      <vt:lpstr>Semantic Modeling in Microsoft Fabric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Dataflow Gen 2</vt:lpstr>
      <vt:lpstr>Dataflow Output to Lakehouse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Lisa</dc:creator>
  <cp:lastModifiedBy>Emily Lisa</cp:lastModifiedBy>
  <cp:revision>1</cp:revision>
  <dcterms:created xsi:type="dcterms:W3CDTF">2024-02-22T08:15:45Z</dcterms:created>
  <dcterms:modified xsi:type="dcterms:W3CDTF">2024-03-07T17:37:02Z</dcterms:modified>
</cp:coreProperties>
</file>