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2" r:id="rId1"/>
    <p:sldMasterId id="2147483817" r:id="rId2"/>
  </p:sldMasterIdLst>
  <p:notesMasterIdLst>
    <p:notesMasterId r:id="rId68"/>
  </p:notesMasterIdLst>
  <p:handoutMasterIdLst>
    <p:handoutMasterId r:id="rId69"/>
  </p:handoutMasterIdLst>
  <p:sldIdLst>
    <p:sldId id="2076137929" r:id="rId3"/>
    <p:sldId id="529" r:id="rId4"/>
    <p:sldId id="271" r:id="rId5"/>
    <p:sldId id="2076137894" r:id="rId6"/>
    <p:sldId id="558" r:id="rId7"/>
    <p:sldId id="595" r:id="rId8"/>
    <p:sldId id="578" r:id="rId9"/>
    <p:sldId id="555" r:id="rId10"/>
    <p:sldId id="549" r:id="rId11"/>
    <p:sldId id="577" r:id="rId12"/>
    <p:sldId id="560" r:id="rId13"/>
    <p:sldId id="572" r:id="rId14"/>
    <p:sldId id="260" r:id="rId15"/>
    <p:sldId id="559" r:id="rId16"/>
    <p:sldId id="580" r:id="rId17"/>
    <p:sldId id="2076137937" r:id="rId18"/>
    <p:sldId id="575" r:id="rId19"/>
    <p:sldId id="574" r:id="rId20"/>
    <p:sldId id="565" r:id="rId21"/>
    <p:sldId id="566" r:id="rId22"/>
    <p:sldId id="567" r:id="rId23"/>
    <p:sldId id="568" r:id="rId24"/>
    <p:sldId id="569" r:id="rId25"/>
    <p:sldId id="573" r:id="rId26"/>
    <p:sldId id="570" r:id="rId27"/>
    <p:sldId id="571" r:id="rId28"/>
    <p:sldId id="2076137913" r:id="rId29"/>
    <p:sldId id="2076137916" r:id="rId30"/>
    <p:sldId id="2076137917" r:id="rId31"/>
    <p:sldId id="2076137922" r:id="rId32"/>
    <p:sldId id="584" r:id="rId33"/>
    <p:sldId id="2076137813" r:id="rId34"/>
    <p:sldId id="2076137818" r:id="rId35"/>
    <p:sldId id="2076137820" r:id="rId36"/>
    <p:sldId id="2076137821" r:id="rId37"/>
    <p:sldId id="2076137938" r:id="rId38"/>
    <p:sldId id="2076137927" r:id="rId39"/>
    <p:sldId id="2076137931" r:id="rId40"/>
    <p:sldId id="2076137933" r:id="rId41"/>
    <p:sldId id="2076137932" r:id="rId42"/>
    <p:sldId id="2076137928" r:id="rId43"/>
    <p:sldId id="586" r:id="rId44"/>
    <p:sldId id="585" r:id="rId45"/>
    <p:sldId id="588" r:id="rId46"/>
    <p:sldId id="610" r:id="rId47"/>
    <p:sldId id="600" r:id="rId48"/>
    <p:sldId id="594" r:id="rId49"/>
    <p:sldId id="607" r:id="rId50"/>
    <p:sldId id="608" r:id="rId51"/>
    <p:sldId id="2076137919" r:id="rId52"/>
    <p:sldId id="2076137920" r:id="rId53"/>
    <p:sldId id="2076137921" r:id="rId54"/>
    <p:sldId id="2076137924" r:id="rId55"/>
    <p:sldId id="597" r:id="rId56"/>
    <p:sldId id="599" r:id="rId57"/>
    <p:sldId id="2076137925" r:id="rId58"/>
    <p:sldId id="598" r:id="rId59"/>
    <p:sldId id="606" r:id="rId60"/>
    <p:sldId id="590" r:id="rId61"/>
    <p:sldId id="587" r:id="rId62"/>
    <p:sldId id="2076137935" r:id="rId63"/>
    <p:sldId id="592" r:id="rId64"/>
    <p:sldId id="583" r:id="rId65"/>
    <p:sldId id="2076137923" r:id="rId66"/>
    <p:sldId id="2076137892" r:id="rId67"/>
  </p:sldIdLst>
  <p:sldSz cx="12192000" cy="6858000"/>
  <p:notesSz cx="6797675" cy="9926638"/>
  <p:embeddedFontLst>
    <p:embeddedFont>
      <p:font typeface="Consolas" panose="020B0609020204030204" pitchFamily="49" charset="0"/>
      <p:regular r:id="rId70"/>
      <p:bold r:id="rId71"/>
      <p:italic r:id="rId72"/>
      <p:boldItalic r:id="rId73"/>
    </p:embeddedFont>
    <p:embeddedFont>
      <p:font typeface="IBM Plex Sans" panose="020B0503050203000203" pitchFamily="34" charset="0"/>
      <p:regular r:id="rId74"/>
      <p:bold r:id="rId75"/>
      <p:italic r:id="rId76"/>
      <p:boldItalic r:id="rId77"/>
    </p:embeddedFont>
    <p:embeddedFont>
      <p:font typeface="Roboto" panose="02000000000000000000" pitchFamily="2" charset="0"/>
      <p:regular r:id="rId78"/>
      <p:bold r:id="rId79"/>
      <p:italic r:id="rId80"/>
      <p:boldItalic r:id="rId81"/>
    </p:embeddedFont>
    <p:embeddedFont>
      <p:font typeface="Roboto Bold" panose="02000000000000000000" pitchFamily="2" charset="0"/>
      <p:bold r:id="rId82"/>
      <p:italic r:id="rId83"/>
      <p:boldItalic r:id="rId84"/>
    </p:embeddedFont>
    <p:embeddedFont>
      <p:font typeface="Roboto Regular" panose="020B0604020202020204" charset="0"/>
      <p:regular r:id="rId85"/>
      <p:bold r:id="rId86"/>
      <p:italic r:id="rId87"/>
      <p:boldItalic r:id="rId88"/>
    </p:embeddedFont>
    <p:embeddedFont>
      <p:font typeface="Segoe UI" panose="020B0502040204020203" pitchFamily="34" charset="0"/>
      <p:regular r:id="rId89"/>
      <p:bold r:id="rId90"/>
      <p:italic r:id="rId91"/>
      <p:boldItalic r:id="rId92"/>
    </p:embeddedFont>
    <p:embeddedFont>
      <p:font typeface="Segoe UI Light" panose="020B0502040204020203" pitchFamily="34" charset="0"/>
      <p:regular r:id="rId93"/>
      <p:italic r:id="rId9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71A75A3-E1F9-BB43-BA52-0CD7E5C3B444}">
          <p14:sldIdLst>
            <p14:sldId id="2076137929"/>
            <p14:sldId id="529"/>
            <p14:sldId id="271"/>
            <p14:sldId id="2076137894"/>
            <p14:sldId id="558"/>
            <p14:sldId id="595"/>
            <p14:sldId id="578"/>
            <p14:sldId id="555"/>
            <p14:sldId id="549"/>
            <p14:sldId id="577"/>
            <p14:sldId id="560"/>
            <p14:sldId id="572"/>
            <p14:sldId id="260"/>
            <p14:sldId id="559"/>
            <p14:sldId id="580"/>
            <p14:sldId id="2076137937"/>
            <p14:sldId id="575"/>
            <p14:sldId id="574"/>
            <p14:sldId id="565"/>
            <p14:sldId id="566"/>
            <p14:sldId id="567"/>
            <p14:sldId id="568"/>
            <p14:sldId id="569"/>
            <p14:sldId id="573"/>
            <p14:sldId id="570"/>
            <p14:sldId id="571"/>
            <p14:sldId id="2076137913"/>
            <p14:sldId id="2076137916"/>
            <p14:sldId id="2076137917"/>
            <p14:sldId id="2076137922"/>
            <p14:sldId id="584"/>
            <p14:sldId id="2076137813"/>
            <p14:sldId id="2076137818"/>
            <p14:sldId id="2076137820"/>
            <p14:sldId id="2076137821"/>
            <p14:sldId id="2076137938"/>
            <p14:sldId id="2076137927"/>
            <p14:sldId id="2076137931"/>
            <p14:sldId id="2076137933"/>
            <p14:sldId id="2076137932"/>
            <p14:sldId id="2076137928"/>
            <p14:sldId id="586"/>
            <p14:sldId id="585"/>
            <p14:sldId id="588"/>
            <p14:sldId id="610"/>
            <p14:sldId id="600"/>
            <p14:sldId id="594"/>
            <p14:sldId id="607"/>
            <p14:sldId id="608"/>
            <p14:sldId id="2076137919"/>
            <p14:sldId id="2076137920"/>
            <p14:sldId id="2076137921"/>
            <p14:sldId id="2076137924"/>
            <p14:sldId id="597"/>
            <p14:sldId id="599"/>
            <p14:sldId id="2076137925"/>
            <p14:sldId id="598"/>
            <p14:sldId id="606"/>
            <p14:sldId id="590"/>
            <p14:sldId id="587"/>
            <p14:sldId id="2076137935"/>
            <p14:sldId id="592"/>
            <p14:sldId id="583"/>
            <p14:sldId id="2076137923"/>
            <p14:sldId id="2076137892"/>
          </p14:sldIdLst>
        </p14:section>
        <p14:section name="Contents" id="{AF969783-D6A8-D145-B03B-BA2DE69A7CF6}">
          <p14:sldIdLst/>
        </p14:section>
        <p14:section name="Slide templates" id="{121EF9E0-C66A-C747-880B-84A23CA85671}">
          <p14:sldIdLst/>
        </p14:section>
        <p14:section name="Icons and graphics" id="{866A226A-E7EA-3446-867A-C12168159C8B}">
          <p14:sldIdLst/>
        </p14:section>
        <p14:section name="Slide examples" id="{5DDFB2E4-F4DC-4D4A-9117-77F6B897B0C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C0000"/>
    <a:srgbClr val="C94F0F"/>
    <a:srgbClr val="E6E6E6"/>
    <a:srgbClr val="F2F2F2"/>
    <a:srgbClr val="8AB6EC"/>
    <a:srgbClr val="52A64E"/>
    <a:srgbClr val="FFFFFF"/>
    <a:srgbClr val="222222"/>
    <a:srgbClr val="37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32583-B5E2-419D-A0C7-12D2B1F7399C}" v="1036" dt="2024-03-08T11:58:28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–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75" autoAdjust="0"/>
    <p:restoredTop sz="94250" autoAdjust="0"/>
  </p:normalViewPr>
  <p:slideViewPr>
    <p:cSldViewPr snapToGrid="0">
      <p:cViewPr varScale="1">
        <p:scale>
          <a:sx n="65" d="100"/>
          <a:sy n="65" d="100"/>
        </p:scale>
        <p:origin x="33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0" d="100"/>
          <a:sy n="140" d="100"/>
        </p:scale>
        <p:origin x="4624" y="2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5.fntdata"/><Relationship Id="rId89" Type="http://schemas.openxmlformats.org/officeDocument/2006/relationships/font" Target="fonts/font2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3.xml"/><Relationship Id="rId90" Type="http://schemas.openxmlformats.org/officeDocument/2006/relationships/font" Target="fonts/font21.fntdata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font" Target="fonts/font19.fntdata"/><Relationship Id="rId91" Type="http://schemas.openxmlformats.org/officeDocument/2006/relationships/font" Target="fonts/font22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94" Type="http://schemas.openxmlformats.org/officeDocument/2006/relationships/font" Target="fonts/font25.fntdata"/><Relationship Id="rId9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7.fntdata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2.fntdata"/><Relationship Id="rId92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8.fntdata"/><Relationship Id="rId61" Type="http://schemas.openxmlformats.org/officeDocument/2006/relationships/slide" Target="slides/slide59.xml"/><Relationship Id="rId82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8.fntdata"/><Relationship Id="rId100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3.fntdata"/><Relationship Id="rId93" Type="http://schemas.openxmlformats.org/officeDocument/2006/relationships/font" Target="fonts/font24.fntdata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hur Graus" userId="8eea4202-ed45-4e99-ae2f-24d5bb7f00de" providerId="ADAL" clId="{08032583-B5E2-419D-A0C7-12D2B1F7399C}"/>
    <pc:docChg chg="undo custSel addSld delSld modSld sldOrd delMainMaster modMainMaster modSection">
      <pc:chgData name="Arthur Graus" userId="8eea4202-ed45-4e99-ae2f-24d5bb7f00de" providerId="ADAL" clId="{08032583-B5E2-419D-A0C7-12D2B1F7399C}" dt="2024-03-08T11:58:28.710" v="4977" actId="113"/>
      <pc:docMkLst>
        <pc:docMk/>
      </pc:docMkLst>
      <pc:sldChg chg="addSp modSp mod modClrScheme modAnim chgLayout">
        <pc:chgData name="Arthur Graus" userId="8eea4202-ed45-4e99-ae2f-24d5bb7f00de" providerId="ADAL" clId="{08032583-B5E2-419D-A0C7-12D2B1F7399C}" dt="2024-03-05T11:37:30.732" v="2656"/>
        <pc:sldMkLst>
          <pc:docMk/>
          <pc:sldMk cId="839471002" sldId="260"/>
        </pc:sldMkLst>
        <pc:spChg chg="mod ord">
          <ac:chgData name="Arthur Graus" userId="8eea4202-ed45-4e99-ae2f-24d5bb7f00de" providerId="ADAL" clId="{08032583-B5E2-419D-A0C7-12D2B1F7399C}" dt="2024-02-27T11:41:43.506" v="2478" actId="207"/>
          <ac:spMkLst>
            <pc:docMk/>
            <pc:sldMk cId="839471002" sldId="260"/>
            <ac:spMk id="2" creationId="{A8BB8D9E-3E99-B365-F0C3-3B6645136072}"/>
          </ac:spMkLst>
        </pc:spChg>
        <pc:spChg chg="add mod">
          <ac:chgData name="Arthur Graus" userId="8eea4202-ed45-4e99-ae2f-24d5bb7f00de" providerId="ADAL" clId="{08032583-B5E2-419D-A0C7-12D2B1F7399C}" dt="2024-03-05T11:37:16.202" v="2654" actId="1036"/>
          <ac:spMkLst>
            <pc:docMk/>
            <pc:sldMk cId="839471002" sldId="260"/>
            <ac:spMk id="19" creationId="{B46B2B0F-AC2D-01D8-817F-58B8AA5048B5}"/>
          </ac:spMkLst>
        </pc:spChg>
        <pc:cxnChg chg="mod">
          <ac:chgData name="Arthur Graus" userId="8eea4202-ed45-4e99-ae2f-24d5bb7f00de" providerId="ADAL" clId="{08032583-B5E2-419D-A0C7-12D2B1F7399C}" dt="2024-03-05T11:37:25.537" v="2655" actId="14100"/>
          <ac:cxnSpMkLst>
            <pc:docMk/>
            <pc:sldMk cId="839471002" sldId="260"/>
            <ac:cxnSpMk id="12" creationId="{7AE21A45-CDE7-0A7E-ED0B-92DB72E0D6C3}"/>
          </ac:cxnSpMkLst>
        </pc:cxnChg>
        <pc:cxnChg chg="mod">
          <ac:chgData name="Arthur Graus" userId="8eea4202-ed45-4e99-ae2f-24d5bb7f00de" providerId="ADAL" clId="{08032583-B5E2-419D-A0C7-12D2B1F7399C}" dt="2024-03-05T11:36:39.191" v="2644" actId="14100"/>
          <ac:cxnSpMkLst>
            <pc:docMk/>
            <pc:sldMk cId="839471002" sldId="260"/>
            <ac:cxnSpMk id="13" creationId="{4691CA37-6E5A-B543-8044-C5EAFB162526}"/>
          </ac:cxnSpMkLst>
        </pc:cxnChg>
      </pc:sldChg>
      <pc:sldChg chg="add">
        <pc:chgData name="Arthur Graus" userId="8eea4202-ed45-4e99-ae2f-24d5bb7f00de" providerId="ADAL" clId="{08032583-B5E2-419D-A0C7-12D2B1F7399C}" dt="2024-02-27T11:29:59.225" v="2406"/>
        <pc:sldMkLst>
          <pc:docMk/>
          <pc:sldMk cId="4164166654" sldId="271"/>
        </pc:sldMkLst>
      </pc:sldChg>
      <pc:sldChg chg="del">
        <pc:chgData name="Arthur Graus" userId="8eea4202-ed45-4e99-ae2f-24d5bb7f00de" providerId="ADAL" clId="{08032583-B5E2-419D-A0C7-12D2B1F7399C}" dt="2024-02-17T11:28:06.250" v="120" actId="47"/>
        <pc:sldMkLst>
          <pc:docMk/>
          <pc:sldMk cId="3101129427" sldId="307"/>
        </pc:sldMkLst>
      </pc:sldChg>
      <pc:sldChg chg="modSp del mod">
        <pc:chgData name="Arthur Graus" userId="8eea4202-ed45-4e99-ae2f-24d5bb7f00de" providerId="ADAL" clId="{08032583-B5E2-419D-A0C7-12D2B1F7399C}" dt="2024-02-27T11:41:16.482" v="2475" actId="47"/>
        <pc:sldMkLst>
          <pc:docMk/>
          <pc:sldMk cId="739675445" sldId="314"/>
        </pc:sldMkLst>
        <pc:picChg chg="mod">
          <ac:chgData name="Arthur Graus" userId="8eea4202-ed45-4e99-ae2f-24d5bb7f00de" providerId="ADAL" clId="{08032583-B5E2-419D-A0C7-12D2B1F7399C}" dt="2024-02-27T11:40:26.340" v="2466" actId="1076"/>
          <ac:picMkLst>
            <pc:docMk/>
            <pc:sldMk cId="739675445" sldId="314"/>
            <ac:picMk id="3" creationId="{64E4E274-FE03-9E77-2C2C-D7AE0CF5772D}"/>
          </ac:picMkLst>
        </pc:picChg>
      </pc:sldChg>
      <pc:sldChg chg="addSp delSp modSp mod delAnim modAnim">
        <pc:chgData name="Arthur Graus" userId="8eea4202-ed45-4e99-ae2f-24d5bb7f00de" providerId="ADAL" clId="{08032583-B5E2-419D-A0C7-12D2B1F7399C}" dt="2024-03-07T09:26:36.970" v="2829"/>
        <pc:sldMkLst>
          <pc:docMk/>
          <pc:sldMk cId="2361459211" sldId="529"/>
        </pc:sldMkLst>
        <pc:spChg chg="mod">
          <ac:chgData name="Arthur Graus" userId="8eea4202-ed45-4e99-ae2f-24d5bb7f00de" providerId="ADAL" clId="{08032583-B5E2-419D-A0C7-12D2B1F7399C}" dt="2024-03-07T09:12:08.009" v="2717" actId="14100"/>
          <ac:spMkLst>
            <pc:docMk/>
            <pc:sldMk cId="2361459211" sldId="529"/>
            <ac:spMk id="2" creationId="{84227B0D-3A39-9D59-922B-245A551B1BA9}"/>
          </ac:spMkLst>
        </pc:spChg>
        <pc:spChg chg="mod">
          <ac:chgData name="Arthur Graus" userId="8eea4202-ed45-4e99-ae2f-24d5bb7f00de" providerId="ADAL" clId="{08032583-B5E2-419D-A0C7-12D2B1F7399C}" dt="2024-03-07T09:12:57.370" v="2743" actId="20577"/>
          <ac:spMkLst>
            <pc:docMk/>
            <pc:sldMk cId="2361459211" sldId="529"/>
            <ac:spMk id="3" creationId="{412C9313-42A7-D62E-71C1-4A8D39228E24}"/>
          </ac:spMkLst>
        </pc:spChg>
        <pc:spChg chg="del mod">
          <ac:chgData name="Arthur Graus" userId="8eea4202-ed45-4e99-ae2f-24d5bb7f00de" providerId="ADAL" clId="{08032583-B5E2-419D-A0C7-12D2B1F7399C}" dt="2024-02-25T13:51:43.712" v="1965" actId="478"/>
          <ac:spMkLst>
            <pc:docMk/>
            <pc:sldMk cId="2361459211" sldId="529"/>
            <ac:spMk id="4" creationId="{2ECA252F-7521-5E88-37FE-30EC2C1AFEDF}"/>
          </ac:spMkLst>
        </pc:spChg>
        <pc:spChg chg="add mod">
          <ac:chgData name="Arthur Graus" userId="8eea4202-ed45-4e99-ae2f-24d5bb7f00de" providerId="ADAL" clId="{08032583-B5E2-419D-A0C7-12D2B1F7399C}" dt="2024-03-07T09:14:02.749" v="2764" actId="1035"/>
          <ac:spMkLst>
            <pc:docMk/>
            <pc:sldMk cId="2361459211" sldId="529"/>
            <ac:spMk id="4" creationId="{5191E58D-DBD7-C0FC-9F4A-DBD3F3B9A63F}"/>
          </ac:spMkLst>
        </pc:spChg>
        <pc:spChg chg="add mod">
          <ac:chgData name="Arthur Graus" userId="8eea4202-ed45-4e99-ae2f-24d5bb7f00de" providerId="ADAL" clId="{08032583-B5E2-419D-A0C7-12D2B1F7399C}" dt="2024-02-27T11:41:09.246" v="2474" actId="1076"/>
          <ac:spMkLst>
            <pc:docMk/>
            <pc:sldMk cId="2361459211" sldId="529"/>
            <ac:spMk id="6" creationId="{41205732-ADA5-1DD6-A1DC-FCAACE4D024D}"/>
          </ac:spMkLst>
        </pc:spChg>
        <pc:grpChg chg="add del mod">
          <ac:chgData name="Arthur Graus" userId="8eea4202-ed45-4e99-ae2f-24d5bb7f00de" providerId="ADAL" clId="{08032583-B5E2-419D-A0C7-12D2B1F7399C}" dt="2024-03-07T09:26:19.715" v="2828" actId="478"/>
          <ac:grpSpMkLst>
            <pc:docMk/>
            <pc:sldMk cId="2361459211" sldId="529"/>
            <ac:grpSpMk id="20" creationId="{D50161AE-D8E1-F696-A4E7-E98C7CBEEBD4}"/>
          </ac:grpSpMkLst>
        </pc:grpChg>
        <pc:picChg chg="add mod">
          <ac:chgData name="Arthur Graus" userId="8eea4202-ed45-4e99-ae2f-24d5bb7f00de" providerId="ADAL" clId="{08032583-B5E2-419D-A0C7-12D2B1F7399C}" dt="2024-03-07T09:23:05.568" v="2806" actId="1076"/>
          <ac:picMkLst>
            <pc:docMk/>
            <pc:sldMk cId="2361459211" sldId="529"/>
            <ac:picMk id="5" creationId="{7E2AA0D1-0EDF-87C3-2B8D-1CF3FACD0BB4}"/>
          </ac:picMkLst>
        </pc:picChg>
        <pc:picChg chg="del">
          <ac:chgData name="Arthur Graus" userId="8eea4202-ed45-4e99-ae2f-24d5bb7f00de" providerId="ADAL" clId="{08032583-B5E2-419D-A0C7-12D2B1F7399C}" dt="2024-02-17T11:31:37.524" v="130" actId="478"/>
          <ac:picMkLst>
            <pc:docMk/>
            <pc:sldMk cId="2361459211" sldId="529"/>
            <ac:picMk id="6" creationId="{3403B93D-8548-83BE-8900-2185D4B590E6}"/>
          </ac:picMkLst>
        </pc:picChg>
        <pc:picChg chg="del mod">
          <ac:chgData name="Arthur Graus" userId="8eea4202-ed45-4e99-ae2f-24d5bb7f00de" providerId="ADAL" clId="{08032583-B5E2-419D-A0C7-12D2B1F7399C}" dt="2024-02-27T11:40:57.674" v="2470" actId="478"/>
          <ac:picMkLst>
            <pc:docMk/>
            <pc:sldMk cId="2361459211" sldId="529"/>
            <ac:picMk id="7" creationId="{0BB5A1F4-015B-4BDE-24F2-A3B3339AEEB2}"/>
          </ac:picMkLst>
        </pc:picChg>
        <pc:picChg chg="add mod">
          <ac:chgData name="Arthur Graus" userId="8eea4202-ed45-4e99-ae2f-24d5bb7f00de" providerId="ADAL" clId="{08032583-B5E2-419D-A0C7-12D2B1F7399C}" dt="2024-03-07T09:13:22.983" v="2746" actId="1076"/>
          <ac:picMkLst>
            <pc:docMk/>
            <pc:sldMk cId="2361459211" sldId="529"/>
            <ac:picMk id="7" creationId="{EE74693B-D3E4-D7E9-5C3A-BBF8A370036A}"/>
          </ac:picMkLst>
        </pc:picChg>
        <pc:picChg chg="add del mod">
          <ac:chgData name="Arthur Graus" userId="8eea4202-ed45-4e99-ae2f-24d5bb7f00de" providerId="ADAL" clId="{08032583-B5E2-419D-A0C7-12D2B1F7399C}" dt="2024-02-17T11:34:13.062" v="142" actId="478"/>
          <ac:picMkLst>
            <pc:docMk/>
            <pc:sldMk cId="2361459211" sldId="529"/>
            <ac:picMk id="8" creationId="{3A2F4F5B-0205-1028-980D-6008C1B20AA0}"/>
          </ac:picMkLst>
        </pc:picChg>
        <pc:picChg chg="add mod">
          <ac:chgData name="Arthur Graus" userId="8eea4202-ed45-4e99-ae2f-24d5bb7f00de" providerId="ADAL" clId="{08032583-B5E2-419D-A0C7-12D2B1F7399C}" dt="2024-03-07T09:17:01.321" v="2772" actId="14100"/>
          <ac:picMkLst>
            <pc:docMk/>
            <pc:sldMk cId="2361459211" sldId="529"/>
            <ac:picMk id="9" creationId="{C1EA9355-BD52-5C09-5CCB-08F843C7C032}"/>
          </ac:picMkLst>
        </pc:picChg>
        <pc:picChg chg="add del mod">
          <ac:chgData name="Arthur Graus" userId="8eea4202-ed45-4e99-ae2f-24d5bb7f00de" providerId="ADAL" clId="{08032583-B5E2-419D-A0C7-12D2B1F7399C}" dt="2024-02-25T13:51:44.914" v="1966" actId="478"/>
          <ac:picMkLst>
            <pc:docMk/>
            <pc:sldMk cId="2361459211" sldId="529"/>
            <ac:picMk id="10" creationId="{DC95AD4B-7FBD-A6CE-D813-87A6341DE385}"/>
          </ac:picMkLst>
        </pc:picChg>
        <pc:picChg chg="add del mod">
          <ac:chgData name="Arthur Graus" userId="8eea4202-ed45-4e99-ae2f-24d5bb7f00de" providerId="ADAL" clId="{08032583-B5E2-419D-A0C7-12D2B1F7399C}" dt="2024-03-07T09:18:18.930" v="2775" actId="478"/>
          <ac:picMkLst>
            <pc:docMk/>
            <pc:sldMk cId="2361459211" sldId="529"/>
            <ac:picMk id="11" creationId="{251AAB50-4E61-4C7C-79E7-A037F319B579}"/>
          </ac:picMkLst>
        </pc:picChg>
        <pc:picChg chg="add mod modCrop">
          <ac:chgData name="Arthur Graus" userId="8eea4202-ed45-4e99-ae2f-24d5bb7f00de" providerId="ADAL" clId="{08032583-B5E2-419D-A0C7-12D2B1F7399C}" dt="2024-03-07T09:18:36.523" v="2779" actId="732"/>
          <ac:picMkLst>
            <pc:docMk/>
            <pc:sldMk cId="2361459211" sldId="529"/>
            <ac:picMk id="13" creationId="{F9D76149-49B8-17F5-8CCC-9A2FEA3CFEE1}"/>
          </ac:picMkLst>
        </pc:picChg>
        <pc:cxnChg chg="add mod">
          <ac:chgData name="Arthur Graus" userId="8eea4202-ed45-4e99-ae2f-24d5bb7f00de" providerId="ADAL" clId="{08032583-B5E2-419D-A0C7-12D2B1F7399C}" dt="2024-03-07T09:24:41.556" v="2813" actId="164"/>
          <ac:cxnSpMkLst>
            <pc:docMk/>
            <pc:sldMk cId="2361459211" sldId="529"/>
            <ac:cxnSpMk id="14" creationId="{FB1CCA6C-64D1-18E8-697D-7BC3E23C70C8}"/>
          </ac:cxnSpMkLst>
        </pc:cxnChg>
        <pc:cxnChg chg="add mod">
          <ac:chgData name="Arthur Graus" userId="8eea4202-ed45-4e99-ae2f-24d5bb7f00de" providerId="ADAL" clId="{08032583-B5E2-419D-A0C7-12D2B1F7399C}" dt="2024-03-07T09:24:41.556" v="2813" actId="164"/>
          <ac:cxnSpMkLst>
            <pc:docMk/>
            <pc:sldMk cId="2361459211" sldId="529"/>
            <ac:cxnSpMk id="15" creationId="{CC42BA8D-ADFB-A6AE-4ED5-66BCF2E84165}"/>
          </ac:cxnSpMkLst>
        </pc:cxnChg>
      </pc:sldChg>
      <pc:sldChg chg="modSp mod modClrScheme chgLayout">
        <pc:chgData name="Arthur Graus" userId="8eea4202-ed45-4e99-ae2f-24d5bb7f00de" providerId="ADAL" clId="{08032583-B5E2-419D-A0C7-12D2B1F7399C}" dt="2024-02-17T11:51:22.958" v="295" actId="207"/>
        <pc:sldMkLst>
          <pc:docMk/>
          <pc:sldMk cId="3196949573" sldId="549"/>
        </pc:sldMkLst>
        <pc:spChg chg="mod ord">
          <ac:chgData name="Arthur Graus" userId="8eea4202-ed45-4e99-ae2f-24d5bb7f00de" providerId="ADAL" clId="{08032583-B5E2-419D-A0C7-12D2B1F7399C}" dt="2024-02-17T11:40:19.639" v="207" actId="700"/>
          <ac:spMkLst>
            <pc:docMk/>
            <pc:sldMk cId="3196949573" sldId="549"/>
            <ac:spMk id="2" creationId="{A34199D5-2CB3-5092-F31E-7CD48D4EC4DD}"/>
          </ac:spMkLst>
        </pc:spChg>
        <pc:spChg chg="mod ord">
          <ac:chgData name="Arthur Graus" userId="8eea4202-ed45-4e99-ae2f-24d5bb7f00de" providerId="ADAL" clId="{08032583-B5E2-419D-A0C7-12D2B1F7399C}" dt="2024-02-17T11:51:22.958" v="295" actId="207"/>
          <ac:spMkLst>
            <pc:docMk/>
            <pc:sldMk cId="3196949573" sldId="549"/>
            <ac:spMk id="3" creationId="{DB9F190E-5B33-42E2-3E8B-06243B749CBB}"/>
          </ac:spMkLst>
        </pc:spChg>
      </pc:sldChg>
      <pc:sldChg chg="del">
        <pc:chgData name="Arthur Graus" userId="8eea4202-ed45-4e99-ae2f-24d5bb7f00de" providerId="ADAL" clId="{08032583-B5E2-419D-A0C7-12D2B1F7399C}" dt="2024-02-17T11:33:28.884" v="134" actId="47"/>
        <pc:sldMkLst>
          <pc:docMk/>
          <pc:sldMk cId="2597973203" sldId="552"/>
        </pc:sldMkLst>
      </pc:sldChg>
      <pc:sldChg chg="addSp delSp modSp mod modClrScheme chgLayout">
        <pc:chgData name="Arthur Graus" userId="8eea4202-ed45-4e99-ae2f-24d5bb7f00de" providerId="ADAL" clId="{08032583-B5E2-419D-A0C7-12D2B1F7399C}" dt="2024-03-07T09:30:05.356" v="2916" actId="1076"/>
        <pc:sldMkLst>
          <pc:docMk/>
          <pc:sldMk cId="3633291482" sldId="555"/>
        </pc:sldMkLst>
        <pc:spChg chg="mod ord">
          <ac:chgData name="Arthur Graus" userId="8eea4202-ed45-4e99-ae2f-24d5bb7f00de" providerId="ADAL" clId="{08032583-B5E2-419D-A0C7-12D2B1F7399C}" dt="2024-02-17T11:49:49.433" v="285" actId="6264"/>
          <ac:spMkLst>
            <pc:docMk/>
            <pc:sldMk cId="3633291482" sldId="555"/>
            <ac:spMk id="4" creationId="{0E6C17DD-9FED-28C3-D998-DE546F447C79}"/>
          </ac:spMkLst>
        </pc:spChg>
        <pc:spChg chg="mod ord">
          <ac:chgData name="Arthur Graus" userId="8eea4202-ed45-4e99-ae2f-24d5bb7f00de" providerId="ADAL" clId="{08032583-B5E2-419D-A0C7-12D2B1F7399C}" dt="2024-03-07T09:28:18.098" v="2841" actId="20577"/>
          <ac:spMkLst>
            <pc:docMk/>
            <pc:sldMk cId="3633291482" sldId="555"/>
            <ac:spMk id="5" creationId="{DCA85F6A-C5FD-ED53-C519-0DCF16BEFDAA}"/>
          </ac:spMkLst>
        </pc:spChg>
        <pc:spChg chg="add del mod">
          <ac:chgData name="Arthur Graus" userId="8eea4202-ed45-4e99-ae2f-24d5bb7f00de" providerId="ADAL" clId="{08032583-B5E2-419D-A0C7-12D2B1F7399C}" dt="2024-02-17T11:49:49.433" v="285" actId="6264"/>
          <ac:spMkLst>
            <pc:docMk/>
            <pc:sldMk cId="3633291482" sldId="555"/>
            <ac:spMk id="9" creationId="{EE2C2915-BAA6-C058-6557-B9297ECF118A}"/>
          </ac:spMkLst>
        </pc:spChg>
        <pc:spChg chg="add del mod">
          <ac:chgData name="Arthur Graus" userId="8eea4202-ed45-4e99-ae2f-24d5bb7f00de" providerId="ADAL" clId="{08032583-B5E2-419D-A0C7-12D2B1F7399C}" dt="2024-02-17T11:49:49.433" v="285" actId="6264"/>
          <ac:spMkLst>
            <pc:docMk/>
            <pc:sldMk cId="3633291482" sldId="555"/>
            <ac:spMk id="10" creationId="{8EFA7C09-0EA4-DE10-84C0-DD3E7E904C31}"/>
          </ac:spMkLst>
        </pc:spChg>
        <pc:spChg chg="mod">
          <ac:chgData name="Arthur Graus" userId="8eea4202-ed45-4e99-ae2f-24d5bb7f00de" providerId="ADAL" clId="{08032583-B5E2-419D-A0C7-12D2B1F7399C}" dt="2024-03-07T09:30:05.356" v="2916" actId="1076"/>
          <ac:spMkLst>
            <pc:docMk/>
            <pc:sldMk cId="3633291482" sldId="555"/>
            <ac:spMk id="11" creationId="{DF9ABCAD-1031-B498-427B-1F4552BA1489}"/>
          </ac:spMkLst>
        </pc:spChg>
        <pc:picChg chg="mod">
          <ac:chgData name="Arthur Graus" userId="8eea4202-ed45-4e99-ae2f-24d5bb7f00de" providerId="ADAL" clId="{08032583-B5E2-419D-A0C7-12D2B1F7399C}" dt="2024-02-17T11:40:07.392" v="206" actId="1036"/>
          <ac:picMkLst>
            <pc:docMk/>
            <pc:sldMk cId="3633291482" sldId="555"/>
            <ac:picMk id="7" creationId="{3D6A9147-4E1E-CDDB-9E1A-7DBD549F9EAB}"/>
          </ac:picMkLst>
        </pc:picChg>
        <pc:cxnChg chg="mod">
          <ac:chgData name="Arthur Graus" userId="8eea4202-ed45-4e99-ae2f-24d5bb7f00de" providerId="ADAL" clId="{08032583-B5E2-419D-A0C7-12D2B1F7399C}" dt="2024-02-17T11:39:50.733" v="158" actId="14100"/>
          <ac:cxnSpMkLst>
            <pc:docMk/>
            <pc:sldMk cId="3633291482" sldId="555"/>
            <ac:cxnSpMk id="3" creationId="{105C0CA7-48DA-A93B-174F-EF5BBBB67F2D}"/>
          </ac:cxnSpMkLst>
        </pc:cxnChg>
        <pc:cxnChg chg="mod">
          <ac:chgData name="Arthur Graus" userId="8eea4202-ed45-4e99-ae2f-24d5bb7f00de" providerId="ADAL" clId="{08032583-B5E2-419D-A0C7-12D2B1F7399C}" dt="2024-02-17T11:39:55.675" v="159" actId="14100"/>
          <ac:cxnSpMkLst>
            <pc:docMk/>
            <pc:sldMk cId="3633291482" sldId="555"/>
            <ac:cxnSpMk id="6" creationId="{5FDC8878-9DB3-C0A3-7F39-919D1374466A}"/>
          </ac:cxnSpMkLst>
        </pc:cxnChg>
      </pc:sldChg>
      <pc:sldChg chg="modSp mod modClrScheme modAnim chgLayout">
        <pc:chgData name="Arthur Graus" userId="8eea4202-ed45-4e99-ae2f-24d5bb7f00de" providerId="ADAL" clId="{08032583-B5E2-419D-A0C7-12D2B1F7399C}" dt="2024-03-08T11:58:28.710" v="4977" actId="113"/>
        <pc:sldMkLst>
          <pc:docMk/>
          <pc:sldMk cId="2114072258" sldId="558"/>
        </pc:sldMkLst>
        <pc:spChg chg="mod ord">
          <ac:chgData name="Arthur Graus" userId="8eea4202-ed45-4e99-ae2f-24d5bb7f00de" providerId="ADAL" clId="{08032583-B5E2-419D-A0C7-12D2B1F7399C}" dt="2024-02-17T11:39:04.572" v="151" actId="700"/>
          <ac:spMkLst>
            <pc:docMk/>
            <pc:sldMk cId="2114072258" sldId="558"/>
            <ac:spMk id="12" creationId="{BF5167CB-125A-B400-D79B-3BC6EFACBD8C}"/>
          </ac:spMkLst>
        </pc:spChg>
        <pc:spChg chg="mod ord">
          <ac:chgData name="Arthur Graus" userId="8eea4202-ed45-4e99-ae2f-24d5bb7f00de" providerId="ADAL" clId="{08032583-B5E2-419D-A0C7-12D2B1F7399C}" dt="2024-03-08T11:58:28.710" v="4977" actId="113"/>
          <ac:spMkLst>
            <pc:docMk/>
            <pc:sldMk cId="2114072258" sldId="558"/>
            <ac:spMk id="13" creationId="{97AE2180-3713-F9E5-21EB-F820CCFD9AB9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27T11:41:47.195" v="2479" actId="207"/>
        <pc:sldMkLst>
          <pc:docMk/>
          <pc:sldMk cId="813486856" sldId="559"/>
        </pc:sldMkLst>
        <pc:spChg chg="mod ord">
          <ac:chgData name="Arthur Graus" userId="8eea4202-ed45-4e99-ae2f-24d5bb7f00de" providerId="ADAL" clId="{08032583-B5E2-419D-A0C7-12D2B1F7399C}" dt="2024-02-27T11:41:47.195" v="2479" actId="207"/>
          <ac:spMkLst>
            <pc:docMk/>
            <pc:sldMk cId="813486856" sldId="559"/>
            <ac:spMk id="4" creationId="{0E6C17DD-9FED-28C3-D998-DE546F447C79}"/>
          </ac:spMkLst>
        </pc:spChg>
        <pc:spChg chg="mod ord">
          <ac:chgData name="Arthur Graus" userId="8eea4202-ed45-4e99-ae2f-24d5bb7f00de" providerId="ADAL" clId="{08032583-B5E2-419D-A0C7-12D2B1F7399C}" dt="2024-02-17T11:42:26.867" v="220" actId="255"/>
          <ac:spMkLst>
            <pc:docMk/>
            <pc:sldMk cId="813486856" sldId="559"/>
            <ac:spMk id="5" creationId="{DCA85F6A-C5FD-ED53-C519-0DCF16BEFDAA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27T11:41:34.504" v="2476" actId="207"/>
        <pc:sldMkLst>
          <pc:docMk/>
          <pc:sldMk cId="1572857712" sldId="560"/>
        </pc:sldMkLst>
        <pc:spChg chg="mod ord">
          <ac:chgData name="Arthur Graus" userId="8eea4202-ed45-4e99-ae2f-24d5bb7f00de" providerId="ADAL" clId="{08032583-B5E2-419D-A0C7-12D2B1F7399C}" dt="2024-02-27T11:41:34.504" v="2476" actId="207"/>
          <ac:spMkLst>
            <pc:docMk/>
            <pc:sldMk cId="1572857712" sldId="560"/>
            <ac:spMk id="4" creationId="{0E6C17DD-9FED-28C3-D998-DE546F447C79}"/>
          </ac:spMkLst>
        </pc:spChg>
        <pc:spChg chg="mod ord">
          <ac:chgData name="Arthur Graus" userId="8eea4202-ed45-4e99-ae2f-24d5bb7f00de" providerId="ADAL" clId="{08032583-B5E2-419D-A0C7-12D2B1F7399C}" dt="2024-02-17T11:41:22.005" v="211" actId="700"/>
          <ac:spMkLst>
            <pc:docMk/>
            <pc:sldMk cId="1572857712" sldId="560"/>
            <ac:spMk id="5" creationId="{DCA85F6A-C5FD-ED53-C519-0DCF16BEFDAA}"/>
          </ac:spMkLst>
        </pc:spChg>
      </pc:sldChg>
      <pc:sldChg chg="del">
        <pc:chgData name="Arthur Graus" userId="8eea4202-ed45-4e99-ae2f-24d5bb7f00de" providerId="ADAL" clId="{08032583-B5E2-419D-A0C7-12D2B1F7399C}" dt="2024-02-17T11:33:28.884" v="134" actId="47"/>
        <pc:sldMkLst>
          <pc:docMk/>
          <pc:sldMk cId="543543419" sldId="561"/>
        </pc:sldMkLst>
      </pc:sldChg>
      <pc:sldChg chg="del">
        <pc:chgData name="Arthur Graus" userId="8eea4202-ed45-4e99-ae2f-24d5bb7f00de" providerId="ADAL" clId="{08032583-B5E2-419D-A0C7-12D2B1F7399C}" dt="2024-02-17T11:33:28.884" v="134" actId="47"/>
        <pc:sldMkLst>
          <pc:docMk/>
          <pc:sldMk cId="503570272" sldId="562"/>
        </pc:sldMkLst>
      </pc:sldChg>
      <pc:sldChg chg="del">
        <pc:chgData name="Arthur Graus" userId="8eea4202-ed45-4e99-ae2f-24d5bb7f00de" providerId="ADAL" clId="{08032583-B5E2-419D-A0C7-12D2B1F7399C}" dt="2024-02-17T11:33:28.884" v="134" actId="47"/>
        <pc:sldMkLst>
          <pc:docMk/>
          <pc:sldMk cId="2202658755" sldId="563"/>
        </pc:sldMkLst>
      </pc:sldChg>
      <pc:sldChg chg="del">
        <pc:chgData name="Arthur Graus" userId="8eea4202-ed45-4e99-ae2f-24d5bb7f00de" providerId="ADAL" clId="{08032583-B5E2-419D-A0C7-12D2B1F7399C}" dt="2024-02-17T11:33:28.884" v="134" actId="47"/>
        <pc:sldMkLst>
          <pc:docMk/>
          <pc:sldMk cId="600411442" sldId="564"/>
        </pc:sldMkLst>
      </pc:sldChg>
      <pc:sldChg chg="modSp mod modClrScheme chgLayout">
        <pc:chgData name="Arthur Graus" userId="8eea4202-ed45-4e99-ae2f-24d5bb7f00de" providerId="ADAL" clId="{08032583-B5E2-419D-A0C7-12D2B1F7399C}" dt="2024-02-17T11:53:07.828" v="308" actId="700"/>
        <pc:sldMkLst>
          <pc:docMk/>
          <pc:sldMk cId="2353544039" sldId="565"/>
        </pc:sldMkLst>
        <pc:spChg chg="mod ord">
          <ac:chgData name="Arthur Graus" userId="8eea4202-ed45-4e99-ae2f-24d5bb7f00de" providerId="ADAL" clId="{08032583-B5E2-419D-A0C7-12D2B1F7399C}" dt="2024-02-17T11:53:07.828" v="308" actId="700"/>
          <ac:spMkLst>
            <pc:docMk/>
            <pc:sldMk cId="2353544039" sldId="565"/>
            <ac:spMk id="2" creationId="{103A006B-AD26-E479-9AB8-DDBB723EF83A}"/>
          </ac:spMkLst>
        </pc:spChg>
        <pc:spChg chg="mod ord">
          <ac:chgData name="Arthur Graus" userId="8eea4202-ed45-4e99-ae2f-24d5bb7f00de" providerId="ADAL" clId="{08032583-B5E2-419D-A0C7-12D2B1F7399C}" dt="2024-02-17T11:53:07.828" v="308" actId="700"/>
          <ac:spMkLst>
            <pc:docMk/>
            <pc:sldMk cId="2353544039" sldId="565"/>
            <ac:spMk id="3" creationId="{78E268B1-E73C-E910-3DD2-6168F1D4490F}"/>
          </ac:spMkLst>
        </pc:spChg>
      </pc:sldChg>
      <pc:sldChg chg="delSp modSp mod modClrScheme chgLayout">
        <pc:chgData name="Arthur Graus" userId="8eea4202-ed45-4e99-ae2f-24d5bb7f00de" providerId="ADAL" clId="{08032583-B5E2-419D-A0C7-12D2B1F7399C}" dt="2024-02-17T11:53:41.155" v="311" actId="478"/>
        <pc:sldMkLst>
          <pc:docMk/>
          <pc:sldMk cId="2046011814" sldId="566"/>
        </pc:sldMkLst>
        <pc:spChg chg="mod ord">
          <ac:chgData name="Arthur Graus" userId="8eea4202-ed45-4e99-ae2f-24d5bb7f00de" providerId="ADAL" clId="{08032583-B5E2-419D-A0C7-12D2B1F7399C}" dt="2024-02-17T11:53:34.828" v="310" actId="700"/>
          <ac:spMkLst>
            <pc:docMk/>
            <pc:sldMk cId="2046011814" sldId="566"/>
            <ac:spMk id="3" creationId="{EC8AE1A8-F929-413A-4EE8-0932EE1DFA9A}"/>
          </ac:spMkLst>
        </pc:spChg>
        <pc:picChg chg="del">
          <ac:chgData name="Arthur Graus" userId="8eea4202-ed45-4e99-ae2f-24d5bb7f00de" providerId="ADAL" clId="{08032583-B5E2-419D-A0C7-12D2B1F7399C}" dt="2024-02-17T11:53:41.155" v="311" actId="478"/>
          <ac:picMkLst>
            <pc:docMk/>
            <pc:sldMk cId="2046011814" sldId="566"/>
            <ac:picMk id="16" creationId="{7BBFA2F2-1C6E-1D70-7DE2-E65BCA4C2CD5}"/>
          </ac:picMkLst>
        </pc:picChg>
      </pc:sldChg>
      <pc:sldChg chg="modSp mod modClrScheme chgLayout">
        <pc:chgData name="Arthur Graus" userId="8eea4202-ed45-4e99-ae2f-24d5bb7f00de" providerId="ADAL" clId="{08032583-B5E2-419D-A0C7-12D2B1F7399C}" dt="2024-02-17T11:54:08.674" v="312" actId="700"/>
        <pc:sldMkLst>
          <pc:docMk/>
          <pc:sldMk cId="2164056750" sldId="567"/>
        </pc:sldMkLst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2164056750" sldId="567"/>
            <ac:spMk id="2" creationId="{D2438207-9BC2-8E54-8C7C-372F5B39E9FF}"/>
          </ac:spMkLst>
        </pc:spChg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2164056750" sldId="567"/>
            <ac:spMk id="3" creationId="{EC8AE1A8-F929-413A-4EE8-0932EE1DFA9A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17T11:54:08.674" v="312" actId="700"/>
        <pc:sldMkLst>
          <pc:docMk/>
          <pc:sldMk cId="786491771" sldId="568"/>
        </pc:sldMkLst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786491771" sldId="568"/>
            <ac:spMk id="2" creationId="{DD150663-BA26-C257-3FA9-39DD1D130B6A}"/>
          </ac:spMkLst>
        </pc:spChg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786491771" sldId="568"/>
            <ac:spMk id="3" creationId="{C752763B-014F-ECCD-60D7-7466071161EF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25T13:48:30.676" v="1868" actId="1076"/>
        <pc:sldMkLst>
          <pc:docMk/>
          <pc:sldMk cId="2960757577" sldId="569"/>
        </pc:sldMkLst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2960757577" sldId="569"/>
            <ac:spMk id="2" creationId="{1A38FE0C-8837-F454-CA8F-4F99CD78E802}"/>
          </ac:spMkLst>
        </pc:spChg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2960757577" sldId="569"/>
            <ac:spMk id="3" creationId="{E346DF38-98B6-0F9B-057D-443346670E4F}"/>
          </ac:spMkLst>
        </pc:spChg>
        <pc:picChg chg="mod ord">
          <ac:chgData name="Arthur Graus" userId="8eea4202-ed45-4e99-ae2f-24d5bb7f00de" providerId="ADAL" clId="{08032583-B5E2-419D-A0C7-12D2B1F7399C}" dt="2024-02-25T13:48:30.676" v="1868" actId="1076"/>
          <ac:picMkLst>
            <pc:docMk/>
            <pc:sldMk cId="2960757577" sldId="569"/>
            <ac:picMk id="7" creationId="{D3249D84-C176-7432-1533-06268CD366AE}"/>
          </ac:picMkLst>
        </pc:picChg>
      </pc:sldChg>
      <pc:sldChg chg="modSp mod modClrScheme chgLayout">
        <pc:chgData name="Arthur Graus" userId="8eea4202-ed45-4e99-ae2f-24d5bb7f00de" providerId="ADAL" clId="{08032583-B5E2-419D-A0C7-12D2B1F7399C}" dt="2024-02-25T14:01:00.175" v="2080" actId="1076"/>
        <pc:sldMkLst>
          <pc:docMk/>
          <pc:sldMk cId="686921428" sldId="570"/>
        </pc:sldMkLst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686921428" sldId="570"/>
            <ac:spMk id="2" creationId="{1A38FE0C-8837-F454-CA8F-4F99CD78E802}"/>
          </ac:spMkLst>
        </pc:spChg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686921428" sldId="570"/>
            <ac:spMk id="3" creationId="{E346DF38-98B6-0F9B-057D-443346670E4F}"/>
          </ac:spMkLst>
        </pc:spChg>
        <pc:picChg chg="mod">
          <ac:chgData name="Arthur Graus" userId="8eea4202-ed45-4e99-ae2f-24d5bb7f00de" providerId="ADAL" clId="{08032583-B5E2-419D-A0C7-12D2B1F7399C}" dt="2024-02-25T14:01:00.175" v="2080" actId="1076"/>
          <ac:picMkLst>
            <pc:docMk/>
            <pc:sldMk cId="686921428" sldId="570"/>
            <ac:picMk id="8" creationId="{BDC123BE-9C5C-BF6A-A809-554172FC41A9}"/>
          </ac:picMkLst>
        </pc:picChg>
      </pc:sldChg>
      <pc:sldChg chg="addSp delSp modSp mod modClrScheme chgLayout">
        <pc:chgData name="Arthur Graus" userId="8eea4202-ed45-4e99-ae2f-24d5bb7f00de" providerId="ADAL" clId="{08032583-B5E2-419D-A0C7-12D2B1F7399C}" dt="2024-02-25T13:48:42.267" v="1870" actId="6264"/>
        <pc:sldMkLst>
          <pc:docMk/>
          <pc:sldMk cId="2838226975" sldId="571"/>
        </pc:sldMkLst>
        <pc:spChg chg="mod ord">
          <ac:chgData name="Arthur Graus" userId="8eea4202-ed45-4e99-ae2f-24d5bb7f00de" providerId="ADAL" clId="{08032583-B5E2-419D-A0C7-12D2B1F7399C}" dt="2024-02-25T13:48:42.267" v="1870" actId="6264"/>
          <ac:spMkLst>
            <pc:docMk/>
            <pc:sldMk cId="2838226975" sldId="571"/>
            <ac:spMk id="2" creationId="{DFF06D60-A633-A805-B251-2027A76C8744}"/>
          </ac:spMkLst>
        </pc:spChg>
        <pc:spChg chg="mod ord">
          <ac:chgData name="Arthur Graus" userId="8eea4202-ed45-4e99-ae2f-24d5bb7f00de" providerId="ADAL" clId="{08032583-B5E2-419D-A0C7-12D2B1F7399C}" dt="2024-02-25T13:48:42.267" v="1870" actId="6264"/>
          <ac:spMkLst>
            <pc:docMk/>
            <pc:sldMk cId="2838226975" sldId="571"/>
            <ac:spMk id="3" creationId="{CB44AFAC-71F7-9624-0C7D-843B28BC9614}"/>
          </ac:spMkLst>
        </pc:spChg>
        <pc:spChg chg="add del mod">
          <ac:chgData name="Arthur Graus" userId="8eea4202-ed45-4e99-ae2f-24d5bb7f00de" providerId="ADAL" clId="{08032583-B5E2-419D-A0C7-12D2B1F7399C}" dt="2024-02-25T13:48:42.267" v="1870" actId="6264"/>
          <ac:spMkLst>
            <pc:docMk/>
            <pc:sldMk cId="2838226975" sldId="571"/>
            <ac:spMk id="4" creationId="{110934FB-EC40-CEC1-7AB0-D90A02B2D5A7}"/>
          </ac:spMkLst>
        </pc:spChg>
        <pc:spChg chg="add del mod">
          <ac:chgData name="Arthur Graus" userId="8eea4202-ed45-4e99-ae2f-24d5bb7f00de" providerId="ADAL" clId="{08032583-B5E2-419D-A0C7-12D2B1F7399C}" dt="2024-02-25T13:48:42.267" v="1870" actId="6264"/>
          <ac:spMkLst>
            <pc:docMk/>
            <pc:sldMk cId="2838226975" sldId="571"/>
            <ac:spMk id="6" creationId="{E6A26655-3B52-028A-D8FD-86B297257EFC}"/>
          </ac:spMkLst>
        </pc:spChg>
        <pc:picChg chg="mod">
          <ac:chgData name="Arthur Graus" userId="8eea4202-ed45-4e99-ae2f-24d5bb7f00de" providerId="ADAL" clId="{08032583-B5E2-419D-A0C7-12D2B1F7399C}" dt="2024-02-25T13:48:38.241" v="1869" actId="1076"/>
          <ac:picMkLst>
            <pc:docMk/>
            <pc:sldMk cId="2838226975" sldId="571"/>
            <ac:picMk id="5" creationId="{3185E957-C46F-5CE6-6E7C-8361CBA50048}"/>
          </ac:picMkLst>
        </pc:picChg>
      </pc:sldChg>
      <pc:sldChg chg="modSp mod modClrScheme chgLayout">
        <pc:chgData name="Arthur Graus" userId="8eea4202-ed45-4e99-ae2f-24d5bb7f00de" providerId="ADAL" clId="{08032583-B5E2-419D-A0C7-12D2B1F7399C}" dt="2024-02-27T11:41:39.139" v="2477" actId="207"/>
        <pc:sldMkLst>
          <pc:docMk/>
          <pc:sldMk cId="3495562056" sldId="572"/>
        </pc:sldMkLst>
        <pc:spChg chg="mod ord">
          <ac:chgData name="Arthur Graus" userId="8eea4202-ed45-4e99-ae2f-24d5bb7f00de" providerId="ADAL" clId="{08032583-B5E2-419D-A0C7-12D2B1F7399C}" dt="2024-02-27T11:41:39.139" v="2477" actId="207"/>
          <ac:spMkLst>
            <pc:docMk/>
            <pc:sldMk cId="3495562056" sldId="572"/>
            <ac:spMk id="4" creationId="{0E6C17DD-9FED-28C3-D998-DE546F447C79}"/>
          </ac:spMkLst>
        </pc:spChg>
        <pc:spChg chg="mod ord">
          <ac:chgData name="Arthur Graus" userId="8eea4202-ed45-4e99-ae2f-24d5bb7f00de" providerId="ADAL" clId="{08032583-B5E2-419D-A0C7-12D2B1F7399C}" dt="2024-02-25T13:58:51.060" v="2009" actId="113"/>
          <ac:spMkLst>
            <pc:docMk/>
            <pc:sldMk cId="3495562056" sldId="572"/>
            <ac:spMk id="5" creationId="{DCA85F6A-C5FD-ED53-C519-0DCF16BEFDAA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25T13:38:56.503" v="1666" actId="1037"/>
        <pc:sldMkLst>
          <pc:docMk/>
          <pc:sldMk cId="1017010217" sldId="573"/>
        </pc:sldMkLst>
        <pc:spChg chg="mod ord">
          <ac:chgData name="Arthur Graus" userId="8eea4202-ed45-4e99-ae2f-24d5bb7f00de" providerId="ADAL" clId="{08032583-B5E2-419D-A0C7-12D2B1F7399C}" dt="2024-02-17T11:54:08.674" v="312" actId="700"/>
          <ac:spMkLst>
            <pc:docMk/>
            <pc:sldMk cId="1017010217" sldId="573"/>
            <ac:spMk id="3" creationId="{AAA05F92-08E5-C20C-7DB4-083FADC231FE}"/>
          </ac:spMkLst>
        </pc:spChg>
        <pc:picChg chg="mod ord">
          <ac:chgData name="Arthur Graus" userId="8eea4202-ed45-4e99-ae2f-24d5bb7f00de" providerId="ADAL" clId="{08032583-B5E2-419D-A0C7-12D2B1F7399C}" dt="2024-02-17T11:54:50.001" v="335" actId="1076"/>
          <ac:picMkLst>
            <pc:docMk/>
            <pc:sldMk cId="1017010217" sldId="573"/>
            <ac:picMk id="7" creationId="{BFAD97CC-A666-D44E-7FF8-0B51C0C264D1}"/>
          </ac:picMkLst>
        </pc:picChg>
        <pc:picChg chg="mod">
          <ac:chgData name="Arthur Graus" userId="8eea4202-ed45-4e99-ae2f-24d5bb7f00de" providerId="ADAL" clId="{08032583-B5E2-419D-A0C7-12D2B1F7399C}" dt="2024-02-25T13:38:56.503" v="1666" actId="1037"/>
          <ac:picMkLst>
            <pc:docMk/>
            <pc:sldMk cId="1017010217" sldId="573"/>
            <ac:picMk id="10" creationId="{89D6F5A6-F6C4-353B-CA26-6E0053F666C7}"/>
          </ac:picMkLst>
        </pc:picChg>
        <pc:picChg chg="mod">
          <ac:chgData name="Arthur Graus" userId="8eea4202-ed45-4e99-ae2f-24d5bb7f00de" providerId="ADAL" clId="{08032583-B5E2-419D-A0C7-12D2B1F7399C}" dt="2024-02-17T11:54:41.920" v="332" actId="1076"/>
          <ac:picMkLst>
            <pc:docMk/>
            <pc:sldMk cId="1017010217" sldId="573"/>
            <ac:picMk id="11" creationId="{BA9A725F-21E2-99CA-3FDC-0A24A39E3A04}"/>
          </ac:picMkLst>
        </pc:picChg>
        <pc:picChg chg="mod">
          <ac:chgData name="Arthur Graus" userId="8eea4202-ed45-4e99-ae2f-24d5bb7f00de" providerId="ADAL" clId="{08032583-B5E2-419D-A0C7-12D2B1F7399C}" dt="2024-02-25T13:38:52.202" v="1648" actId="167"/>
          <ac:picMkLst>
            <pc:docMk/>
            <pc:sldMk cId="1017010217" sldId="573"/>
            <ac:picMk id="1034" creationId="{07394EB9-7D6E-5B92-12EA-FF0CDBE4202F}"/>
          </ac:picMkLst>
        </pc:picChg>
      </pc:sldChg>
      <pc:sldChg chg="modSp mod modClrScheme chgLayout">
        <pc:chgData name="Arthur Graus" userId="8eea4202-ed45-4e99-ae2f-24d5bb7f00de" providerId="ADAL" clId="{08032583-B5E2-419D-A0C7-12D2B1F7399C}" dt="2024-03-07T09:32:34.509" v="2964" actId="6549"/>
        <pc:sldMkLst>
          <pc:docMk/>
          <pc:sldMk cId="3734527817" sldId="574"/>
        </pc:sldMkLst>
        <pc:spChg chg="mod ord">
          <ac:chgData name="Arthur Graus" userId="8eea4202-ed45-4e99-ae2f-24d5bb7f00de" providerId="ADAL" clId="{08032583-B5E2-419D-A0C7-12D2B1F7399C}" dt="2024-02-17T11:45:48.412" v="266" actId="14100"/>
          <ac:spMkLst>
            <pc:docMk/>
            <pc:sldMk cId="3734527817" sldId="574"/>
            <ac:spMk id="3" creationId="{859048C2-AA10-45A6-A8AA-56D67CD4A918}"/>
          </ac:spMkLst>
        </pc:spChg>
        <pc:spChg chg="mod ord">
          <ac:chgData name="Arthur Graus" userId="8eea4202-ed45-4e99-ae2f-24d5bb7f00de" providerId="ADAL" clId="{08032583-B5E2-419D-A0C7-12D2B1F7399C}" dt="2024-03-07T09:32:34.509" v="2964" actId="6549"/>
          <ac:spMkLst>
            <pc:docMk/>
            <pc:sldMk cId="3734527817" sldId="574"/>
            <ac:spMk id="13" creationId="{FB6527D2-2454-20E6-1A30-DD378677975B}"/>
          </ac:spMkLst>
        </pc:spChg>
        <pc:picChg chg="mod">
          <ac:chgData name="Arthur Graus" userId="8eea4202-ed45-4e99-ae2f-24d5bb7f00de" providerId="ADAL" clId="{08032583-B5E2-419D-A0C7-12D2B1F7399C}" dt="2024-02-25T14:00:28.975" v="2077" actId="1076"/>
          <ac:picMkLst>
            <pc:docMk/>
            <pc:sldMk cId="3734527817" sldId="574"/>
            <ac:picMk id="7" creationId="{3372FA72-76F6-08ED-0D40-7AB6453A44F6}"/>
          </ac:picMkLst>
        </pc:picChg>
        <pc:picChg chg="mod">
          <ac:chgData name="Arthur Graus" userId="8eea4202-ed45-4e99-ae2f-24d5bb7f00de" providerId="ADAL" clId="{08032583-B5E2-419D-A0C7-12D2B1F7399C}" dt="2024-02-25T14:00:32.552" v="2078" actId="1076"/>
          <ac:picMkLst>
            <pc:docMk/>
            <pc:sldMk cId="3734527817" sldId="574"/>
            <ac:picMk id="1026" creationId="{152F43EB-6DBB-75BB-623B-BE6EAC4F37D9}"/>
          </ac:picMkLst>
        </pc:picChg>
        <pc:picChg chg="mod ord">
          <ac:chgData name="Arthur Graus" userId="8eea4202-ed45-4e99-ae2f-24d5bb7f00de" providerId="ADAL" clId="{08032583-B5E2-419D-A0C7-12D2B1F7399C}" dt="2024-02-25T14:00:23.177" v="2076" actId="1076"/>
          <ac:picMkLst>
            <pc:docMk/>
            <pc:sldMk cId="3734527817" sldId="574"/>
            <ac:picMk id="1030" creationId="{A4A4562B-948D-2455-2703-6F15FD844508}"/>
          </ac:picMkLst>
        </pc:picChg>
        <pc:picChg chg="mod">
          <ac:chgData name="Arthur Graus" userId="8eea4202-ed45-4e99-ae2f-24d5bb7f00de" providerId="ADAL" clId="{08032583-B5E2-419D-A0C7-12D2B1F7399C}" dt="2024-02-25T14:00:20.993" v="2075" actId="1076"/>
          <ac:picMkLst>
            <pc:docMk/>
            <pc:sldMk cId="3734527817" sldId="574"/>
            <ac:picMk id="1036" creationId="{31F34136-8FF5-565E-0D19-12B103EF84BF}"/>
          </ac:picMkLst>
        </pc:picChg>
      </pc:sldChg>
      <pc:sldChg chg="addSp delSp modSp mod modClrScheme modAnim chgLayout">
        <pc:chgData name="Arthur Graus" userId="8eea4202-ed45-4e99-ae2f-24d5bb7f00de" providerId="ADAL" clId="{08032583-B5E2-419D-A0C7-12D2B1F7399C}" dt="2024-03-07T09:32:23.970" v="2955" actId="20577"/>
        <pc:sldMkLst>
          <pc:docMk/>
          <pc:sldMk cId="3325050117" sldId="575"/>
        </pc:sldMkLst>
        <pc:spChg chg="mod ord">
          <ac:chgData name="Arthur Graus" userId="8eea4202-ed45-4e99-ae2f-24d5bb7f00de" providerId="ADAL" clId="{08032583-B5E2-419D-A0C7-12D2B1F7399C}" dt="2024-03-07T09:32:23.970" v="2955" actId="20577"/>
          <ac:spMkLst>
            <pc:docMk/>
            <pc:sldMk cId="3325050117" sldId="575"/>
            <ac:spMk id="2" creationId="{5FDAB308-9343-2254-6C81-E3436D1379E7}"/>
          </ac:spMkLst>
        </pc:spChg>
        <pc:spChg chg="mod ord">
          <ac:chgData name="Arthur Graus" userId="8eea4202-ed45-4e99-ae2f-24d5bb7f00de" providerId="ADAL" clId="{08032583-B5E2-419D-A0C7-12D2B1F7399C}" dt="2024-02-27T11:41:58.243" v="2481" actId="207"/>
          <ac:spMkLst>
            <pc:docMk/>
            <pc:sldMk cId="3325050117" sldId="575"/>
            <ac:spMk id="3" creationId="{0E7E5EC4-7D27-1711-48CD-DF20505D564B}"/>
          </ac:spMkLst>
        </pc:spChg>
        <pc:spChg chg="add del mod">
          <ac:chgData name="Arthur Graus" userId="8eea4202-ed45-4e99-ae2f-24d5bb7f00de" providerId="ADAL" clId="{08032583-B5E2-419D-A0C7-12D2B1F7399C}" dt="2024-02-17T11:52:01.668" v="301" actId="6264"/>
          <ac:spMkLst>
            <pc:docMk/>
            <pc:sldMk cId="3325050117" sldId="575"/>
            <ac:spMk id="5" creationId="{736B3CC2-1062-FAE7-8092-9ABC03206DBA}"/>
          </ac:spMkLst>
        </pc:spChg>
        <pc:spChg chg="add del mod">
          <ac:chgData name="Arthur Graus" userId="8eea4202-ed45-4e99-ae2f-24d5bb7f00de" providerId="ADAL" clId="{08032583-B5E2-419D-A0C7-12D2B1F7399C}" dt="2024-02-17T11:52:01.668" v="301" actId="6264"/>
          <ac:spMkLst>
            <pc:docMk/>
            <pc:sldMk cId="3325050117" sldId="575"/>
            <ac:spMk id="6" creationId="{03C157E3-F38B-DF2F-2814-CA019CE05E6B}"/>
          </ac:spMkLst>
        </pc:spChg>
        <pc:picChg chg="mod">
          <ac:chgData name="Arthur Graus" userId="8eea4202-ed45-4e99-ae2f-24d5bb7f00de" providerId="ADAL" clId="{08032583-B5E2-419D-A0C7-12D2B1F7399C}" dt="2024-02-25T14:00:04.207" v="2073" actId="1076"/>
          <ac:picMkLst>
            <pc:docMk/>
            <pc:sldMk cId="3325050117" sldId="575"/>
            <ac:picMk id="4" creationId="{C31399A0-D029-3A32-3F55-333598334E08}"/>
          </ac:picMkLst>
        </pc:picChg>
        <pc:picChg chg="mod">
          <ac:chgData name="Arthur Graus" userId="8eea4202-ed45-4e99-ae2f-24d5bb7f00de" providerId="ADAL" clId="{08032583-B5E2-419D-A0C7-12D2B1F7399C}" dt="2024-02-25T14:00:07.995" v="2074" actId="1076"/>
          <ac:picMkLst>
            <pc:docMk/>
            <pc:sldMk cId="3325050117" sldId="575"/>
            <ac:picMk id="2050" creationId="{CB2466C2-0F95-E36A-D43F-257BB150E6F2}"/>
          </ac:picMkLst>
        </pc:picChg>
      </pc:sldChg>
      <pc:sldChg chg="modSp del mod ord modClrScheme chgLayout">
        <pc:chgData name="Arthur Graus" userId="8eea4202-ed45-4e99-ae2f-24d5bb7f00de" providerId="ADAL" clId="{08032583-B5E2-419D-A0C7-12D2B1F7399C}" dt="2024-03-08T11:36:24.558" v="4822" actId="47"/>
        <pc:sldMkLst>
          <pc:docMk/>
          <pc:sldMk cId="3551166966" sldId="576"/>
        </pc:sldMkLst>
        <pc:spChg chg="mod ord">
          <ac:chgData name="Arthur Graus" userId="8eea4202-ed45-4e99-ae2f-24d5bb7f00de" providerId="ADAL" clId="{08032583-B5E2-419D-A0C7-12D2B1F7399C}" dt="2024-02-25T14:07:04.516" v="2145" actId="14100"/>
          <ac:spMkLst>
            <pc:docMk/>
            <pc:sldMk cId="3551166966" sldId="576"/>
            <ac:spMk id="2" creationId="{4A97C25C-B6FC-5089-CEBD-2B1C9681EEA0}"/>
          </ac:spMkLst>
        </pc:spChg>
        <pc:spChg chg="mod ord">
          <ac:chgData name="Arthur Graus" userId="8eea4202-ed45-4e99-ae2f-24d5bb7f00de" providerId="ADAL" clId="{08032583-B5E2-419D-A0C7-12D2B1F7399C}" dt="2024-02-17T12:04:52.867" v="410" actId="700"/>
          <ac:spMkLst>
            <pc:docMk/>
            <pc:sldMk cId="3551166966" sldId="576"/>
            <ac:spMk id="3" creationId="{F1C30938-052B-8389-3BC9-FCC1B51E1210}"/>
          </ac:spMkLst>
        </pc:spChg>
      </pc:sldChg>
      <pc:sldChg chg="addSp delSp modSp mod ord modClrScheme modAnim chgLayout">
        <pc:chgData name="Arthur Graus" userId="8eea4202-ed45-4e99-ae2f-24d5bb7f00de" providerId="ADAL" clId="{08032583-B5E2-419D-A0C7-12D2B1F7399C}" dt="2024-03-08T10:17:44.386" v="4123" actId="478"/>
        <pc:sldMkLst>
          <pc:docMk/>
          <pc:sldMk cId="1837154604" sldId="577"/>
        </pc:sldMkLst>
        <pc:spChg chg="mod ord">
          <ac:chgData name="Arthur Graus" userId="8eea4202-ed45-4e99-ae2f-24d5bb7f00de" providerId="ADAL" clId="{08032583-B5E2-419D-A0C7-12D2B1F7399C}" dt="2024-03-07T09:31:37.266" v="2917" actId="6549"/>
          <ac:spMkLst>
            <pc:docMk/>
            <pc:sldMk cId="1837154604" sldId="577"/>
            <ac:spMk id="2" creationId="{6A3862DE-69BD-AD8C-EE9A-8DD4B15DEBFE}"/>
          </ac:spMkLst>
        </pc:spChg>
        <pc:spChg chg="mod ord">
          <ac:chgData name="Arthur Graus" userId="8eea4202-ed45-4e99-ae2f-24d5bb7f00de" providerId="ADAL" clId="{08032583-B5E2-419D-A0C7-12D2B1F7399C}" dt="2024-02-17T11:42:10.928" v="217" actId="700"/>
          <ac:spMkLst>
            <pc:docMk/>
            <pc:sldMk cId="1837154604" sldId="577"/>
            <ac:spMk id="3" creationId="{DDA298B5-A019-9139-62B1-B036EA2CC13C}"/>
          </ac:spMkLst>
        </pc:spChg>
        <pc:picChg chg="mod">
          <ac:chgData name="Arthur Graus" userId="8eea4202-ed45-4e99-ae2f-24d5bb7f00de" providerId="ADAL" clId="{08032583-B5E2-419D-A0C7-12D2B1F7399C}" dt="2024-03-08T10:16:21.677" v="4110" actId="1076"/>
          <ac:picMkLst>
            <pc:docMk/>
            <pc:sldMk cId="1837154604" sldId="577"/>
            <ac:picMk id="9" creationId="{CD37B05E-BFB7-DEED-3FEC-D5635D904374}"/>
          </ac:picMkLst>
        </pc:picChg>
        <pc:picChg chg="add del mod">
          <ac:chgData name="Arthur Graus" userId="8eea4202-ed45-4e99-ae2f-24d5bb7f00de" providerId="ADAL" clId="{08032583-B5E2-419D-A0C7-12D2B1F7399C}" dt="2024-03-08T10:17:44.386" v="4123" actId="478"/>
          <ac:picMkLst>
            <pc:docMk/>
            <pc:sldMk cId="1837154604" sldId="577"/>
            <ac:picMk id="1026" creationId="{B3966429-4E89-F347-BDB7-94B7B3C85C91}"/>
          </ac:picMkLst>
        </pc:picChg>
      </pc:sldChg>
      <pc:sldChg chg="modSp mod modClrScheme chgLayout">
        <pc:chgData name="Arthur Graus" userId="8eea4202-ed45-4e99-ae2f-24d5bb7f00de" providerId="ADAL" clId="{08032583-B5E2-419D-A0C7-12D2B1F7399C}" dt="2024-02-27T11:41:50.960" v="2480" actId="207"/>
        <pc:sldMkLst>
          <pc:docMk/>
          <pc:sldMk cId="2315951479" sldId="580"/>
        </pc:sldMkLst>
        <pc:spChg chg="mod ord">
          <ac:chgData name="Arthur Graus" userId="8eea4202-ed45-4e99-ae2f-24d5bb7f00de" providerId="ADAL" clId="{08032583-B5E2-419D-A0C7-12D2B1F7399C}" dt="2024-02-27T11:41:50.960" v="2480" actId="207"/>
          <ac:spMkLst>
            <pc:docMk/>
            <pc:sldMk cId="2315951479" sldId="580"/>
            <ac:spMk id="4" creationId="{0E6C17DD-9FED-28C3-D998-DE546F447C79}"/>
          </ac:spMkLst>
        </pc:spChg>
        <pc:spChg chg="mod ord">
          <ac:chgData name="Arthur Graus" userId="8eea4202-ed45-4e99-ae2f-24d5bb7f00de" providerId="ADAL" clId="{08032583-B5E2-419D-A0C7-12D2B1F7399C}" dt="2024-02-25T13:59:34.680" v="2015" actId="113"/>
          <ac:spMkLst>
            <pc:docMk/>
            <pc:sldMk cId="2315951479" sldId="580"/>
            <ac:spMk id="5" creationId="{DCA85F6A-C5FD-ED53-C519-0DCF16BEFDAA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3-08T11:50:39.962" v="4839" actId="108"/>
        <pc:sldMkLst>
          <pc:docMk/>
          <pc:sldMk cId="2826273467" sldId="583"/>
        </pc:sldMkLst>
        <pc:spChg chg="mod ord">
          <ac:chgData name="Arthur Graus" userId="8eea4202-ed45-4e99-ae2f-24d5bb7f00de" providerId="ADAL" clId="{08032583-B5E2-419D-A0C7-12D2B1F7399C}" dt="2024-03-08T11:50:39.962" v="4839" actId="108"/>
          <ac:spMkLst>
            <pc:docMk/>
            <pc:sldMk cId="2826273467" sldId="583"/>
            <ac:spMk id="2" creationId="{32454B81-F7B5-B951-76E6-09E893C4AE01}"/>
          </ac:spMkLst>
        </pc:spChg>
        <pc:spChg chg="mod ord">
          <ac:chgData name="Arthur Graus" userId="8eea4202-ed45-4e99-ae2f-24d5bb7f00de" providerId="ADAL" clId="{08032583-B5E2-419D-A0C7-12D2B1F7399C}" dt="2024-03-07T09:43:54.171" v="2991" actId="20577"/>
          <ac:spMkLst>
            <pc:docMk/>
            <pc:sldMk cId="2826273467" sldId="583"/>
            <ac:spMk id="3" creationId="{3E20C1C6-0076-CBE5-FB2D-1E48ED5218BB}"/>
          </ac:spMkLst>
        </pc:spChg>
      </pc:sldChg>
      <pc:sldChg chg="addSp modSp mod modClrScheme modAnim chgLayout">
        <pc:chgData name="Arthur Graus" userId="8eea4202-ed45-4e99-ae2f-24d5bb7f00de" providerId="ADAL" clId="{08032583-B5E2-419D-A0C7-12D2B1F7399C}" dt="2024-03-07T13:21:12.023" v="3688"/>
        <pc:sldMkLst>
          <pc:docMk/>
          <pc:sldMk cId="232847421" sldId="584"/>
        </pc:sldMkLst>
        <pc:spChg chg="mod ord">
          <ac:chgData name="Arthur Graus" userId="8eea4202-ed45-4e99-ae2f-24d5bb7f00de" providerId="ADAL" clId="{08032583-B5E2-419D-A0C7-12D2B1F7399C}" dt="2024-02-28T10:01:25.742" v="2548" actId="20577"/>
          <ac:spMkLst>
            <pc:docMk/>
            <pc:sldMk cId="232847421" sldId="584"/>
            <ac:spMk id="3" creationId="{20680359-0676-1EC1-0553-4A82F70D3BC5}"/>
          </ac:spMkLst>
        </pc:spChg>
        <pc:cxnChg chg="add mod">
          <ac:chgData name="Arthur Graus" userId="8eea4202-ed45-4e99-ae2f-24d5bb7f00de" providerId="ADAL" clId="{08032583-B5E2-419D-A0C7-12D2B1F7399C}" dt="2024-02-28T10:02:04.091" v="2566" actId="1582"/>
          <ac:cxnSpMkLst>
            <pc:docMk/>
            <pc:sldMk cId="232847421" sldId="584"/>
            <ac:cxnSpMk id="4" creationId="{FF80AC72-8AEE-174A-CE65-6DDB624B2CFA}"/>
          </ac:cxnSpMkLst>
        </pc:cxnChg>
        <pc:cxnChg chg="add mod">
          <ac:chgData name="Arthur Graus" userId="8eea4202-ed45-4e99-ae2f-24d5bb7f00de" providerId="ADAL" clId="{08032583-B5E2-419D-A0C7-12D2B1F7399C}" dt="2024-02-28T10:02:21.121" v="2570" actId="14100"/>
          <ac:cxnSpMkLst>
            <pc:docMk/>
            <pc:sldMk cId="232847421" sldId="584"/>
            <ac:cxnSpMk id="6" creationId="{B866369C-290F-C3E8-72E6-48E0DDA79B69}"/>
          </ac:cxnSpMkLst>
        </pc:cxnChg>
      </pc:sldChg>
      <pc:sldChg chg="modSp mod modClrScheme chgLayout">
        <pc:chgData name="Arthur Graus" userId="8eea4202-ed45-4e99-ae2f-24d5bb7f00de" providerId="ADAL" clId="{08032583-B5E2-419D-A0C7-12D2B1F7399C}" dt="2024-02-27T11:37:21.079" v="2452" actId="207"/>
        <pc:sldMkLst>
          <pc:docMk/>
          <pc:sldMk cId="2532750864" sldId="585"/>
        </pc:sldMkLst>
        <pc:spChg chg="mod ord">
          <ac:chgData name="Arthur Graus" userId="8eea4202-ed45-4e99-ae2f-24d5bb7f00de" providerId="ADAL" clId="{08032583-B5E2-419D-A0C7-12D2B1F7399C}" dt="2024-02-17T12:03:51.473" v="403" actId="700"/>
          <ac:spMkLst>
            <pc:docMk/>
            <pc:sldMk cId="2532750864" sldId="585"/>
            <ac:spMk id="2" creationId="{5167F0D6-4253-87A0-51DA-85E40F0F032D}"/>
          </ac:spMkLst>
        </pc:spChg>
        <pc:spChg chg="mod ord">
          <ac:chgData name="Arthur Graus" userId="8eea4202-ed45-4e99-ae2f-24d5bb7f00de" providerId="ADAL" clId="{08032583-B5E2-419D-A0C7-12D2B1F7399C}" dt="2024-02-27T11:37:21.079" v="2452" actId="207"/>
          <ac:spMkLst>
            <pc:docMk/>
            <pc:sldMk cId="2532750864" sldId="585"/>
            <ac:spMk id="3" creationId="{C5BDE8F9-3E09-C318-7265-2C1A997C67E1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27T11:37:25.775" v="2453" actId="207"/>
        <pc:sldMkLst>
          <pc:docMk/>
          <pc:sldMk cId="158489092" sldId="586"/>
        </pc:sldMkLst>
        <pc:spChg chg="mod ord">
          <ac:chgData name="Arthur Graus" userId="8eea4202-ed45-4e99-ae2f-24d5bb7f00de" providerId="ADAL" clId="{08032583-B5E2-419D-A0C7-12D2B1F7399C}" dt="2024-02-17T12:03:35.608" v="402" actId="700"/>
          <ac:spMkLst>
            <pc:docMk/>
            <pc:sldMk cId="158489092" sldId="586"/>
            <ac:spMk id="2" creationId="{1868A91F-6FD4-086F-7485-A2556E3B0638}"/>
          </ac:spMkLst>
        </pc:spChg>
        <pc:spChg chg="mod ord">
          <ac:chgData name="Arthur Graus" userId="8eea4202-ed45-4e99-ae2f-24d5bb7f00de" providerId="ADAL" clId="{08032583-B5E2-419D-A0C7-12D2B1F7399C}" dt="2024-02-27T11:37:25.775" v="2453" actId="207"/>
          <ac:spMkLst>
            <pc:docMk/>
            <pc:sldMk cId="158489092" sldId="586"/>
            <ac:spMk id="3" creationId="{D29ED31F-D777-5849-D98C-5E5E010EC7F8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3-07T16:29:38.157" v="3735" actId="20577"/>
        <pc:sldMkLst>
          <pc:docMk/>
          <pc:sldMk cId="2046245064" sldId="587"/>
        </pc:sldMkLst>
        <pc:spChg chg="mod ord">
          <ac:chgData name="Arthur Graus" userId="8eea4202-ed45-4e99-ae2f-24d5bb7f00de" providerId="ADAL" clId="{08032583-B5E2-419D-A0C7-12D2B1F7399C}" dt="2024-03-05T15:46:19.289" v="2704" actId="167"/>
          <ac:spMkLst>
            <pc:docMk/>
            <pc:sldMk cId="2046245064" sldId="587"/>
            <ac:spMk id="2" creationId="{5167F0D6-4253-87A0-51DA-85E40F0F032D}"/>
          </ac:spMkLst>
        </pc:spChg>
        <pc:spChg chg="mod ord">
          <ac:chgData name="Arthur Graus" userId="8eea4202-ed45-4e99-ae2f-24d5bb7f00de" providerId="ADAL" clId="{08032583-B5E2-419D-A0C7-12D2B1F7399C}" dt="2024-03-07T16:29:38.157" v="3735" actId="20577"/>
          <ac:spMkLst>
            <pc:docMk/>
            <pc:sldMk cId="2046245064" sldId="587"/>
            <ac:spMk id="3" creationId="{C5BDE8F9-3E09-C318-7265-2C1A997C67E1}"/>
          </ac:spMkLst>
        </pc:spChg>
        <pc:picChg chg="mod">
          <ac:chgData name="Arthur Graus" userId="8eea4202-ed45-4e99-ae2f-24d5bb7f00de" providerId="ADAL" clId="{08032583-B5E2-419D-A0C7-12D2B1F7399C}" dt="2024-03-05T15:46:31.205" v="2709" actId="167"/>
          <ac:picMkLst>
            <pc:docMk/>
            <pc:sldMk cId="2046245064" sldId="587"/>
            <ac:picMk id="3074" creationId="{B7722D98-9E16-A5F8-528F-0AC233A8BA60}"/>
          </ac:picMkLst>
        </pc:picChg>
        <pc:picChg chg="mod">
          <ac:chgData name="Arthur Graus" userId="8eea4202-ed45-4e99-ae2f-24d5bb7f00de" providerId="ADAL" clId="{08032583-B5E2-419D-A0C7-12D2B1F7399C}" dt="2024-03-05T15:46:25.385" v="2707" actId="167"/>
          <ac:picMkLst>
            <pc:docMk/>
            <pc:sldMk cId="2046245064" sldId="587"/>
            <ac:picMk id="3076" creationId="{9938637E-3917-72D9-AC52-002D5D05E5D7}"/>
          </ac:picMkLst>
        </pc:picChg>
        <pc:picChg chg="mod">
          <ac:chgData name="Arthur Graus" userId="8eea4202-ed45-4e99-ae2f-24d5bb7f00de" providerId="ADAL" clId="{08032583-B5E2-419D-A0C7-12D2B1F7399C}" dt="2024-02-25T13:54:20.538" v="1992" actId="1076"/>
          <ac:picMkLst>
            <pc:docMk/>
            <pc:sldMk cId="2046245064" sldId="587"/>
            <ac:picMk id="3078" creationId="{1017444B-7189-790F-658D-6C18CE4FF8F9}"/>
          </ac:picMkLst>
        </pc:picChg>
      </pc:sldChg>
      <pc:sldChg chg="modSp mod modClrScheme chgLayout">
        <pc:chgData name="Arthur Graus" userId="8eea4202-ed45-4e99-ae2f-24d5bb7f00de" providerId="ADAL" clId="{08032583-B5E2-419D-A0C7-12D2B1F7399C}" dt="2024-02-27T11:37:16.699" v="2451" actId="207"/>
        <pc:sldMkLst>
          <pc:docMk/>
          <pc:sldMk cId="1674166446" sldId="588"/>
        </pc:sldMkLst>
        <pc:spChg chg="mod ord">
          <ac:chgData name="Arthur Graus" userId="8eea4202-ed45-4e99-ae2f-24d5bb7f00de" providerId="ADAL" clId="{08032583-B5E2-419D-A0C7-12D2B1F7399C}" dt="2024-02-17T12:03:57.158" v="404" actId="700"/>
          <ac:spMkLst>
            <pc:docMk/>
            <pc:sldMk cId="1674166446" sldId="588"/>
            <ac:spMk id="2" creationId="{5167F0D6-4253-87A0-51DA-85E40F0F032D}"/>
          </ac:spMkLst>
        </pc:spChg>
        <pc:spChg chg="mod ord">
          <ac:chgData name="Arthur Graus" userId="8eea4202-ed45-4e99-ae2f-24d5bb7f00de" providerId="ADAL" clId="{08032583-B5E2-419D-A0C7-12D2B1F7399C}" dt="2024-02-27T11:37:16.699" v="2451" actId="207"/>
          <ac:spMkLst>
            <pc:docMk/>
            <pc:sldMk cId="1674166446" sldId="588"/>
            <ac:spMk id="3" creationId="{C5BDE8F9-3E09-C318-7265-2C1A997C67E1}"/>
          </ac:spMkLst>
        </pc:spChg>
        <pc:picChg chg="mod">
          <ac:chgData name="Arthur Graus" userId="8eea4202-ed45-4e99-ae2f-24d5bb7f00de" providerId="ADAL" clId="{08032583-B5E2-419D-A0C7-12D2B1F7399C}" dt="2024-02-17T12:04:05.356" v="408" actId="1076"/>
          <ac:picMkLst>
            <pc:docMk/>
            <pc:sldMk cId="1674166446" sldId="588"/>
            <ac:picMk id="17" creationId="{FB281A81-8D50-D064-4232-4E94A1C0C465}"/>
          </ac:picMkLst>
        </pc:picChg>
      </pc:sldChg>
      <pc:sldChg chg="modSp mod modClrScheme chgLayout">
        <pc:chgData name="Arthur Graus" userId="8eea4202-ed45-4e99-ae2f-24d5bb7f00de" providerId="ADAL" clId="{08032583-B5E2-419D-A0C7-12D2B1F7399C}" dt="2024-03-07T13:22:14.963" v="3691" actId="1076"/>
        <pc:sldMkLst>
          <pc:docMk/>
          <pc:sldMk cId="853868185" sldId="590"/>
        </pc:sldMkLst>
        <pc:spChg chg="mod ord">
          <ac:chgData name="Arthur Graus" userId="8eea4202-ed45-4e99-ae2f-24d5bb7f00de" providerId="ADAL" clId="{08032583-B5E2-419D-A0C7-12D2B1F7399C}" dt="2024-02-25T13:54:27.569" v="1993" actId="700"/>
          <ac:spMkLst>
            <pc:docMk/>
            <pc:sldMk cId="853868185" sldId="590"/>
            <ac:spMk id="2" creationId="{BBF5A7E1-D214-A738-C5A1-90BA59715C9B}"/>
          </ac:spMkLst>
        </pc:spChg>
        <pc:spChg chg="mod ord">
          <ac:chgData name="Arthur Graus" userId="8eea4202-ed45-4e99-ae2f-24d5bb7f00de" providerId="ADAL" clId="{08032583-B5E2-419D-A0C7-12D2B1F7399C}" dt="2024-02-27T11:37:54.788" v="2455" actId="207"/>
          <ac:spMkLst>
            <pc:docMk/>
            <pc:sldMk cId="853868185" sldId="590"/>
            <ac:spMk id="3" creationId="{D29ED31F-D777-5849-D98C-5E5E010EC7F8}"/>
          </ac:spMkLst>
        </pc:spChg>
        <pc:spChg chg="mod">
          <ac:chgData name="Arthur Graus" userId="8eea4202-ed45-4e99-ae2f-24d5bb7f00de" providerId="ADAL" clId="{08032583-B5E2-419D-A0C7-12D2B1F7399C}" dt="2024-03-07T13:22:14.963" v="3691" actId="1076"/>
          <ac:spMkLst>
            <pc:docMk/>
            <pc:sldMk cId="853868185" sldId="590"/>
            <ac:spMk id="7" creationId="{C615ED1D-8BA6-D3BD-46E8-07A2EC0AC747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3-07T16:29:53.097" v="3748" actId="20577"/>
        <pc:sldMkLst>
          <pc:docMk/>
          <pc:sldMk cId="4185848516" sldId="592"/>
        </pc:sldMkLst>
        <pc:spChg chg="mod ord">
          <ac:chgData name="Arthur Graus" userId="8eea4202-ed45-4e99-ae2f-24d5bb7f00de" providerId="ADAL" clId="{08032583-B5E2-419D-A0C7-12D2B1F7399C}" dt="2024-02-25T13:53:47.840" v="1985" actId="700"/>
          <ac:spMkLst>
            <pc:docMk/>
            <pc:sldMk cId="4185848516" sldId="592"/>
            <ac:spMk id="2" creationId="{211B4CD7-E521-8544-6291-394E221A564F}"/>
          </ac:spMkLst>
        </pc:spChg>
        <pc:spChg chg="mod ord">
          <ac:chgData name="Arthur Graus" userId="8eea4202-ed45-4e99-ae2f-24d5bb7f00de" providerId="ADAL" clId="{08032583-B5E2-419D-A0C7-12D2B1F7399C}" dt="2024-03-07T16:29:53.097" v="3748" actId="20577"/>
          <ac:spMkLst>
            <pc:docMk/>
            <pc:sldMk cId="4185848516" sldId="592"/>
            <ac:spMk id="3" creationId="{6576BCD4-9E70-70F2-17E4-28996F5A25D8}"/>
          </ac:spMkLst>
        </pc:spChg>
      </pc:sldChg>
      <pc:sldChg chg="modSp del mod modClrScheme chgLayout">
        <pc:chgData name="Arthur Graus" userId="8eea4202-ed45-4e99-ae2f-24d5bb7f00de" providerId="ADAL" clId="{08032583-B5E2-419D-A0C7-12D2B1F7399C}" dt="2024-03-07T16:30:01.859" v="3749" actId="47"/>
        <pc:sldMkLst>
          <pc:docMk/>
          <pc:sldMk cId="1924569440" sldId="593"/>
        </pc:sldMkLst>
        <pc:spChg chg="mod ord">
          <ac:chgData name="Arthur Graus" userId="8eea4202-ed45-4e99-ae2f-24d5bb7f00de" providerId="ADAL" clId="{08032583-B5E2-419D-A0C7-12D2B1F7399C}" dt="2024-02-25T13:53:31.953" v="1982" actId="20577"/>
          <ac:spMkLst>
            <pc:docMk/>
            <pc:sldMk cId="1924569440" sldId="593"/>
            <ac:spMk id="2" creationId="{113FD3CA-EC18-A5B9-AAB4-C574BF57D3B6}"/>
          </ac:spMkLst>
        </pc:spChg>
        <pc:spChg chg="mod ord">
          <ac:chgData name="Arthur Graus" userId="8eea4202-ed45-4e99-ae2f-24d5bb7f00de" providerId="ADAL" clId="{08032583-B5E2-419D-A0C7-12D2B1F7399C}" dt="2024-02-27T11:38:08.610" v="2458" actId="207"/>
          <ac:spMkLst>
            <pc:docMk/>
            <pc:sldMk cId="1924569440" sldId="593"/>
            <ac:spMk id="3" creationId="{70683834-2781-5EDE-C336-90B210A10D96}"/>
          </ac:spMkLst>
        </pc:spChg>
        <pc:spChg chg="mod">
          <ac:chgData name="Arthur Graus" userId="8eea4202-ed45-4e99-ae2f-24d5bb7f00de" providerId="ADAL" clId="{08032583-B5E2-419D-A0C7-12D2B1F7399C}" dt="2024-02-25T13:53:40.231" v="1984" actId="1076"/>
          <ac:spMkLst>
            <pc:docMk/>
            <pc:sldMk cId="1924569440" sldId="593"/>
            <ac:spMk id="8" creationId="{6AF56B73-DDA5-149B-3592-F4C7C19033D0}"/>
          </ac:spMkLst>
        </pc:spChg>
        <pc:picChg chg="mod">
          <ac:chgData name="Arthur Graus" userId="8eea4202-ed45-4e99-ae2f-24d5bb7f00de" providerId="ADAL" clId="{08032583-B5E2-419D-A0C7-12D2B1F7399C}" dt="2024-02-25T13:53:35.665" v="1983" actId="1076"/>
          <ac:picMkLst>
            <pc:docMk/>
            <pc:sldMk cId="1924569440" sldId="593"/>
            <ac:picMk id="5" creationId="{F21799C3-6E2E-1404-9D97-4B3927FB2BD8}"/>
          </ac:picMkLst>
        </pc:picChg>
      </pc:sldChg>
      <pc:sldChg chg="addSp modSp mod modClrScheme chgLayout">
        <pc:chgData name="Arthur Graus" userId="8eea4202-ed45-4e99-ae2f-24d5bb7f00de" providerId="ADAL" clId="{08032583-B5E2-419D-A0C7-12D2B1F7399C}" dt="2024-03-07T09:40:17.115" v="2967" actId="6549"/>
        <pc:sldMkLst>
          <pc:docMk/>
          <pc:sldMk cId="1753679154" sldId="594"/>
        </pc:sldMkLst>
        <pc:spChg chg="mod ord">
          <ac:chgData name="Arthur Graus" userId="8eea4202-ed45-4e99-ae2f-24d5bb7f00de" providerId="ADAL" clId="{08032583-B5E2-419D-A0C7-12D2B1F7399C}" dt="2024-03-07T09:40:17.115" v="2967" actId="6549"/>
          <ac:spMkLst>
            <pc:docMk/>
            <pc:sldMk cId="1753679154" sldId="594"/>
            <ac:spMk id="3" creationId="{1C592A92-A100-DE63-AB0F-556BD490F141}"/>
          </ac:spMkLst>
        </pc:spChg>
        <pc:spChg chg="mod">
          <ac:chgData name="Arthur Graus" userId="8eea4202-ed45-4e99-ae2f-24d5bb7f00de" providerId="ADAL" clId="{08032583-B5E2-419D-A0C7-12D2B1F7399C}" dt="2024-02-17T12:05:09.431" v="413" actId="1076"/>
          <ac:spMkLst>
            <pc:docMk/>
            <pc:sldMk cId="1753679154" sldId="594"/>
            <ac:spMk id="6" creationId="{5FC0CBED-05F9-B569-3824-A84401381130}"/>
          </ac:spMkLst>
        </pc:spChg>
        <pc:spChg chg="mod">
          <ac:chgData name="Arthur Graus" userId="8eea4202-ed45-4e99-ae2f-24d5bb7f00de" providerId="ADAL" clId="{08032583-B5E2-419D-A0C7-12D2B1F7399C}" dt="2024-02-17T12:05:19.363" v="415" actId="14100"/>
          <ac:spMkLst>
            <pc:docMk/>
            <pc:sldMk cId="1753679154" sldId="594"/>
            <ac:spMk id="9" creationId="{E3681DE8-EE81-09FF-AE50-99801564D1E6}"/>
          </ac:spMkLst>
        </pc:spChg>
        <pc:picChg chg="mod ord">
          <ac:chgData name="Arthur Graus" userId="8eea4202-ed45-4e99-ae2f-24d5bb7f00de" providerId="ADAL" clId="{08032583-B5E2-419D-A0C7-12D2B1F7399C}" dt="2024-02-17T12:05:04.579" v="412" actId="1076"/>
          <ac:picMkLst>
            <pc:docMk/>
            <pc:sldMk cId="1753679154" sldId="594"/>
            <ac:picMk id="5" creationId="{B2D93723-3DCF-1014-D8A4-E8DA51C4B294}"/>
          </ac:picMkLst>
        </pc:picChg>
        <pc:cxnChg chg="add mod">
          <ac:chgData name="Arthur Graus" userId="8eea4202-ed45-4e99-ae2f-24d5bb7f00de" providerId="ADAL" clId="{08032583-B5E2-419D-A0C7-12D2B1F7399C}" dt="2024-03-07T09:40:07.014" v="2965"/>
          <ac:cxnSpMkLst>
            <pc:docMk/>
            <pc:sldMk cId="1753679154" sldId="594"/>
            <ac:cxnSpMk id="2" creationId="{417142C4-D14B-7517-F025-248205430843}"/>
          </ac:cxnSpMkLst>
        </pc:cxnChg>
        <pc:cxnChg chg="add mod">
          <ac:chgData name="Arthur Graus" userId="8eea4202-ed45-4e99-ae2f-24d5bb7f00de" providerId="ADAL" clId="{08032583-B5E2-419D-A0C7-12D2B1F7399C}" dt="2024-03-07T09:40:07.014" v="2965"/>
          <ac:cxnSpMkLst>
            <pc:docMk/>
            <pc:sldMk cId="1753679154" sldId="594"/>
            <ac:cxnSpMk id="4" creationId="{B99DCAEA-5EB1-D8B3-8C07-9544BD2325B6}"/>
          </ac:cxnSpMkLst>
        </pc:cxnChg>
      </pc:sldChg>
      <pc:sldChg chg="addSp delSp modSp mod modClrScheme chgLayout">
        <pc:chgData name="Arthur Graus" userId="8eea4202-ed45-4e99-ae2f-24d5bb7f00de" providerId="ADAL" clId="{08032583-B5E2-419D-A0C7-12D2B1F7399C}" dt="2024-03-07T09:27:46.859" v="2840" actId="113"/>
        <pc:sldMkLst>
          <pc:docMk/>
          <pc:sldMk cId="773404214" sldId="595"/>
        </pc:sldMkLst>
        <pc:spChg chg="add del mod ord">
          <ac:chgData name="Arthur Graus" userId="8eea4202-ed45-4e99-ae2f-24d5bb7f00de" providerId="ADAL" clId="{08032583-B5E2-419D-A0C7-12D2B1F7399C}" dt="2024-02-17T11:37:21.139" v="147" actId="700"/>
          <ac:spMkLst>
            <pc:docMk/>
            <pc:sldMk cId="773404214" sldId="595"/>
            <ac:spMk id="2" creationId="{D5E42A14-5BD7-D3FD-0154-3114A755A27E}"/>
          </ac:spMkLst>
        </pc:spChg>
        <pc:spChg chg="mod ord">
          <ac:chgData name="Arthur Graus" userId="8eea4202-ed45-4e99-ae2f-24d5bb7f00de" providerId="ADAL" clId="{08032583-B5E2-419D-A0C7-12D2B1F7399C}" dt="2024-02-17T11:39:13.803" v="152" actId="700"/>
          <ac:spMkLst>
            <pc:docMk/>
            <pc:sldMk cId="773404214" sldId="595"/>
            <ac:spMk id="3" creationId="{7574DF49-40F9-0F66-E37D-8F7B240C550C}"/>
          </ac:spMkLst>
        </pc:spChg>
        <pc:spChg chg="mod">
          <ac:chgData name="Arthur Graus" userId="8eea4202-ed45-4e99-ae2f-24d5bb7f00de" providerId="ADAL" clId="{08032583-B5E2-419D-A0C7-12D2B1F7399C}" dt="2024-03-07T09:27:46.859" v="2840" actId="113"/>
          <ac:spMkLst>
            <pc:docMk/>
            <pc:sldMk cId="773404214" sldId="595"/>
            <ac:spMk id="25" creationId="{91AEDBBF-BE32-95E0-B601-BABB65E4F4CA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27T11:36:59.532" v="2449" actId="207"/>
        <pc:sldMkLst>
          <pc:docMk/>
          <pc:sldMk cId="1937511696" sldId="597"/>
        </pc:sldMkLst>
        <pc:spChg chg="mod ord">
          <ac:chgData name="Arthur Graus" userId="8eea4202-ed45-4e99-ae2f-24d5bb7f00de" providerId="ADAL" clId="{08032583-B5E2-419D-A0C7-12D2B1F7399C}" dt="2024-02-27T11:36:59.532" v="2449" actId="207"/>
          <ac:spMkLst>
            <pc:docMk/>
            <pc:sldMk cId="1937511696" sldId="597"/>
            <ac:spMk id="3" creationId="{D29ED31F-D777-5849-D98C-5E5E010EC7F8}"/>
          </ac:spMkLst>
        </pc:spChg>
        <pc:spChg chg="mod ord">
          <ac:chgData name="Arthur Graus" userId="8eea4202-ed45-4e99-ae2f-24d5bb7f00de" providerId="ADAL" clId="{08032583-B5E2-419D-A0C7-12D2B1F7399C}" dt="2024-02-25T13:55:21.061" v="2002" actId="700"/>
          <ac:spMkLst>
            <pc:docMk/>
            <pc:sldMk cId="1937511696" sldId="597"/>
            <ac:spMk id="9" creationId="{6C852926-9B67-1814-BB5A-F48BA86DA686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27T11:36:50.807" v="2447" actId="207"/>
        <pc:sldMkLst>
          <pc:docMk/>
          <pc:sldMk cId="4234918935" sldId="598"/>
        </pc:sldMkLst>
        <pc:spChg chg="mod ord">
          <ac:chgData name="Arthur Graus" userId="8eea4202-ed45-4e99-ae2f-24d5bb7f00de" providerId="ADAL" clId="{08032583-B5E2-419D-A0C7-12D2B1F7399C}" dt="2024-02-27T11:36:50.807" v="2447" actId="207"/>
          <ac:spMkLst>
            <pc:docMk/>
            <pc:sldMk cId="4234918935" sldId="598"/>
            <ac:spMk id="3" creationId="{D29ED31F-D777-5849-D98C-5E5E010EC7F8}"/>
          </ac:spMkLst>
        </pc:spChg>
        <pc:spChg chg="mod ord">
          <ac:chgData name="Arthur Graus" userId="8eea4202-ed45-4e99-ae2f-24d5bb7f00de" providerId="ADAL" clId="{08032583-B5E2-419D-A0C7-12D2B1F7399C}" dt="2024-02-25T20:31:40.329" v="2392" actId="20577"/>
          <ac:spMkLst>
            <pc:docMk/>
            <pc:sldMk cId="4234918935" sldId="598"/>
            <ac:spMk id="7" creationId="{665CF063-68F2-6653-048E-EFC4A60471A3}"/>
          </ac:spMkLst>
        </pc:spChg>
      </pc:sldChg>
      <pc:sldChg chg="modSp mod modClrScheme chgLayout">
        <pc:chgData name="Arthur Graus" userId="8eea4202-ed45-4e99-ae2f-24d5bb7f00de" providerId="ADAL" clId="{08032583-B5E2-419D-A0C7-12D2B1F7399C}" dt="2024-02-27T11:36:56.035" v="2448" actId="207"/>
        <pc:sldMkLst>
          <pc:docMk/>
          <pc:sldMk cId="2414021677" sldId="599"/>
        </pc:sldMkLst>
        <pc:spChg chg="mod ord">
          <ac:chgData name="Arthur Graus" userId="8eea4202-ed45-4e99-ae2f-24d5bb7f00de" providerId="ADAL" clId="{08032583-B5E2-419D-A0C7-12D2B1F7399C}" dt="2024-02-27T11:36:56.035" v="2448" actId="207"/>
          <ac:spMkLst>
            <pc:docMk/>
            <pc:sldMk cId="2414021677" sldId="599"/>
            <ac:spMk id="3" creationId="{D29ED31F-D777-5849-D98C-5E5E010EC7F8}"/>
          </ac:spMkLst>
        </pc:spChg>
        <pc:spChg chg="mod ord">
          <ac:chgData name="Arthur Graus" userId="8eea4202-ed45-4e99-ae2f-24d5bb7f00de" providerId="ADAL" clId="{08032583-B5E2-419D-A0C7-12D2B1F7399C}" dt="2024-02-25T13:55:05.446" v="1999" actId="700"/>
          <ac:spMkLst>
            <pc:docMk/>
            <pc:sldMk cId="2414021677" sldId="599"/>
            <ac:spMk id="9" creationId="{6C852926-9B67-1814-BB5A-F48BA86DA686}"/>
          </ac:spMkLst>
        </pc:spChg>
      </pc:sldChg>
      <pc:sldChg chg="addSp modSp mod modClrScheme chgLayout">
        <pc:chgData name="Arthur Graus" userId="8eea4202-ed45-4e99-ae2f-24d5bb7f00de" providerId="ADAL" clId="{08032583-B5E2-419D-A0C7-12D2B1F7399C}" dt="2024-03-07T16:28:24.637" v="3719"/>
        <pc:sldMkLst>
          <pc:docMk/>
          <pc:sldMk cId="410351015" sldId="600"/>
        </pc:sldMkLst>
        <pc:spChg chg="mod ord">
          <ac:chgData name="Arthur Graus" userId="8eea4202-ed45-4e99-ae2f-24d5bb7f00de" providerId="ADAL" clId="{08032583-B5E2-419D-A0C7-12D2B1F7399C}" dt="2024-02-27T11:37:09.972" v="2450" actId="207"/>
          <ac:spMkLst>
            <pc:docMk/>
            <pc:sldMk cId="410351015" sldId="600"/>
            <ac:spMk id="3" creationId="{D29ED31F-D777-5849-D98C-5E5E010EC7F8}"/>
          </ac:spMkLst>
        </pc:spChg>
        <pc:cxnChg chg="add mod">
          <ac:chgData name="Arthur Graus" userId="8eea4202-ed45-4e99-ae2f-24d5bb7f00de" providerId="ADAL" clId="{08032583-B5E2-419D-A0C7-12D2B1F7399C}" dt="2024-03-07T16:28:24.637" v="3719"/>
          <ac:cxnSpMkLst>
            <pc:docMk/>
            <pc:sldMk cId="410351015" sldId="600"/>
            <ac:cxnSpMk id="2" creationId="{6EDA57E1-1202-7FB8-308F-81D1A40F317E}"/>
          </ac:cxnSpMkLst>
        </pc:cxnChg>
        <pc:cxnChg chg="add mod">
          <ac:chgData name="Arthur Graus" userId="8eea4202-ed45-4e99-ae2f-24d5bb7f00de" providerId="ADAL" clId="{08032583-B5E2-419D-A0C7-12D2B1F7399C}" dt="2024-03-07T16:28:24.637" v="3719"/>
          <ac:cxnSpMkLst>
            <pc:docMk/>
            <pc:sldMk cId="410351015" sldId="600"/>
            <ac:cxnSpMk id="4" creationId="{D6379428-38A3-1220-9A4A-055413890896}"/>
          </ac:cxnSpMkLst>
        </pc:cxnChg>
      </pc:sldChg>
      <pc:sldChg chg="modSp del mod modClrScheme chgLayout">
        <pc:chgData name="Arthur Graus" userId="8eea4202-ed45-4e99-ae2f-24d5bb7f00de" providerId="ADAL" clId="{08032583-B5E2-419D-A0C7-12D2B1F7399C}" dt="2024-03-07T09:40:12.783" v="2966" actId="47"/>
        <pc:sldMkLst>
          <pc:docMk/>
          <pc:sldMk cId="539534986" sldId="601"/>
        </pc:sldMkLst>
        <pc:spChg chg="mod ord">
          <ac:chgData name="Arthur Graus" userId="8eea4202-ed45-4e99-ae2f-24d5bb7f00de" providerId="ADAL" clId="{08032583-B5E2-419D-A0C7-12D2B1F7399C}" dt="2024-02-17T12:05:28.596" v="416" actId="700"/>
          <ac:spMkLst>
            <pc:docMk/>
            <pc:sldMk cId="539534986" sldId="601"/>
            <ac:spMk id="3" creationId="{1C592A92-A100-DE63-AB0F-556BD490F141}"/>
          </ac:spMkLst>
        </pc:spChg>
        <pc:spChg chg="mod ord">
          <ac:chgData name="Arthur Graus" userId="8eea4202-ed45-4e99-ae2f-24d5bb7f00de" providerId="ADAL" clId="{08032583-B5E2-419D-A0C7-12D2B1F7399C}" dt="2024-02-17T12:05:28.596" v="416" actId="700"/>
          <ac:spMkLst>
            <pc:docMk/>
            <pc:sldMk cId="539534986" sldId="601"/>
            <ac:spMk id="7" creationId="{7476599C-D84C-1A3F-E9A8-F0A8E1549B3F}"/>
          </ac:spMkLst>
        </pc:spChg>
        <pc:spChg chg="mod">
          <ac:chgData name="Arthur Graus" userId="8eea4202-ed45-4e99-ae2f-24d5bb7f00de" providerId="ADAL" clId="{08032583-B5E2-419D-A0C7-12D2B1F7399C}" dt="2024-02-19T07:32:46.449" v="1446" actId="1038"/>
          <ac:spMkLst>
            <pc:docMk/>
            <pc:sldMk cId="539534986" sldId="601"/>
            <ac:spMk id="15" creationId="{E444A16E-10DF-95ED-71CD-C498E8221ECC}"/>
          </ac:spMkLst>
        </pc:spChg>
        <pc:picChg chg="mod ord">
          <ac:chgData name="Arthur Graus" userId="8eea4202-ed45-4e99-ae2f-24d5bb7f00de" providerId="ADAL" clId="{08032583-B5E2-419D-A0C7-12D2B1F7399C}" dt="2024-02-19T07:33:01.985" v="1466" actId="1037"/>
          <ac:picMkLst>
            <pc:docMk/>
            <pc:sldMk cId="539534986" sldId="601"/>
            <ac:picMk id="12" creationId="{ADB86676-F1A4-ED34-87E6-DB0A6E3265F8}"/>
          </ac:picMkLst>
        </pc:picChg>
      </pc:sldChg>
      <pc:sldChg chg="modSp del mod">
        <pc:chgData name="Arthur Graus" userId="8eea4202-ed45-4e99-ae2f-24d5bb7f00de" providerId="ADAL" clId="{08032583-B5E2-419D-A0C7-12D2B1F7399C}" dt="2024-02-17T12:01:34.040" v="389" actId="47"/>
        <pc:sldMkLst>
          <pc:docMk/>
          <pc:sldMk cId="431904995" sldId="602"/>
        </pc:sldMkLst>
        <pc:spChg chg="mod">
          <ac:chgData name="Arthur Graus" userId="8eea4202-ed45-4e99-ae2f-24d5bb7f00de" providerId="ADAL" clId="{08032583-B5E2-419D-A0C7-12D2B1F7399C}" dt="2024-02-17T11:59:25.197" v="361" actId="20577"/>
          <ac:spMkLst>
            <pc:docMk/>
            <pc:sldMk cId="431904995" sldId="602"/>
            <ac:spMk id="4" creationId="{6FC3BE41-606A-0C7E-3BC9-BA117055DA93}"/>
          </ac:spMkLst>
        </pc:spChg>
        <pc:spChg chg="mod">
          <ac:chgData name="Arthur Graus" userId="8eea4202-ed45-4e99-ae2f-24d5bb7f00de" providerId="ADAL" clId="{08032583-B5E2-419D-A0C7-12D2B1F7399C}" dt="2024-02-17T11:56:25.122" v="357" actId="20577"/>
          <ac:spMkLst>
            <pc:docMk/>
            <pc:sldMk cId="431904995" sldId="602"/>
            <ac:spMk id="7" creationId="{28CFB042-937D-3F71-8079-EC1605E59D5E}"/>
          </ac:spMkLst>
        </pc:spChg>
      </pc:sldChg>
      <pc:sldChg chg="modSp del mod modClrScheme chgLayout">
        <pc:chgData name="Arthur Graus" userId="8eea4202-ed45-4e99-ae2f-24d5bb7f00de" providerId="ADAL" clId="{08032583-B5E2-419D-A0C7-12D2B1F7399C}" dt="2024-02-19T07:34:59.878" v="1490" actId="47"/>
        <pc:sldMkLst>
          <pc:docMk/>
          <pc:sldMk cId="3897443201" sldId="604"/>
        </pc:sldMkLst>
        <pc:spChg chg="mod ord">
          <ac:chgData name="Arthur Graus" userId="8eea4202-ed45-4e99-ae2f-24d5bb7f00de" providerId="ADAL" clId="{08032583-B5E2-419D-A0C7-12D2B1F7399C}" dt="2024-02-19T07:34:18.025" v="1482" actId="27636"/>
          <ac:spMkLst>
            <pc:docMk/>
            <pc:sldMk cId="3897443201" sldId="604"/>
            <ac:spMk id="4" creationId="{6FC3BE41-606A-0C7E-3BC9-BA117055DA93}"/>
          </ac:spMkLst>
        </pc:spChg>
        <pc:spChg chg="mod ord">
          <ac:chgData name="Arthur Graus" userId="8eea4202-ed45-4e99-ae2f-24d5bb7f00de" providerId="ADAL" clId="{08032583-B5E2-419D-A0C7-12D2B1F7399C}" dt="2024-02-19T07:34:17.985" v="1481" actId="700"/>
          <ac:spMkLst>
            <pc:docMk/>
            <pc:sldMk cId="3897443201" sldId="604"/>
            <ac:spMk id="7" creationId="{28CFB042-937D-3F71-8079-EC1605E59D5E}"/>
          </ac:spMkLst>
        </pc:spChg>
      </pc:sldChg>
      <pc:sldChg chg="del">
        <pc:chgData name="Arthur Graus" userId="8eea4202-ed45-4e99-ae2f-24d5bb7f00de" providerId="ADAL" clId="{08032583-B5E2-419D-A0C7-12D2B1F7399C}" dt="2024-02-17T12:02:14.874" v="390" actId="47"/>
        <pc:sldMkLst>
          <pc:docMk/>
          <pc:sldMk cId="3837122728" sldId="605"/>
        </pc:sldMkLst>
      </pc:sldChg>
      <pc:sldChg chg="addSp modSp mod modClrScheme chgLayout">
        <pc:chgData name="Arthur Graus" userId="8eea4202-ed45-4e99-ae2f-24d5bb7f00de" providerId="ADAL" clId="{08032583-B5E2-419D-A0C7-12D2B1F7399C}" dt="2024-03-07T13:21:55.539" v="3690"/>
        <pc:sldMkLst>
          <pc:docMk/>
          <pc:sldMk cId="3874791468" sldId="606"/>
        </pc:sldMkLst>
        <pc:spChg chg="mod ord">
          <ac:chgData name="Arthur Graus" userId="8eea4202-ed45-4e99-ae2f-24d5bb7f00de" providerId="ADAL" clId="{08032583-B5E2-419D-A0C7-12D2B1F7399C}" dt="2024-03-07T13:21:53.752" v="3689" actId="6549"/>
          <ac:spMkLst>
            <pc:docMk/>
            <pc:sldMk cId="3874791468" sldId="606"/>
            <ac:spMk id="4" creationId="{6FC3BE41-606A-0C7E-3BC9-BA117055DA93}"/>
          </ac:spMkLst>
        </pc:spChg>
        <pc:spChg chg="mod ord">
          <ac:chgData name="Arthur Graus" userId="8eea4202-ed45-4e99-ae2f-24d5bb7f00de" providerId="ADAL" clId="{08032583-B5E2-419D-A0C7-12D2B1F7399C}" dt="2024-02-25T13:54:52.002" v="1997" actId="700"/>
          <ac:spMkLst>
            <pc:docMk/>
            <pc:sldMk cId="3874791468" sldId="606"/>
            <ac:spMk id="7" creationId="{28CFB042-937D-3F71-8079-EC1605E59D5E}"/>
          </ac:spMkLst>
        </pc:spChg>
        <pc:picChg chg="add mod">
          <ac:chgData name="Arthur Graus" userId="8eea4202-ed45-4e99-ae2f-24d5bb7f00de" providerId="ADAL" clId="{08032583-B5E2-419D-A0C7-12D2B1F7399C}" dt="2024-03-07T13:21:55.539" v="3690"/>
          <ac:picMkLst>
            <pc:docMk/>
            <pc:sldMk cId="3874791468" sldId="606"/>
            <ac:picMk id="2" creationId="{49D1ED29-427A-AA86-8C23-B96617184B34}"/>
          </ac:picMkLst>
        </pc:picChg>
      </pc:sldChg>
      <pc:sldChg chg="addSp modSp mod modClrScheme chgLayout">
        <pc:chgData name="Arthur Graus" userId="8eea4202-ed45-4e99-ae2f-24d5bb7f00de" providerId="ADAL" clId="{08032583-B5E2-419D-A0C7-12D2B1F7399C}" dt="2024-03-07T09:41:02.692" v="2970" actId="6549"/>
        <pc:sldMkLst>
          <pc:docMk/>
          <pc:sldMk cId="1409140544" sldId="607"/>
        </pc:sldMkLst>
        <pc:spChg chg="mod ord">
          <ac:chgData name="Arthur Graus" userId="8eea4202-ed45-4e99-ae2f-24d5bb7f00de" providerId="ADAL" clId="{08032583-B5E2-419D-A0C7-12D2B1F7399C}" dt="2024-03-07T09:41:02.692" v="2970" actId="6549"/>
          <ac:spMkLst>
            <pc:docMk/>
            <pc:sldMk cId="1409140544" sldId="607"/>
            <ac:spMk id="4" creationId="{0C4DA4C1-BDFF-0208-030A-CC86E75E1AD0}"/>
          </ac:spMkLst>
        </pc:spChg>
        <pc:spChg chg="mod ord">
          <ac:chgData name="Arthur Graus" userId="8eea4202-ed45-4e99-ae2f-24d5bb7f00de" providerId="ADAL" clId="{08032583-B5E2-419D-A0C7-12D2B1F7399C}" dt="2024-03-07T09:40:35.445" v="2968" actId="6549"/>
          <ac:spMkLst>
            <pc:docMk/>
            <pc:sldMk cId="1409140544" sldId="607"/>
            <ac:spMk id="5" creationId="{1A72C67F-82C8-5E1D-E39A-2185F20C890E}"/>
          </ac:spMkLst>
        </pc:spChg>
        <pc:picChg chg="add mod">
          <ac:chgData name="Arthur Graus" userId="8eea4202-ed45-4e99-ae2f-24d5bb7f00de" providerId="ADAL" clId="{08032583-B5E2-419D-A0C7-12D2B1F7399C}" dt="2024-03-07T09:40:59.677" v="2969"/>
          <ac:picMkLst>
            <pc:docMk/>
            <pc:sldMk cId="1409140544" sldId="607"/>
            <ac:picMk id="2" creationId="{27057653-AAB4-7F5A-DE7D-183E57AD887C}"/>
          </ac:picMkLst>
        </pc:picChg>
        <pc:picChg chg="mod">
          <ac:chgData name="Arthur Graus" userId="8eea4202-ed45-4e99-ae2f-24d5bb7f00de" providerId="ADAL" clId="{08032583-B5E2-419D-A0C7-12D2B1F7399C}" dt="2024-02-19T07:33:17.348" v="1467" actId="14100"/>
          <ac:picMkLst>
            <pc:docMk/>
            <pc:sldMk cId="1409140544" sldId="607"/>
            <ac:picMk id="3" creationId="{B8AC6735-C2D3-745D-5925-50C4CD698967}"/>
          </ac:picMkLst>
        </pc:picChg>
      </pc:sldChg>
      <pc:sldChg chg="addSp modSp mod modClrScheme chgLayout">
        <pc:chgData name="Arthur Graus" userId="8eea4202-ed45-4e99-ae2f-24d5bb7f00de" providerId="ADAL" clId="{08032583-B5E2-419D-A0C7-12D2B1F7399C}" dt="2024-03-07T13:18:06.798" v="3680" actId="6549"/>
        <pc:sldMkLst>
          <pc:docMk/>
          <pc:sldMk cId="1112563890" sldId="608"/>
        </pc:sldMkLst>
        <pc:spChg chg="mod ord">
          <ac:chgData name="Arthur Graus" userId="8eea4202-ed45-4e99-ae2f-24d5bb7f00de" providerId="ADAL" clId="{08032583-B5E2-419D-A0C7-12D2B1F7399C}" dt="2024-03-07T13:18:06.798" v="3680" actId="6549"/>
          <ac:spMkLst>
            <pc:docMk/>
            <pc:sldMk cId="1112563890" sldId="608"/>
            <ac:spMk id="3" creationId="{AEAC3B50-2AEC-6C14-BE43-D0120D293963}"/>
          </ac:spMkLst>
        </pc:spChg>
        <pc:spChg chg="mod ord">
          <ac:chgData name="Arthur Graus" userId="8eea4202-ed45-4e99-ae2f-24d5bb7f00de" providerId="ADAL" clId="{08032583-B5E2-419D-A0C7-12D2B1F7399C}" dt="2024-03-07T13:17:55.656" v="3678" actId="6549"/>
          <ac:spMkLst>
            <pc:docMk/>
            <pc:sldMk cId="1112563890" sldId="608"/>
            <ac:spMk id="7" creationId="{39CD6B48-C52D-D6F5-8DCA-BAED8C279FA7}"/>
          </ac:spMkLst>
        </pc:spChg>
        <pc:picChg chg="add mod">
          <ac:chgData name="Arthur Graus" userId="8eea4202-ed45-4e99-ae2f-24d5bb7f00de" providerId="ADAL" clId="{08032583-B5E2-419D-A0C7-12D2B1F7399C}" dt="2024-03-07T13:18:03.748" v="3679"/>
          <ac:picMkLst>
            <pc:docMk/>
            <pc:sldMk cId="1112563890" sldId="608"/>
            <ac:picMk id="2" creationId="{2DDEF7C5-A5BF-F454-697A-3837D574975E}"/>
          </ac:picMkLst>
        </pc:picChg>
        <pc:picChg chg="mod">
          <ac:chgData name="Arthur Graus" userId="8eea4202-ed45-4e99-ae2f-24d5bb7f00de" providerId="ADAL" clId="{08032583-B5E2-419D-A0C7-12D2B1F7399C}" dt="2024-02-19T07:33:54.438" v="1471" actId="1076"/>
          <ac:picMkLst>
            <pc:docMk/>
            <pc:sldMk cId="1112563890" sldId="608"/>
            <ac:picMk id="9" creationId="{71F4A9CE-1B01-93F3-A6A6-B8070D2C0E5F}"/>
          </ac:picMkLst>
        </pc:picChg>
      </pc:sldChg>
      <pc:sldChg chg="addSp delSp modSp mod modClrScheme chgLayout">
        <pc:chgData name="Arthur Graus" userId="8eea4202-ed45-4e99-ae2f-24d5bb7f00de" providerId="ADAL" clId="{08032583-B5E2-419D-A0C7-12D2B1F7399C}" dt="2024-03-07T13:20:36.538" v="3687"/>
        <pc:sldMkLst>
          <pc:docMk/>
          <pc:sldMk cId="404747137" sldId="610"/>
        </pc:sldMkLst>
        <pc:spChg chg="mod ord">
          <ac:chgData name="Arthur Graus" userId="8eea4202-ed45-4e99-ae2f-24d5bb7f00de" providerId="ADAL" clId="{08032583-B5E2-419D-A0C7-12D2B1F7399C}" dt="2024-03-07T13:20:12.963" v="3686" actId="6549"/>
          <ac:spMkLst>
            <pc:docMk/>
            <pc:sldMk cId="404747137" sldId="610"/>
            <ac:spMk id="4" creationId="{0C4DA4C1-BDFF-0208-030A-CC86E75E1AD0}"/>
          </ac:spMkLst>
        </pc:spChg>
        <pc:spChg chg="mod ord">
          <ac:chgData name="Arthur Graus" userId="8eea4202-ed45-4e99-ae2f-24d5bb7f00de" providerId="ADAL" clId="{08032583-B5E2-419D-A0C7-12D2B1F7399C}" dt="2024-02-19T07:31:39.497" v="1434" actId="6549"/>
          <ac:spMkLst>
            <pc:docMk/>
            <pc:sldMk cId="404747137" sldId="610"/>
            <ac:spMk id="5" creationId="{1A72C67F-82C8-5E1D-E39A-2185F20C890E}"/>
          </ac:spMkLst>
        </pc:spChg>
        <pc:picChg chg="del mod">
          <ac:chgData name="Arthur Graus" userId="8eea4202-ed45-4e99-ae2f-24d5bb7f00de" providerId="ADAL" clId="{08032583-B5E2-419D-A0C7-12D2B1F7399C}" dt="2024-03-07T13:20:03.974" v="3681" actId="478"/>
          <ac:picMkLst>
            <pc:docMk/>
            <pc:sldMk cId="404747137" sldId="610"/>
            <ac:picMk id="3" creationId="{EFE9B1F6-595C-A5D9-AC4F-D895FE230683}"/>
          </ac:picMkLst>
        </pc:picChg>
        <pc:picChg chg="add mod">
          <ac:chgData name="Arthur Graus" userId="8eea4202-ed45-4e99-ae2f-24d5bb7f00de" providerId="ADAL" clId="{08032583-B5E2-419D-A0C7-12D2B1F7399C}" dt="2024-03-07T13:20:11.328" v="3685" actId="1076"/>
          <ac:picMkLst>
            <pc:docMk/>
            <pc:sldMk cId="404747137" sldId="610"/>
            <ac:picMk id="6" creationId="{3B7B005E-D23B-201A-F7A0-9CD5C223F647}"/>
          </ac:picMkLst>
        </pc:picChg>
        <pc:picChg chg="add mod">
          <ac:chgData name="Arthur Graus" userId="8eea4202-ed45-4e99-ae2f-24d5bb7f00de" providerId="ADAL" clId="{08032583-B5E2-419D-A0C7-12D2B1F7399C}" dt="2024-03-07T13:20:36.538" v="3687"/>
          <ac:picMkLst>
            <pc:docMk/>
            <pc:sldMk cId="404747137" sldId="610"/>
            <ac:picMk id="7" creationId="{4F67AB64-7012-EA71-30BC-1491EB395144}"/>
          </ac:picMkLst>
        </pc:picChg>
      </pc:sldChg>
      <pc:sldChg chg="delSp modSp add mod ord">
        <pc:chgData name="Arthur Graus" userId="8eea4202-ed45-4e99-ae2f-24d5bb7f00de" providerId="ADAL" clId="{08032583-B5E2-419D-A0C7-12D2B1F7399C}" dt="2024-03-08T11:57:02.717" v="4889" actId="478"/>
        <pc:sldMkLst>
          <pc:docMk/>
          <pc:sldMk cId="604933227" sldId="2076137813"/>
        </pc:sldMkLst>
        <pc:spChg chg="mod">
          <ac:chgData name="Arthur Graus" userId="8eea4202-ed45-4e99-ae2f-24d5bb7f00de" providerId="ADAL" clId="{08032583-B5E2-419D-A0C7-12D2B1F7399C}" dt="2024-03-08T11:56:41.473" v="4888" actId="20577"/>
          <ac:spMkLst>
            <pc:docMk/>
            <pc:sldMk cId="604933227" sldId="2076137813"/>
            <ac:spMk id="2" creationId="{1700052F-28D3-2BEA-BA0A-870D0F789F33}"/>
          </ac:spMkLst>
        </pc:spChg>
        <pc:spChg chg="del">
          <ac:chgData name="Arthur Graus" userId="8eea4202-ed45-4e99-ae2f-24d5bb7f00de" providerId="ADAL" clId="{08032583-B5E2-419D-A0C7-12D2B1F7399C}" dt="2024-03-08T11:57:02.717" v="4889" actId="478"/>
          <ac:spMkLst>
            <pc:docMk/>
            <pc:sldMk cId="604933227" sldId="2076137813"/>
            <ac:spMk id="3" creationId="{72D15EA2-16BD-228F-AC84-6F5C4A9FD28E}"/>
          </ac:spMkLst>
        </pc:spChg>
        <pc:spChg chg="mod">
          <ac:chgData name="Arthur Graus" userId="8eea4202-ed45-4e99-ae2f-24d5bb7f00de" providerId="ADAL" clId="{08032583-B5E2-419D-A0C7-12D2B1F7399C}" dt="2024-03-08T11:56:22.340" v="4883"/>
          <ac:spMkLst>
            <pc:docMk/>
            <pc:sldMk cId="604933227" sldId="2076137813"/>
            <ac:spMk id="4" creationId="{E0D396BA-13EE-C605-B9F8-A2DF390C626F}"/>
          </ac:spMkLst>
        </pc:spChg>
      </pc:sldChg>
      <pc:sldChg chg="add">
        <pc:chgData name="Arthur Graus" userId="8eea4202-ed45-4e99-ae2f-24d5bb7f00de" providerId="ADAL" clId="{08032583-B5E2-419D-A0C7-12D2B1F7399C}" dt="2024-03-08T11:56:22.340" v="4883"/>
        <pc:sldMkLst>
          <pc:docMk/>
          <pc:sldMk cId="910365996" sldId="2076137818"/>
        </pc:sldMkLst>
      </pc:sldChg>
      <pc:sldChg chg="add">
        <pc:chgData name="Arthur Graus" userId="8eea4202-ed45-4e99-ae2f-24d5bb7f00de" providerId="ADAL" clId="{08032583-B5E2-419D-A0C7-12D2B1F7399C}" dt="2024-03-08T11:56:22.340" v="4883"/>
        <pc:sldMkLst>
          <pc:docMk/>
          <pc:sldMk cId="3993621297" sldId="2076137820"/>
        </pc:sldMkLst>
      </pc:sldChg>
      <pc:sldChg chg="add">
        <pc:chgData name="Arthur Graus" userId="8eea4202-ed45-4e99-ae2f-24d5bb7f00de" providerId="ADAL" clId="{08032583-B5E2-419D-A0C7-12D2B1F7399C}" dt="2024-03-08T11:56:22.340" v="4883"/>
        <pc:sldMkLst>
          <pc:docMk/>
          <pc:sldMk cId="2325880021" sldId="2076137821"/>
        </pc:sldMkLst>
      </pc:sldChg>
      <pc:sldChg chg="addSp delSp modSp add mod modClrScheme chgLayout">
        <pc:chgData name="Arthur Graus" userId="8eea4202-ed45-4e99-ae2f-24d5bb7f00de" providerId="ADAL" clId="{08032583-B5E2-419D-A0C7-12D2B1F7399C}" dt="2024-03-07T16:31:42.356" v="3789" actId="1036"/>
        <pc:sldMkLst>
          <pc:docMk/>
          <pc:sldMk cId="1984054261" sldId="2076137892"/>
        </pc:sldMkLst>
        <pc:spChg chg="mod ord">
          <ac:chgData name="Arthur Graus" userId="8eea4202-ed45-4e99-ae2f-24d5bb7f00de" providerId="ADAL" clId="{08032583-B5E2-419D-A0C7-12D2B1F7399C}" dt="2024-02-25T13:52:03.418" v="1971" actId="27636"/>
          <ac:spMkLst>
            <pc:docMk/>
            <pc:sldMk cId="1984054261" sldId="2076137892"/>
            <ac:spMk id="2" creationId="{9CE57DC7-83D0-3B11-060E-7EE0A990577F}"/>
          </ac:spMkLst>
        </pc:spChg>
        <pc:spChg chg="mod ord">
          <ac:chgData name="Arthur Graus" userId="8eea4202-ed45-4e99-ae2f-24d5bb7f00de" providerId="ADAL" clId="{08032583-B5E2-419D-A0C7-12D2B1F7399C}" dt="2024-03-07T16:31:34.078" v="3767" actId="20577"/>
          <ac:spMkLst>
            <pc:docMk/>
            <pc:sldMk cId="1984054261" sldId="2076137892"/>
            <ac:spMk id="3" creationId="{079CD836-7E79-9EDE-6C22-ADC3878B0827}"/>
          </ac:spMkLst>
        </pc:spChg>
        <pc:spChg chg="add del mod">
          <ac:chgData name="Arthur Graus" userId="8eea4202-ed45-4e99-ae2f-24d5bb7f00de" providerId="ADAL" clId="{08032583-B5E2-419D-A0C7-12D2B1F7399C}" dt="2024-02-25T13:52:03.389" v="1970" actId="6264"/>
          <ac:spMkLst>
            <pc:docMk/>
            <pc:sldMk cId="1984054261" sldId="2076137892"/>
            <ac:spMk id="4" creationId="{0559E43B-E72B-FD2E-E76E-06A748E0205C}"/>
          </ac:spMkLst>
        </pc:spChg>
        <pc:spChg chg="add mod">
          <ac:chgData name="Arthur Graus" userId="8eea4202-ed45-4e99-ae2f-24d5bb7f00de" providerId="ADAL" clId="{08032583-B5E2-419D-A0C7-12D2B1F7399C}" dt="2024-02-27T11:39:47.390" v="2465" actId="1076"/>
          <ac:spMkLst>
            <pc:docMk/>
            <pc:sldMk cId="1984054261" sldId="2076137892"/>
            <ac:spMk id="4" creationId="{5DDACD1A-5B6E-7DDB-5899-A78426FF4C94}"/>
          </ac:spMkLst>
        </pc:spChg>
        <pc:picChg chg="add mod">
          <ac:chgData name="Arthur Graus" userId="8eea4202-ed45-4e99-ae2f-24d5bb7f00de" providerId="ADAL" clId="{08032583-B5E2-419D-A0C7-12D2B1F7399C}" dt="2024-02-25T14:21:38.099" v="2231" actId="1036"/>
          <ac:picMkLst>
            <pc:docMk/>
            <pc:sldMk cId="1984054261" sldId="2076137892"/>
            <ac:picMk id="5" creationId="{D31182FE-948A-7368-D573-129E119B57F1}"/>
          </ac:picMkLst>
        </pc:picChg>
        <pc:picChg chg="del mod">
          <ac:chgData name="Arthur Graus" userId="8eea4202-ed45-4e99-ae2f-24d5bb7f00de" providerId="ADAL" clId="{08032583-B5E2-419D-A0C7-12D2B1F7399C}" dt="2024-02-17T11:31:23.230" v="124" actId="478"/>
          <ac:picMkLst>
            <pc:docMk/>
            <pc:sldMk cId="1984054261" sldId="2076137892"/>
            <ac:picMk id="6" creationId="{807D8E48-F84F-47D3-2712-9875D3162B40}"/>
          </ac:picMkLst>
        </pc:picChg>
        <pc:picChg chg="add mod">
          <ac:chgData name="Arthur Graus" userId="8eea4202-ed45-4e99-ae2f-24d5bb7f00de" providerId="ADAL" clId="{08032583-B5E2-419D-A0C7-12D2B1F7399C}" dt="2024-02-27T11:39:47.390" v="2465" actId="1076"/>
          <ac:picMkLst>
            <pc:docMk/>
            <pc:sldMk cId="1984054261" sldId="2076137892"/>
            <ac:picMk id="6" creationId="{97E07255-9AD0-216B-47C5-269B428F943F}"/>
          </ac:picMkLst>
        </pc:picChg>
        <pc:picChg chg="mod">
          <ac:chgData name="Arthur Graus" userId="8eea4202-ed45-4e99-ae2f-24d5bb7f00de" providerId="ADAL" clId="{08032583-B5E2-419D-A0C7-12D2B1F7399C}" dt="2024-03-07T16:31:42.356" v="3789" actId="1036"/>
          <ac:picMkLst>
            <pc:docMk/>
            <pc:sldMk cId="1984054261" sldId="2076137892"/>
            <ac:picMk id="7" creationId="{5D37AB39-CB45-29FE-E3EC-11D0C28EC78E}"/>
          </ac:picMkLst>
        </pc:picChg>
        <pc:picChg chg="add del mod">
          <ac:chgData name="Arthur Graus" userId="8eea4202-ed45-4e99-ae2f-24d5bb7f00de" providerId="ADAL" clId="{08032583-B5E2-419D-A0C7-12D2B1F7399C}" dt="2024-02-17T11:33:53.263" v="135" actId="478"/>
          <ac:picMkLst>
            <pc:docMk/>
            <pc:sldMk cId="1984054261" sldId="2076137892"/>
            <ac:picMk id="8" creationId="{A4F50C86-7C07-2383-4416-FB28D3F1B28D}"/>
          </ac:picMkLst>
        </pc:picChg>
        <pc:picChg chg="mod">
          <ac:chgData name="Arthur Graus" userId="8eea4202-ed45-4e99-ae2f-24d5bb7f00de" providerId="ADAL" clId="{08032583-B5E2-419D-A0C7-12D2B1F7399C}" dt="2024-02-25T14:21:11.528" v="2211" actId="1036"/>
          <ac:picMkLst>
            <pc:docMk/>
            <pc:sldMk cId="1984054261" sldId="2076137892"/>
            <ac:picMk id="10" creationId="{47D7E1C5-852F-0FF9-80BB-E9CB22647619}"/>
          </ac:picMkLst>
        </pc:picChg>
        <pc:picChg chg="add del mod">
          <ac:chgData name="Arthur Graus" userId="8eea4202-ed45-4e99-ae2f-24d5bb7f00de" providerId="ADAL" clId="{08032583-B5E2-419D-A0C7-12D2B1F7399C}" dt="2024-02-27T11:38:52.938" v="2463" actId="478"/>
          <ac:picMkLst>
            <pc:docMk/>
            <pc:sldMk cId="1984054261" sldId="2076137892"/>
            <ac:picMk id="11" creationId="{3F9D00BB-87CC-498A-27BF-C9919CF6BB60}"/>
          </ac:picMkLst>
        </pc:picChg>
        <pc:picChg chg="mod">
          <ac:chgData name="Arthur Graus" userId="8eea4202-ed45-4e99-ae2f-24d5bb7f00de" providerId="ADAL" clId="{08032583-B5E2-419D-A0C7-12D2B1F7399C}" dt="2024-03-07T16:31:42.356" v="3789" actId="1036"/>
          <ac:picMkLst>
            <pc:docMk/>
            <pc:sldMk cId="1984054261" sldId="2076137892"/>
            <ac:picMk id="12" creationId="{54008EC3-2473-6B18-5D0C-62553C2C4C7B}"/>
          </ac:picMkLst>
        </pc:picChg>
        <pc:picChg chg="del mod">
          <ac:chgData name="Arthur Graus" userId="8eea4202-ed45-4e99-ae2f-24d5bb7f00de" providerId="ADAL" clId="{08032583-B5E2-419D-A0C7-12D2B1F7399C}" dt="2024-02-27T11:38:23.178" v="2459" actId="478"/>
          <ac:picMkLst>
            <pc:docMk/>
            <pc:sldMk cId="1984054261" sldId="2076137892"/>
            <ac:picMk id="13" creationId="{5D627B29-671F-ABBB-D9F2-9906CFAC04AE}"/>
          </ac:picMkLst>
        </pc:picChg>
        <pc:picChg chg="mod">
          <ac:chgData name="Arthur Graus" userId="8eea4202-ed45-4e99-ae2f-24d5bb7f00de" providerId="ADAL" clId="{08032583-B5E2-419D-A0C7-12D2B1F7399C}" dt="2024-03-07T16:31:42.356" v="3789" actId="1036"/>
          <ac:picMkLst>
            <pc:docMk/>
            <pc:sldMk cId="1984054261" sldId="2076137892"/>
            <ac:picMk id="1026" creationId="{37C3DB02-E4CE-0357-D131-860FC4763411}"/>
          </ac:picMkLst>
        </pc:picChg>
      </pc:sldChg>
      <pc:sldChg chg="addSp delSp modSp add mod modClrScheme chgLayout">
        <pc:chgData name="Arthur Graus" userId="8eea4202-ed45-4e99-ae2f-24d5bb7f00de" providerId="ADAL" clId="{08032583-B5E2-419D-A0C7-12D2B1F7399C}" dt="2024-02-25T13:44:10.753" v="1851" actId="14100"/>
        <pc:sldMkLst>
          <pc:docMk/>
          <pc:sldMk cId="3587301777" sldId="2076137894"/>
        </pc:sldMkLst>
        <pc:spChg chg="mod ord">
          <ac:chgData name="Arthur Graus" userId="8eea4202-ed45-4e99-ae2f-24d5bb7f00de" providerId="ADAL" clId="{08032583-B5E2-419D-A0C7-12D2B1F7399C}" dt="2024-02-25T13:44:10.753" v="1851" actId="14100"/>
          <ac:spMkLst>
            <pc:docMk/>
            <pc:sldMk cId="3587301777" sldId="2076137894"/>
            <ac:spMk id="2" creationId="{9CE57DC7-83D0-3B11-060E-7EE0A990577F}"/>
          </ac:spMkLst>
        </pc:spChg>
        <pc:spChg chg="mod ord">
          <ac:chgData name="Arthur Graus" userId="8eea4202-ed45-4e99-ae2f-24d5bb7f00de" providerId="ADAL" clId="{08032583-B5E2-419D-A0C7-12D2B1F7399C}" dt="2024-02-25T13:41:57.639" v="1797" actId="1036"/>
          <ac:spMkLst>
            <pc:docMk/>
            <pc:sldMk cId="3587301777" sldId="2076137894"/>
            <ac:spMk id="3" creationId="{079CD836-7E79-9EDE-6C22-ADC3878B0827}"/>
          </ac:spMkLst>
        </pc:spChg>
        <pc:spChg chg="add del mod">
          <ac:chgData name="Arthur Graus" userId="8eea4202-ed45-4e99-ae2f-24d5bb7f00de" providerId="ADAL" clId="{08032583-B5E2-419D-A0C7-12D2B1F7399C}" dt="2024-02-25T13:36:57.061" v="1632" actId="6264"/>
          <ac:spMkLst>
            <pc:docMk/>
            <pc:sldMk cId="3587301777" sldId="2076137894"/>
            <ac:spMk id="4" creationId="{BAB3F863-DD97-09F5-2E7A-E6506216FA27}"/>
          </ac:spMkLst>
        </pc:spChg>
        <pc:spChg chg="add del mod">
          <ac:chgData name="Arthur Graus" userId="8eea4202-ed45-4e99-ae2f-24d5bb7f00de" providerId="ADAL" clId="{08032583-B5E2-419D-A0C7-12D2B1F7399C}" dt="2024-02-25T13:39:09.557" v="1667" actId="6264"/>
          <ac:spMkLst>
            <pc:docMk/>
            <pc:sldMk cId="3587301777" sldId="2076137894"/>
            <ac:spMk id="8" creationId="{75363EA5-A310-A4E3-00F5-0063A385ADE0}"/>
          </ac:spMkLst>
        </pc:spChg>
        <pc:picChg chg="mod ord">
          <ac:chgData name="Arthur Graus" userId="8eea4202-ed45-4e99-ae2f-24d5bb7f00de" providerId="ADAL" clId="{08032583-B5E2-419D-A0C7-12D2B1F7399C}" dt="2024-02-25T13:41:57.639" v="1797" actId="1036"/>
          <ac:picMkLst>
            <pc:docMk/>
            <pc:sldMk cId="3587301777" sldId="2076137894"/>
            <ac:picMk id="5" creationId="{F9E01F64-7394-9CFB-9B3A-CAC102F276EE}"/>
          </ac:picMkLst>
        </pc:picChg>
        <pc:picChg chg="mod">
          <ac:chgData name="Arthur Graus" userId="8eea4202-ed45-4e99-ae2f-24d5bb7f00de" providerId="ADAL" clId="{08032583-B5E2-419D-A0C7-12D2B1F7399C}" dt="2024-02-25T13:41:57.639" v="1797" actId="1036"/>
          <ac:picMkLst>
            <pc:docMk/>
            <pc:sldMk cId="3587301777" sldId="2076137894"/>
            <ac:picMk id="6" creationId="{D378FF28-2E8F-FC1C-91E2-50C445DEC006}"/>
          </ac:picMkLst>
        </pc:picChg>
        <pc:picChg chg="mod">
          <ac:chgData name="Arthur Graus" userId="8eea4202-ed45-4e99-ae2f-24d5bb7f00de" providerId="ADAL" clId="{08032583-B5E2-419D-A0C7-12D2B1F7399C}" dt="2024-02-25T13:41:57.639" v="1797" actId="1036"/>
          <ac:picMkLst>
            <pc:docMk/>
            <pc:sldMk cId="3587301777" sldId="2076137894"/>
            <ac:picMk id="7" creationId="{5D37AB39-CB45-29FE-E3EC-11D0C28EC78E}"/>
          </ac:picMkLst>
        </pc:picChg>
        <pc:picChg chg="mod">
          <ac:chgData name="Arthur Graus" userId="8eea4202-ed45-4e99-ae2f-24d5bb7f00de" providerId="ADAL" clId="{08032583-B5E2-419D-A0C7-12D2B1F7399C}" dt="2024-02-25T13:41:57.639" v="1797" actId="1036"/>
          <ac:picMkLst>
            <pc:docMk/>
            <pc:sldMk cId="3587301777" sldId="2076137894"/>
            <ac:picMk id="9" creationId="{F4B6F093-3C7C-BB7D-32F5-6180B5664D45}"/>
          </ac:picMkLst>
        </pc:picChg>
        <pc:picChg chg="mod">
          <ac:chgData name="Arthur Graus" userId="8eea4202-ed45-4e99-ae2f-24d5bb7f00de" providerId="ADAL" clId="{08032583-B5E2-419D-A0C7-12D2B1F7399C}" dt="2024-02-25T13:41:57.639" v="1797" actId="1036"/>
          <ac:picMkLst>
            <pc:docMk/>
            <pc:sldMk cId="3587301777" sldId="2076137894"/>
            <ac:picMk id="13" creationId="{5D627B29-671F-ABBB-D9F2-9906CFAC04AE}"/>
          </ac:picMkLst>
        </pc:picChg>
        <pc:picChg chg="mod">
          <ac:chgData name="Arthur Graus" userId="8eea4202-ed45-4e99-ae2f-24d5bb7f00de" providerId="ADAL" clId="{08032583-B5E2-419D-A0C7-12D2B1F7399C}" dt="2024-02-25T13:41:57.639" v="1797" actId="1036"/>
          <ac:picMkLst>
            <pc:docMk/>
            <pc:sldMk cId="3587301777" sldId="2076137894"/>
            <ac:picMk id="1026" creationId="{37C3DB02-E4CE-0357-D131-860FC4763411}"/>
          </ac:picMkLst>
        </pc:picChg>
      </pc:sldChg>
      <pc:sldChg chg="addSp delSp modSp add del mod modClrScheme chgLayout">
        <pc:chgData name="Arthur Graus" userId="8eea4202-ed45-4e99-ae2f-24d5bb7f00de" providerId="ADAL" clId="{08032583-B5E2-419D-A0C7-12D2B1F7399C}" dt="2024-02-17T17:47:05.913" v="475" actId="47"/>
        <pc:sldMkLst>
          <pc:docMk/>
          <pc:sldMk cId="293789093" sldId="2076137911"/>
        </pc:sldMkLst>
        <pc:spChg chg="add mod ord">
          <ac:chgData name="Arthur Graus" userId="8eea4202-ed45-4e99-ae2f-24d5bb7f00de" providerId="ADAL" clId="{08032583-B5E2-419D-A0C7-12D2B1F7399C}" dt="2024-02-17T17:25:39.043" v="465" actId="6549"/>
          <ac:spMkLst>
            <pc:docMk/>
            <pc:sldMk cId="293789093" sldId="2076137911"/>
            <ac:spMk id="2" creationId="{F6A6A147-FDB8-80B4-2644-006764E70BF0}"/>
          </ac:spMkLst>
        </pc:spChg>
        <pc:picChg chg="add mod">
          <ac:chgData name="Arthur Graus" userId="8eea4202-ed45-4e99-ae2f-24d5bb7f00de" providerId="ADAL" clId="{08032583-B5E2-419D-A0C7-12D2B1F7399C}" dt="2024-02-17T17:34:44.166" v="469" actId="1076"/>
          <ac:picMkLst>
            <pc:docMk/>
            <pc:sldMk cId="293789093" sldId="2076137911"/>
            <ac:picMk id="4" creationId="{BE1D6661-BDD5-93E4-BAAD-14BB2798ECD6}"/>
          </ac:picMkLst>
        </pc:picChg>
        <pc:picChg chg="del">
          <ac:chgData name="Arthur Graus" userId="8eea4202-ed45-4e99-ae2f-24d5bb7f00de" providerId="ADAL" clId="{08032583-B5E2-419D-A0C7-12D2B1F7399C}" dt="2024-02-17T17:25:20.239" v="448" actId="478"/>
          <ac:picMkLst>
            <pc:docMk/>
            <pc:sldMk cId="293789093" sldId="2076137911"/>
            <ac:picMk id="1026" creationId="{326A6DC9-ACB0-903B-06D3-B583AED486CB}"/>
          </ac:picMkLst>
        </pc:picChg>
      </pc:sldChg>
      <pc:sldChg chg="addSp delSp modSp new del mod modClrScheme chgLayout">
        <pc:chgData name="Arthur Graus" userId="8eea4202-ed45-4e99-ae2f-24d5bb7f00de" providerId="ADAL" clId="{08032583-B5E2-419D-A0C7-12D2B1F7399C}" dt="2024-02-17T12:03:22.926" v="401" actId="47"/>
        <pc:sldMkLst>
          <pc:docMk/>
          <pc:sldMk cId="2756174496" sldId="2076137912"/>
        </pc:sldMkLst>
        <pc:spChg chg="del mod ord">
          <ac:chgData name="Arthur Graus" userId="8eea4202-ed45-4e99-ae2f-24d5bb7f00de" providerId="ADAL" clId="{08032583-B5E2-419D-A0C7-12D2B1F7399C}" dt="2024-02-17T12:02:24.041" v="392" actId="700"/>
          <ac:spMkLst>
            <pc:docMk/>
            <pc:sldMk cId="2756174496" sldId="2076137912"/>
            <ac:spMk id="2" creationId="{DD02B59C-0EED-ABFD-C426-A2FF4D90B6FF}"/>
          </ac:spMkLst>
        </pc:spChg>
        <pc:spChg chg="del">
          <ac:chgData name="Arthur Graus" userId="8eea4202-ed45-4e99-ae2f-24d5bb7f00de" providerId="ADAL" clId="{08032583-B5E2-419D-A0C7-12D2B1F7399C}" dt="2024-02-17T12:02:24.041" v="392" actId="700"/>
          <ac:spMkLst>
            <pc:docMk/>
            <pc:sldMk cId="2756174496" sldId="2076137912"/>
            <ac:spMk id="3" creationId="{EA51CE39-7325-691E-6CFC-B7CE9BA60431}"/>
          </ac:spMkLst>
        </pc:spChg>
        <pc:spChg chg="add mod ord">
          <ac:chgData name="Arthur Graus" userId="8eea4202-ed45-4e99-ae2f-24d5bb7f00de" providerId="ADAL" clId="{08032583-B5E2-419D-A0C7-12D2B1F7399C}" dt="2024-02-17T12:02:27.584" v="399"/>
          <ac:spMkLst>
            <pc:docMk/>
            <pc:sldMk cId="2756174496" sldId="2076137912"/>
            <ac:spMk id="4" creationId="{E5069ABD-0270-FD76-5B08-FB09DFBA781C}"/>
          </ac:spMkLst>
        </pc:spChg>
      </pc:sldChg>
      <pc:sldChg chg="addSp delSp modSp add del mod ord modClrScheme chgLayout">
        <pc:chgData name="Arthur Graus" userId="8eea4202-ed45-4e99-ae2f-24d5bb7f00de" providerId="ADAL" clId="{08032583-B5E2-419D-A0C7-12D2B1F7399C}" dt="2024-03-08T11:46:56.017" v="4823" actId="47"/>
        <pc:sldMkLst>
          <pc:docMk/>
          <pc:sldMk cId="3571476286" sldId="2076137912"/>
        </pc:sldMkLst>
        <pc:spChg chg="mod ord">
          <ac:chgData name="Arthur Graus" userId="8eea4202-ed45-4e99-ae2f-24d5bb7f00de" providerId="ADAL" clId="{08032583-B5E2-419D-A0C7-12D2B1F7399C}" dt="2024-02-27T11:42:36.571" v="2486" actId="1036"/>
          <ac:spMkLst>
            <pc:docMk/>
            <pc:sldMk cId="3571476286" sldId="2076137912"/>
            <ac:spMk id="2" creationId="{61167A63-9020-CFA1-8AFF-CE6F7FBDF38C}"/>
          </ac:spMkLst>
        </pc:spChg>
        <pc:spChg chg="add del mod ord">
          <ac:chgData name="Arthur Graus" userId="8eea4202-ed45-4e99-ae2f-24d5bb7f00de" providerId="ADAL" clId="{08032583-B5E2-419D-A0C7-12D2B1F7399C}" dt="2024-02-25T14:23:02.914" v="2267" actId="478"/>
          <ac:spMkLst>
            <pc:docMk/>
            <pc:sldMk cId="3571476286" sldId="2076137912"/>
            <ac:spMk id="3" creationId="{88D486E4-E7E9-E300-7B26-383CA2F35897}"/>
          </ac:spMkLst>
        </pc:spChg>
        <pc:picChg chg="add mod">
          <ac:chgData name="Arthur Graus" userId="8eea4202-ed45-4e99-ae2f-24d5bb7f00de" providerId="ADAL" clId="{08032583-B5E2-419D-A0C7-12D2B1F7399C}" dt="2024-03-07T16:30:13.403" v="3750" actId="207"/>
          <ac:picMkLst>
            <pc:docMk/>
            <pc:sldMk cId="3571476286" sldId="2076137912"/>
            <ac:picMk id="3" creationId="{540BE69B-EB20-D0D3-6B9C-0FE18716ED6C}"/>
          </ac:picMkLst>
        </pc:picChg>
      </pc:sldChg>
      <pc:sldChg chg="addSp delSp modSp add mod modClrScheme chgLayout">
        <pc:chgData name="Arthur Graus" userId="8eea4202-ed45-4e99-ae2f-24d5bb7f00de" providerId="ADAL" clId="{08032583-B5E2-419D-A0C7-12D2B1F7399C}" dt="2024-03-08T10:19:06.284" v="4127" actId="6549"/>
        <pc:sldMkLst>
          <pc:docMk/>
          <pc:sldMk cId="2865653064" sldId="2076137913"/>
        </pc:sldMkLst>
        <pc:spChg chg="mod ord">
          <ac:chgData name="Arthur Graus" userId="8eea4202-ed45-4e99-ae2f-24d5bb7f00de" providerId="ADAL" clId="{08032583-B5E2-419D-A0C7-12D2B1F7399C}" dt="2024-03-08T10:08:46.377" v="3817" actId="6549"/>
          <ac:spMkLst>
            <pc:docMk/>
            <pc:sldMk cId="2865653064" sldId="2076137913"/>
            <ac:spMk id="2" creationId="{AED326D8-C341-E5EC-F1CC-B876BDC3BB44}"/>
          </ac:spMkLst>
        </pc:spChg>
        <pc:spChg chg="add del mod">
          <ac:chgData name="Arthur Graus" userId="8eea4202-ed45-4e99-ae2f-24d5bb7f00de" providerId="ADAL" clId="{08032583-B5E2-419D-A0C7-12D2B1F7399C}" dt="2024-02-27T11:34:49.295" v="2431" actId="6264"/>
          <ac:spMkLst>
            <pc:docMk/>
            <pc:sldMk cId="2865653064" sldId="2076137913"/>
            <ac:spMk id="3" creationId="{8697F05C-965C-2B37-AF01-7BB50885630C}"/>
          </ac:spMkLst>
        </pc:spChg>
        <pc:spChg chg="add del mod">
          <ac:chgData name="Arthur Graus" userId="8eea4202-ed45-4e99-ae2f-24d5bb7f00de" providerId="ADAL" clId="{08032583-B5E2-419D-A0C7-12D2B1F7399C}" dt="2024-02-27T11:34:49.295" v="2431" actId="6264"/>
          <ac:spMkLst>
            <pc:docMk/>
            <pc:sldMk cId="2865653064" sldId="2076137913"/>
            <ac:spMk id="4" creationId="{D5564C9F-48F2-AC8B-0F6F-B2C5C549A841}"/>
          </ac:spMkLst>
        </pc:spChg>
        <pc:spChg chg="add del mod">
          <ac:chgData name="Arthur Graus" userId="8eea4202-ed45-4e99-ae2f-24d5bb7f00de" providerId="ADAL" clId="{08032583-B5E2-419D-A0C7-12D2B1F7399C}" dt="2024-02-27T11:34:48.727" v="2430" actId="6264"/>
          <ac:spMkLst>
            <pc:docMk/>
            <pc:sldMk cId="2865653064" sldId="2076137913"/>
            <ac:spMk id="5" creationId="{55D25C9A-D308-E190-9829-E87CEF89E494}"/>
          </ac:spMkLst>
        </pc:spChg>
        <pc:spChg chg="add del mod">
          <ac:chgData name="Arthur Graus" userId="8eea4202-ed45-4e99-ae2f-24d5bb7f00de" providerId="ADAL" clId="{08032583-B5E2-419D-A0C7-12D2B1F7399C}" dt="2024-02-27T11:34:48.727" v="2430" actId="6264"/>
          <ac:spMkLst>
            <pc:docMk/>
            <pc:sldMk cId="2865653064" sldId="2076137913"/>
            <ac:spMk id="7" creationId="{0E9714B8-681B-EDCF-7CDA-74D2A49B6BDB}"/>
          </ac:spMkLst>
        </pc:spChg>
        <pc:spChg chg="add mod ord">
          <ac:chgData name="Arthur Graus" userId="8eea4202-ed45-4e99-ae2f-24d5bb7f00de" providerId="ADAL" clId="{08032583-B5E2-419D-A0C7-12D2B1F7399C}" dt="2024-03-08T10:19:06.284" v="4127" actId="6549"/>
          <ac:spMkLst>
            <pc:docMk/>
            <pc:sldMk cId="2865653064" sldId="2076137913"/>
            <ac:spMk id="11" creationId="{0300AC69-9907-47B1-AE57-6E4F4017AC97}"/>
          </ac:spMkLst>
        </pc:spChg>
        <pc:picChg chg="del">
          <ac:chgData name="Arthur Graus" userId="8eea4202-ed45-4e99-ae2f-24d5bb7f00de" providerId="ADAL" clId="{08032583-B5E2-419D-A0C7-12D2B1F7399C}" dt="2024-02-17T17:46:26.540" v="471" actId="478"/>
          <ac:picMkLst>
            <pc:docMk/>
            <pc:sldMk cId="2865653064" sldId="2076137913"/>
            <ac:picMk id="4" creationId="{5B653465-B21F-6C46-E1E8-03E41674DA66}"/>
          </ac:picMkLst>
        </pc:picChg>
        <pc:picChg chg="add del mod">
          <ac:chgData name="Arthur Graus" userId="8eea4202-ed45-4e99-ae2f-24d5bb7f00de" providerId="ADAL" clId="{08032583-B5E2-419D-A0C7-12D2B1F7399C}" dt="2024-02-18T10:52:13.675" v="508" actId="478"/>
          <ac:picMkLst>
            <pc:docMk/>
            <pc:sldMk cId="2865653064" sldId="2076137913"/>
            <ac:picMk id="5" creationId="{27BD4B5C-74C5-482D-99B1-1FF4874A5B74}"/>
          </ac:picMkLst>
        </pc:picChg>
        <pc:picChg chg="add mod">
          <ac:chgData name="Arthur Graus" userId="8eea4202-ed45-4e99-ae2f-24d5bb7f00de" providerId="ADAL" clId="{08032583-B5E2-419D-A0C7-12D2B1F7399C}" dt="2024-03-07T09:41:20.699" v="2971" actId="207"/>
          <ac:picMkLst>
            <pc:docMk/>
            <pc:sldMk cId="2865653064" sldId="2076137913"/>
            <ac:picMk id="6" creationId="{172DA260-8E12-6BF0-DE34-A04B1D3BC3CF}"/>
          </ac:picMkLst>
        </pc:picChg>
        <pc:picChg chg="add del mod">
          <ac:chgData name="Arthur Graus" userId="8eea4202-ed45-4e99-ae2f-24d5bb7f00de" providerId="ADAL" clId="{08032583-B5E2-419D-A0C7-12D2B1F7399C}" dt="2024-02-18T10:52:56.574" v="513" actId="478"/>
          <ac:picMkLst>
            <pc:docMk/>
            <pc:sldMk cId="2865653064" sldId="2076137913"/>
            <ac:picMk id="8" creationId="{9DE04C7C-8923-3538-BFF4-B8B21BFC584A}"/>
          </ac:picMkLst>
        </pc:picChg>
        <pc:picChg chg="add del mod">
          <ac:chgData name="Arthur Graus" userId="8eea4202-ed45-4e99-ae2f-24d5bb7f00de" providerId="ADAL" clId="{08032583-B5E2-419D-A0C7-12D2B1F7399C}" dt="2024-02-18T16:30:53.126" v="897" actId="478"/>
          <ac:picMkLst>
            <pc:docMk/>
            <pc:sldMk cId="2865653064" sldId="2076137913"/>
            <ac:picMk id="10" creationId="{A511189F-0923-3DF3-CD45-1D9C213892AA}"/>
          </ac:picMkLst>
        </pc:picChg>
        <pc:picChg chg="add del mod">
          <ac:chgData name="Arthur Graus" userId="8eea4202-ed45-4e99-ae2f-24d5bb7f00de" providerId="ADAL" clId="{08032583-B5E2-419D-A0C7-12D2B1F7399C}" dt="2024-02-18T16:39:11.248" v="1068" actId="478"/>
          <ac:picMkLst>
            <pc:docMk/>
            <pc:sldMk cId="2865653064" sldId="2076137913"/>
            <ac:picMk id="13" creationId="{5C3208E4-40F1-26CB-2ADC-47866CB44EE8}"/>
          </ac:picMkLst>
        </pc:picChg>
        <pc:picChg chg="add mod modCrop">
          <ac:chgData name="Arthur Graus" userId="8eea4202-ed45-4e99-ae2f-24d5bb7f00de" providerId="ADAL" clId="{08032583-B5E2-419D-A0C7-12D2B1F7399C}" dt="2024-02-25T13:49:04.403" v="1883" actId="1037"/>
          <ac:picMkLst>
            <pc:docMk/>
            <pc:sldMk cId="2865653064" sldId="2076137913"/>
            <ac:picMk id="15" creationId="{D65051DE-36A6-0A7B-3BA7-8A7F42E2EB88}"/>
          </ac:picMkLst>
        </pc:picChg>
      </pc:sldChg>
      <pc:sldChg chg="addSp delSp modSp add del mod">
        <pc:chgData name="Arthur Graus" userId="8eea4202-ed45-4e99-ae2f-24d5bb7f00de" providerId="ADAL" clId="{08032583-B5E2-419D-A0C7-12D2B1F7399C}" dt="2024-02-19T07:29:03.636" v="1371" actId="47"/>
        <pc:sldMkLst>
          <pc:docMk/>
          <pc:sldMk cId="2240699314" sldId="2076137914"/>
        </pc:sldMkLst>
        <pc:spChg chg="mod">
          <ac:chgData name="Arthur Graus" userId="8eea4202-ed45-4e99-ae2f-24d5bb7f00de" providerId="ADAL" clId="{08032583-B5E2-419D-A0C7-12D2B1F7399C}" dt="2024-02-17T18:01:34.738" v="507" actId="6549"/>
          <ac:spMkLst>
            <pc:docMk/>
            <pc:sldMk cId="2240699314" sldId="2076137914"/>
            <ac:spMk id="2" creationId="{7C648D8C-C0FF-7BCA-70B1-CF668DEDA0BA}"/>
          </ac:spMkLst>
        </pc:spChg>
        <pc:picChg chg="add mod">
          <ac:chgData name="Arthur Graus" userId="8eea4202-ed45-4e99-ae2f-24d5bb7f00de" providerId="ADAL" clId="{08032583-B5E2-419D-A0C7-12D2B1F7399C}" dt="2024-02-17T18:01:16.144" v="501"/>
          <ac:picMkLst>
            <pc:docMk/>
            <pc:sldMk cId="2240699314" sldId="2076137914"/>
            <ac:picMk id="3" creationId="{17040109-574D-C4D5-1867-3162FAE19141}"/>
          </ac:picMkLst>
        </pc:picChg>
        <pc:picChg chg="del">
          <ac:chgData name="Arthur Graus" userId="8eea4202-ed45-4e99-ae2f-24d5bb7f00de" providerId="ADAL" clId="{08032583-B5E2-419D-A0C7-12D2B1F7399C}" dt="2024-02-18T10:57:57.276" v="709" actId="478"/>
          <ac:picMkLst>
            <pc:docMk/>
            <pc:sldMk cId="2240699314" sldId="2076137914"/>
            <ac:picMk id="5" creationId="{9E5CF713-A5D9-B2CF-0BD1-2D137E62E422}"/>
          </ac:picMkLst>
        </pc:picChg>
      </pc:sldChg>
      <pc:sldChg chg="modSp add del mod">
        <pc:chgData name="Arthur Graus" userId="8eea4202-ed45-4e99-ae2f-24d5bb7f00de" providerId="ADAL" clId="{08032583-B5E2-419D-A0C7-12D2B1F7399C}" dt="2024-02-18T16:47:48.260" v="1144" actId="47"/>
        <pc:sldMkLst>
          <pc:docMk/>
          <pc:sldMk cId="2504958230" sldId="2076137915"/>
        </pc:sldMkLst>
        <pc:spChg chg="mod">
          <ac:chgData name="Arthur Graus" userId="8eea4202-ed45-4e99-ae2f-24d5bb7f00de" providerId="ADAL" clId="{08032583-B5E2-419D-A0C7-12D2B1F7399C}" dt="2024-02-18T11:03:10.472" v="739" actId="20577"/>
          <ac:spMkLst>
            <pc:docMk/>
            <pc:sldMk cId="2504958230" sldId="2076137915"/>
            <ac:spMk id="2" creationId="{A25CFDE7-4E8C-DEC1-C3A7-6B2BCB11C13A}"/>
          </ac:spMkLst>
        </pc:spChg>
        <pc:spChg chg="mod">
          <ac:chgData name="Arthur Graus" userId="8eea4202-ed45-4e99-ae2f-24d5bb7f00de" providerId="ADAL" clId="{08032583-B5E2-419D-A0C7-12D2B1F7399C}" dt="2024-02-18T16:23:43.334" v="896" actId="20577"/>
          <ac:spMkLst>
            <pc:docMk/>
            <pc:sldMk cId="2504958230" sldId="2076137915"/>
            <ac:spMk id="11" creationId="{736B36F7-846B-C080-3075-7E45A2683A37}"/>
          </ac:spMkLst>
        </pc:spChg>
        <pc:picChg chg="mod modCrop">
          <ac:chgData name="Arthur Graus" userId="8eea4202-ed45-4e99-ae2f-24d5bb7f00de" providerId="ADAL" clId="{08032583-B5E2-419D-A0C7-12D2B1F7399C}" dt="2024-02-18T15:07:34.601" v="857" actId="1076"/>
          <ac:picMkLst>
            <pc:docMk/>
            <pc:sldMk cId="2504958230" sldId="2076137915"/>
            <ac:picMk id="10" creationId="{2ACC13D8-14DC-9FAF-3E4B-C0530B473228}"/>
          </ac:picMkLst>
        </pc:picChg>
      </pc:sldChg>
      <pc:sldChg chg="addSp delSp modSp add mod">
        <pc:chgData name="Arthur Graus" userId="8eea4202-ed45-4e99-ae2f-24d5bb7f00de" providerId="ADAL" clId="{08032583-B5E2-419D-A0C7-12D2B1F7399C}" dt="2024-03-07T12:52:32.168" v="3489" actId="255"/>
        <pc:sldMkLst>
          <pc:docMk/>
          <pc:sldMk cId="4132060433" sldId="2076137916"/>
        </pc:sldMkLst>
        <pc:spChg chg="mod">
          <ac:chgData name="Arthur Graus" userId="8eea4202-ed45-4e99-ae2f-24d5bb7f00de" providerId="ADAL" clId="{08032583-B5E2-419D-A0C7-12D2B1F7399C}" dt="2024-03-07T12:52:32.168" v="3489" actId="255"/>
          <ac:spMkLst>
            <pc:docMk/>
            <pc:sldMk cId="4132060433" sldId="2076137916"/>
            <ac:spMk id="2" creationId="{BD026986-8D30-B9E6-270C-5261A5618096}"/>
          </ac:spMkLst>
        </pc:spChg>
        <pc:spChg chg="mod">
          <ac:chgData name="Arthur Graus" userId="8eea4202-ed45-4e99-ae2f-24d5bb7f00de" providerId="ADAL" clId="{08032583-B5E2-419D-A0C7-12D2B1F7399C}" dt="2024-02-25T13:49:38.950" v="1925" actId="1035"/>
          <ac:spMkLst>
            <pc:docMk/>
            <pc:sldMk cId="4132060433" sldId="2076137916"/>
            <ac:spMk id="11" creationId="{2F85A617-F87A-1B68-2C6B-97B3D7BF9DE3}"/>
          </ac:spMkLst>
        </pc:spChg>
        <pc:picChg chg="add del mod modCrop">
          <ac:chgData name="Arthur Graus" userId="8eea4202-ed45-4e99-ae2f-24d5bb7f00de" providerId="ADAL" clId="{08032583-B5E2-419D-A0C7-12D2B1F7399C}" dt="2024-02-18T16:53:21.065" v="1233" actId="478"/>
          <ac:picMkLst>
            <pc:docMk/>
            <pc:sldMk cId="4132060433" sldId="2076137916"/>
            <ac:picMk id="4" creationId="{74011E2A-18D8-B7A1-1650-6AAF63C0731C}"/>
          </ac:picMkLst>
        </pc:picChg>
        <pc:picChg chg="mod">
          <ac:chgData name="Arthur Graus" userId="8eea4202-ed45-4e99-ae2f-24d5bb7f00de" providerId="ADAL" clId="{08032583-B5E2-419D-A0C7-12D2B1F7399C}" dt="2024-03-07T09:41:27.913" v="2972" actId="207"/>
          <ac:picMkLst>
            <pc:docMk/>
            <pc:sldMk cId="4132060433" sldId="2076137916"/>
            <ac:picMk id="6" creationId="{8B4756B3-3F7D-836B-64FD-03F0FB476137}"/>
          </ac:picMkLst>
        </pc:picChg>
        <pc:picChg chg="add mod">
          <ac:chgData name="Arthur Graus" userId="8eea4202-ed45-4e99-ae2f-24d5bb7f00de" providerId="ADAL" clId="{08032583-B5E2-419D-A0C7-12D2B1F7399C}" dt="2024-02-25T13:49:29.975" v="1888" actId="14100"/>
          <ac:picMkLst>
            <pc:docMk/>
            <pc:sldMk cId="4132060433" sldId="2076137916"/>
            <ac:picMk id="7" creationId="{7CDBEFA4-D225-098D-2998-33299AAA1D4F}"/>
          </ac:picMkLst>
        </pc:picChg>
        <pc:picChg chg="del">
          <ac:chgData name="Arthur Graus" userId="8eea4202-ed45-4e99-ae2f-24d5bb7f00de" providerId="ADAL" clId="{08032583-B5E2-419D-A0C7-12D2B1F7399C}" dt="2024-02-18T16:43:40.949" v="1082" actId="478"/>
          <ac:picMkLst>
            <pc:docMk/>
            <pc:sldMk cId="4132060433" sldId="2076137916"/>
            <ac:picMk id="13" creationId="{4E3F4A68-E24C-4A19-079E-C6C7EE70E75A}"/>
          </ac:picMkLst>
        </pc:picChg>
      </pc:sldChg>
      <pc:sldChg chg="addSp delSp modSp add mod chgLayout">
        <pc:chgData name="Arthur Graus" userId="8eea4202-ed45-4e99-ae2f-24d5bb7f00de" providerId="ADAL" clId="{08032583-B5E2-419D-A0C7-12D2B1F7399C}" dt="2024-03-07T12:52:39.067" v="3490" actId="255"/>
        <pc:sldMkLst>
          <pc:docMk/>
          <pc:sldMk cId="3555688803" sldId="2076137917"/>
        </pc:sldMkLst>
        <pc:spChg chg="mod ord">
          <ac:chgData name="Arthur Graus" userId="8eea4202-ed45-4e99-ae2f-24d5bb7f00de" providerId="ADAL" clId="{08032583-B5E2-419D-A0C7-12D2B1F7399C}" dt="2024-03-07T12:52:39.067" v="3490" actId="255"/>
          <ac:spMkLst>
            <pc:docMk/>
            <pc:sldMk cId="3555688803" sldId="2076137917"/>
            <ac:spMk id="2" creationId="{F614B8D7-B20C-0800-9187-E859C7F60304}"/>
          </ac:spMkLst>
        </pc:spChg>
        <pc:spChg chg="add del mod">
          <ac:chgData name="Arthur Graus" userId="8eea4202-ed45-4e99-ae2f-24d5bb7f00de" providerId="ADAL" clId="{08032583-B5E2-419D-A0C7-12D2B1F7399C}" dt="2024-02-25T13:36:17.115" v="1627" actId="6264"/>
          <ac:spMkLst>
            <pc:docMk/>
            <pc:sldMk cId="3555688803" sldId="2076137917"/>
            <ac:spMk id="3" creationId="{05AAF1CB-13B6-5AB4-E62C-59B6451FC58D}"/>
          </ac:spMkLst>
        </pc:spChg>
        <pc:spChg chg="add del mod ord">
          <ac:chgData name="Arthur Graus" userId="8eea4202-ed45-4e99-ae2f-24d5bb7f00de" providerId="ADAL" clId="{08032583-B5E2-419D-A0C7-12D2B1F7399C}" dt="2024-02-25T13:36:17.115" v="1627" actId="6264"/>
          <ac:spMkLst>
            <pc:docMk/>
            <pc:sldMk cId="3555688803" sldId="2076137917"/>
            <ac:spMk id="4" creationId="{BD96B22F-168B-C5F9-C01C-F385AB6265A8}"/>
          </ac:spMkLst>
        </pc:spChg>
        <pc:spChg chg="add del mod">
          <ac:chgData name="Arthur Graus" userId="8eea4202-ed45-4e99-ae2f-24d5bb7f00de" providerId="ADAL" clId="{08032583-B5E2-419D-A0C7-12D2B1F7399C}" dt="2024-02-18T16:48:28.591" v="1179" actId="478"/>
          <ac:spMkLst>
            <pc:docMk/>
            <pc:sldMk cId="3555688803" sldId="2076137917"/>
            <ac:spMk id="5" creationId="{79004FE0-9362-1906-39FB-0D4A430CD876}"/>
          </ac:spMkLst>
        </pc:spChg>
        <pc:spChg chg="add del mod">
          <ac:chgData name="Arthur Graus" userId="8eea4202-ed45-4e99-ae2f-24d5bb7f00de" providerId="ADAL" clId="{08032583-B5E2-419D-A0C7-12D2B1F7399C}" dt="2024-02-25T13:49:48.182" v="1926" actId="6264"/>
          <ac:spMkLst>
            <pc:docMk/>
            <pc:sldMk cId="3555688803" sldId="2076137917"/>
            <ac:spMk id="5" creationId="{9C45B959-7321-231D-00DF-05999541FA7F}"/>
          </ac:spMkLst>
        </pc:spChg>
        <pc:spChg chg="add del mod">
          <ac:chgData name="Arthur Graus" userId="8eea4202-ed45-4e99-ae2f-24d5bb7f00de" providerId="ADAL" clId="{08032583-B5E2-419D-A0C7-12D2B1F7399C}" dt="2024-02-25T13:49:53.078" v="1928" actId="478"/>
          <ac:spMkLst>
            <pc:docMk/>
            <pc:sldMk cId="3555688803" sldId="2076137917"/>
            <ac:spMk id="7" creationId="{173324EB-7465-0905-5A94-0D6AC234D426}"/>
          </ac:spMkLst>
        </pc:spChg>
        <pc:spChg chg="add mod ord">
          <ac:chgData name="Arthur Graus" userId="8eea4202-ed45-4e99-ae2f-24d5bb7f00de" providerId="ADAL" clId="{08032583-B5E2-419D-A0C7-12D2B1F7399C}" dt="2024-02-25T13:50:31.178" v="1933" actId="14100"/>
          <ac:spMkLst>
            <pc:docMk/>
            <pc:sldMk cId="3555688803" sldId="2076137917"/>
            <ac:spMk id="8" creationId="{9990C311-2F33-EA6E-63DE-0497117C7D83}"/>
          </ac:spMkLst>
        </pc:spChg>
        <pc:spChg chg="del">
          <ac:chgData name="Arthur Graus" userId="8eea4202-ed45-4e99-ae2f-24d5bb7f00de" providerId="ADAL" clId="{08032583-B5E2-419D-A0C7-12D2B1F7399C}" dt="2024-02-18T16:48:24.878" v="1177" actId="478"/>
          <ac:spMkLst>
            <pc:docMk/>
            <pc:sldMk cId="3555688803" sldId="2076137917"/>
            <ac:spMk id="11" creationId="{55371CE9-92F6-9BC7-BD62-7D66DF1DAEE8}"/>
          </ac:spMkLst>
        </pc:spChg>
        <pc:picChg chg="del">
          <ac:chgData name="Arthur Graus" userId="8eea4202-ed45-4e99-ae2f-24d5bb7f00de" providerId="ADAL" clId="{08032583-B5E2-419D-A0C7-12D2B1F7399C}" dt="2024-02-18T16:49:03.642" v="1232" actId="478"/>
          <ac:picMkLst>
            <pc:docMk/>
            <pc:sldMk cId="3555688803" sldId="2076137917"/>
            <ac:picMk id="4" creationId="{3AAF1F09-DA65-56C1-FB89-AA57BE3F0B26}"/>
          </ac:picMkLst>
        </pc:picChg>
        <pc:picChg chg="mod">
          <ac:chgData name="Arthur Graus" userId="8eea4202-ed45-4e99-ae2f-24d5bb7f00de" providerId="ADAL" clId="{08032583-B5E2-419D-A0C7-12D2B1F7399C}" dt="2024-03-07T09:41:33.930" v="2973" actId="207"/>
          <ac:picMkLst>
            <pc:docMk/>
            <pc:sldMk cId="3555688803" sldId="2076137917"/>
            <ac:picMk id="6" creationId="{BB0A0D28-2F7E-91C7-DE05-275A1E0AC803}"/>
          </ac:picMkLst>
        </pc:picChg>
        <pc:picChg chg="add mod">
          <ac:chgData name="Arthur Graus" userId="8eea4202-ed45-4e99-ae2f-24d5bb7f00de" providerId="ADAL" clId="{08032583-B5E2-419D-A0C7-12D2B1F7399C}" dt="2024-02-18T17:00:58.881" v="1275" actId="1076"/>
          <ac:picMkLst>
            <pc:docMk/>
            <pc:sldMk cId="3555688803" sldId="2076137917"/>
            <ac:picMk id="9" creationId="{222F44EA-A03A-4E1A-D309-455E752F86AA}"/>
          </ac:picMkLst>
        </pc:picChg>
        <pc:picChg chg="add mod">
          <ac:chgData name="Arthur Graus" userId="8eea4202-ed45-4e99-ae2f-24d5bb7f00de" providerId="ADAL" clId="{08032583-B5E2-419D-A0C7-12D2B1F7399C}" dt="2024-02-18T17:05:54.539" v="1346" actId="1036"/>
          <ac:picMkLst>
            <pc:docMk/>
            <pc:sldMk cId="3555688803" sldId="2076137917"/>
            <ac:picMk id="12" creationId="{45BA18CA-AEA5-55A6-C71E-12753A082F14}"/>
          </ac:picMkLst>
        </pc:picChg>
      </pc:sldChg>
      <pc:sldChg chg="delSp modSp add del mod">
        <pc:chgData name="Arthur Graus" userId="8eea4202-ed45-4e99-ae2f-24d5bb7f00de" providerId="ADAL" clId="{08032583-B5E2-419D-A0C7-12D2B1F7399C}" dt="2024-02-25T16:20:23.460" v="2384" actId="47"/>
        <pc:sldMkLst>
          <pc:docMk/>
          <pc:sldMk cId="3376430501" sldId="2076137918"/>
        </pc:sldMkLst>
        <pc:spChg chg="mod">
          <ac:chgData name="Arthur Graus" userId="8eea4202-ed45-4e99-ae2f-24d5bb7f00de" providerId="ADAL" clId="{08032583-B5E2-419D-A0C7-12D2B1F7399C}" dt="2024-02-19T07:34:46.659" v="1484"/>
          <ac:spMkLst>
            <pc:docMk/>
            <pc:sldMk cId="3376430501" sldId="2076137918"/>
            <ac:spMk id="2" creationId="{F0F443D8-4D68-EC98-0415-12C2D59E3F81}"/>
          </ac:spMkLst>
        </pc:spChg>
        <pc:spChg chg="mod">
          <ac:chgData name="Arthur Graus" userId="8eea4202-ed45-4e99-ae2f-24d5bb7f00de" providerId="ADAL" clId="{08032583-B5E2-419D-A0C7-12D2B1F7399C}" dt="2024-02-19T07:34:57.973" v="1489" actId="27636"/>
          <ac:spMkLst>
            <pc:docMk/>
            <pc:sldMk cId="3376430501" sldId="2076137918"/>
            <ac:spMk id="11" creationId="{0C6C435F-6C23-57E8-1CCE-FEED4DA1248F}"/>
          </ac:spMkLst>
        </pc:spChg>
        <pc:picChg chg="del">
          <ac:chgData name="Arthur Graus" userId="8eea4202-ed45-4e99-ae2f-24d5bb7f00de" providerId="ADAL" clId="{08032583-B5E2-419D-A0C7-12D2B1F7399C}" dt="2024-02-19T07:34:55.110" v="1487" actId="478"/>
          <ac:picMkLst>
            <pc:docMk/>
            <pc:sldMk cId="3376430501" sldId="2076137918"/>
            <ac:picMk id="15" creationId="{F0E50FEE-4F40-D79D-24DA-BA2B6D6C786E}"/>
          </ac:picMkLst>
        </pc:picChg>
      </pc:sldChg>
      <pc:sldChg chg="addSp delSp modSp add mod">
        <pc:chgData name="Arthur Graus" userId="8eea4202-ed45-4e99-ae2f-24d5bb7f00de" providerId="ADAL" clId="{08032583-B5E2-419D-A0C7-12D2B1F7399C}" dt="2024-03-07T16:28:58.170" v="3722" actId="20577"/>
        <pc:sldMkLst>
          <pc:docMk/>
          <pc:sldMk cId="496874335" sldId="2076137919"/>
        </pc:sldMkLst>
        <pc:spChg chg="mod">
          <ac:chgData name="Arthur Graus" userId="8eea4202-ed45-4e99-ae2f-24d5bb7f00de" providerId="ADAL" clId="{08032583-B5E2-419D-A0C7-12D2B1F7399C}" dt="2024-03-07T16:28:58.170" v="3722" actId="20577"/>
          <ac:spMkLst>
            <pc:docMk/>
            <pc:sldMk cId="496874335" sldId="2076137919"/>
            <ac:spMk id="2" creationId="{C9B48C89-F650-40B1-37F1-DA902E448330}"/>
          </ac:spMkLst>
        </pc:spChg>
        <pc:picChg chg="add mod">
          <ac:chgData name="Arthur Graus" userId="8eea4202-ed45-4e99-ae2f-24d5bb7f00de" providerId="ADAL" clId="{08032583-B5E2-419D-A0C7-12D2B1F7399C}" dt="2024-02-25T14:15:20.488" v="2148" actId="14100"/>
          <ac:picMkLst>
            <pc:docMk/>
            <pc:sldMk cId="496874335" sldId="2076137919"/>
            <ac:picMk id="4" creationId="{37ADD082-496D-E857-FECB-A0423DFA19FB}"/>
          </ac:picMkLst>
        </pc:picChg>
        <pc:picChg chg="mod">
          <ac:chgData name="Arthur Graus" userId="8eea4202-ed45-4e99-ae2f-24d5bb7f00de" providerId="ADAL" clId="{08032583-B5E2-419D-A0C7-12D2B1F7399C}" dt="2024-03-07T09:42:41.109" v="2975" actId="207"/>
          <ac:picMkLst>
            <pc:docMk/>
            <pc:sldMk cId="496874335" sldId="2076137919"/>
            <ac:picMk id="6" creationId="{E56876E3-B202-CF34-0912-8BFEEE0A992D}"/>
          </ac:picMkLst>
        </pc:picChg>
        <pc:picChg chg="del">
          <ac:chgData name="Arthur Graus" userId="8eea4202-ed45-4e99-ae2f-24d5bb7f00de" providerId="ADAL" clId="{08032583-B5E2-419D-A0C7-12D2B1F7399C}" dt="2024-02-19T07:35:46.638" v="1503" actId="478"/>
          <ac:picMkLst>
            <pc:docMk/>
            <pc:sldMk cId="496874335" sldId="2076137919"/>
            <ac:picMk id="15" creationId="{D5D9B8C5-6296-72A0-1629-A7E5731BD749}"/>
          </ac:picMkLst>
        </pc:picChg>
      </pc:sldChg>
      <pc:sldChg chg="addSp delSp modSp add mod">
        <pc:chgData name="Arthur Graus" userId="8eea4202-ed45-4e99-ae2f-24d5bb7f00de" providerId="ADAL" clId="{08032583-B5E2-419D-A0C7-12D2B1F7399C}" dt="2024-03-07T16:29:00.764" v="3725" actId="20577"/>
        <pc:sldMkLst>
          <pc:docMk/>
          <pc:sldMk cId="4178629809" sldId="2076137920"/>
        </pc:sldMkLst>
        <pc:spChg chg="mod">
          <ac:chgData name="Arthur Graus" userId="8eea4202-ed45-4e99-ae2f-24d5bb7f00de" providerId="ADAL" clId="{08032583-B5E2-419D-A0C7-12D2B1F7399C}" dt="2024-03-07T16:29:00.764" v="3725" actId="20577"/>
          <ac:spMkLst>
            <pc:docMk/>
            <pc:sldMk cId="4178629809" sldId="2076137920"/>
            <ac:spMk id="2" creationId="{FE0AEED6-9B63-9742-504A-7AD741EEE8D2}"/>
          </ac:spMkLst>
        </pc:spChg>
        <pc:spChg chg="mod">
          <ac:chgData name="Arthur Graus" userId="8eea4202-ed45-4e99-ae2f-24d5bb7f00de" providerId="ADAL" clId="{08032583-B5E2-419D-A0C7-12D2B1F7399C}" dt="2024-02-25T16:10:05.748" v="2351" actId="20577"/>
          <ac:spMkLst>
            <pc:docMk/>
            <pc:sldMk cId="4178629809" sldId="2076137920"/>
            <ac:spMk id="11" creationId="{C2B786DE-AC09-0F82-F9E3-5437E144550D}"/>
          </ac:spMkLst>
        </pc:spChg>
        <pc:picChg chg="add mod">
          <ac:chgData name="Arthur Graus" userId="8eea4202-ed45-4e99-ae2f-24d5bb7f00de" providerId="ADAL" clId="{08032583-B5E2-419D-A0C7-12D2B1F7399C}" dt="2024-02-25T16:09:20.864" v="2336" actId="1076"/>
          <ac:picMkLst>
            <pc:docMk/>
            <pc:sldMk cId="4178629809" sldId="2076137920"/>
            <ac:picMk id="4" creationId="{75CE2426-DD3A-7720-6A7C-2F4AEB1B54A0}"/>
          </ac:picMkLst>
        </pc:picChg>
        <pc:picChg chg="mod">
          <ac:chgData name="Arthur Graus" userId="8eea4202-ed45-4e99-ae2f-24d5bb7f00de" providerId="ADAL" clId="{08032583-B5E2-419D-A0C7-12D2B1F7399C}" dt="2024-03-07T09:42:45.864" v="2976" actId="207"/>
          <ac:picMkLst>
            <pc:docMk/>
            <pc:sldMk cId="4178629809" sldId="2076137920"/>
            <ac:picMk id="6" creationId="{1F6017A5-3254-2B6F-FBDD-4B9492994E80}"/>
          </ac:picMkLst>
        </pc:picChg>
        <pc:picChg chg="del">
          <ac:chgData name="Arthur Graus" userId="8eea4202-ed45-4e99-ae2f-24d5bb7f00de" providerId="ADAL" clId="{08032583-B5E2-419D-A0C7-12D2B1F7399C}" dt="2024-02-19T07:35:57.652" v="1513" actId="478"/>
          <ac:picMkLst>
            <pc:docMk/>
            <pc:sldMk cId="4178629809" sldId="2076137920"/>
            <ac:picMk id="7" creationId="{FEEF4B9B-09A0-F3F9-0FA5-A2ADDB6E86D0}"/>
          </ac:picMkLst>
        </pc:picChg>
      </pc:sldChg>
      <pc:sldChg chg="addSp delSp modSp add mod">
        <pc:chgData name="Arthur Graus" userId="8eea4202-ed45-4e99-ae2f-24d5bb7f00de" providerId="ADAL" clId="{08032583-B5E2-419D-A0C7-12D2B1F7399C}" dt="2024-03-07T16:29:03.495" v="3728" actId="20577"/>
        <pc:sldMkLst>
          <pc:docMk/>
          <pc:sldMk cId="1675349335" sldId="2076137921"/>
        </pc:sldMkLst>
        <pc:spChg chg="mod">
          <ac:chgData name="Arthur Graus" userId="8eea4202-ed45-4e99-ae2f-24d5bb7f00de" providerId="ADAL" clId="{08032583-B5E2-419D-A0C7-12D2B1F7399C}" dt="2024-03-07T16:29:03.495" v="3728" actId="20577"/>
          <ac:spMkLst>
            <pc:docMk/>
            <pc:sldMk cId="1675349335" sldId="2076137921"/>
            <ac:spMk id="2" creationId="{49D9AEA2-3281-4283-E528-F0A51CFF1DBC}"/>
          </ac:spMkLst>
        </pc:spChg>
        <pc:spChg chg="mod">
          <ac:chgData name="Arthur Graus" userId="8eea4202-ed45-4e99-ae2f-24d5bb7f00de" providerId="ADAL" clId="{08032583-B5E2-419D-A0C7-12D2B1F7399C}" dt="2024-02-25T16:16:43.848" v="2353" actId="14100"/>
          <ac:spMkLst>
            <pc:docMk/>
            <pc:sldMk cId="1675349335" sldId="2076137921"/>
            <ac:spMk id="7" creationId="{9652D13C-D125-E046-AEC1-364681EFBA26}"/>
          </ac:spMkLst>
        </pc:spChg>
        <pc:picChg chg="add mod">
          <ac:chgData name="Arthur Graus" userId="8eea4202-ed45-4e99-ae2f-24d5bb7f00de" providerId="ADAL" clId="{08032583-B5E2-419D-A0C7-12D2B1F7399C}" dt="2024-02-25T16:16:56.974" v="2356" actId="1076"/>
          <ac:picMkLst>
            <pc:docMk/>
            <pc:sldMk cId="1675349335" sldId="2076137921"/>
            <ac:picMk id="4" creationId="{4343B786-C3C8-0862-55C0-3B35D0FBAC9C}"/>
          </ac:picMkLst>
        </pc:picChg>
        <pc:picChg chg="mod">
          <ac:chgData name="Arthur Graus" userId="8eea4202-ed45-4e99-ae2f-24d5bb7f00de" providerId="ADAL" clId="{08032583-B5E2-419D-A0C7-12D2B1F7399C}" dt="2024-03-07T09:42:50.483" v="2977" actId="207"/>
          <ac:picMkLst>
            <pc:docMk/>
            <pc:sldMk cId="1675349335" sldId="2076137921"/>
            <ac:picMk id="6" creationId="{A0BB3457-C4D1-0984-05BA-2914E776743B}"/>
          </ac:picMkLst>
        </pc:picChg>
        <pc:picChg chg="del">
          <ac:chgData name="Arthur Graus" userId="8eea4202-ed45-4e99-ae2f-24d5bb7f00de" providerId="ADAL" clId="{08032583-B5E2-419D-A0C7-12D2B1F7399C}" dt="2024-02-19T07:36:11.652" v="1525" actId="478"/>
          <ac:picMkLst>
            <pc:docMk/>
            <pc:sldMk cId="1675349335" sldId="2076137921"/>
            <ac:picMk id="9" creationId="{C875C2CC-B599-B113-FEA9-0DDD7CCF3C89}"/>
          </ac:picMkLst>
        </pc:picChg>
        <pc:picChg chg="del">
          <ac:chgData name="Arthur Graus" userId="8eea4202-ed45-4e99-ae2f-24d5bb7f00de" providerId="ADAL" clId="{08032583-B5E2-419D-A0C7-12D2B1F7399C}" dt="2024-02-19T07:36:14.338" v="1526" actId="478"/>
          <ac:picMkLst>
            <pc:docMk/>
            <pc:sldMk cId="1675349335" sldId="2076137921"/>
            <ac:picMk id="12" creationId="{769CBB61-DE7F-8234-8411-6F6AAF6BA217}"/>
          </ac:picMkLst>
        </pc:picChg>
      </pc:sldChg>
      <pc:sldChg chg="addSp delSp modSp add mod">
        <pc:chgData name="Arthur Graus" userId="8eea4202-ed45-4e99-ae2f-24d5bb7f00de" providerId="ADAL" clId="{08032583-B5E2-419D-A0C7-12D2B1F7399C}" dt="2024-03-07T12:52:45.378" v="3491" actId="255"/>
        <pc:sldMkLst>
          <pc:docMk/>
          <pc:sldMk cId="1799677682" sldId="2076137922"/>
        </pc:sldMkLst>
        <pc:spChg chg="mod">
          <ac:chgData name="Arthur Graus" userId="8eea4202-ed45-4e99-ae2f-24d5bb7f00de" providerId="ADAL" clId="{08032583-B5E2-419D-A0C7-12D2B1F7399C}" dt="2024-03-07T12:52:45.378" v="3491" actId="255"/>
          <ac:spMkLst>
            <pc:docMk/>
            <pc:sldMk cId="1799677682" sldId="2076137922"/>
            <ac:spMk id="2" creationId="{2D0768F0-0F5A-6124-5656-1787CFD20A0B}"/>
          </ac:spMkLst>
        </pc:spChg>
        <pc:spChg chg="add del mod">
          <ac:chgData name="Arthur Graus" userId="8eea4202-ed45-4e99-ae2f-24d5bb7f00de" providerId="ADAL" clId="{08032583-B5E2-419D-A0C7-12D2B1F7399C}" dt="2024-02-25T14:01:34.553" v="2088" actId="478"/>
          <ac:spMkLst>
            <pc:docMk/>
            <pc:sldMk cId="1799677682" sldId="2076137922"/>
            <ac:spMk id="4" creationId="{519B8B76-2BA8-CB44-61A3-07E3C008EBC7}"/>
          </ac:spMkLst>
        </pc:spChg>
        <pc:spChg chg="add mod">
          <ac:chgData name="Arthur Graus" userId="8eea4202-ed45-4e99-ae2f-24d5bb7f00de" providerId="ADAL" clId="{08032583-B5E2-419D-A0C7-12D2B1F7399C}" dt="2024-02-25T14:02:23.755" v="2093" actId="14100"/>
          <ac:spMkLst>
            <pc:docMk/>
            <pc:sldMk cId="1799677682" sldId="2076137922"/>
            <ac:spMk id="5" creationId="{8CBC872E-2F1B-B1D1-367B-6F8A578E0E7C}"/>
          </ac:spMkLst>
        </pc:spChg>
        <pc:spChg chg="add del mod">
          <ac:chgData name="Arthur Graus" userId="8eea4202-ed45-4e99-ae2f-24d5bb7f00de" providerId="ADAL" clId="{08032583-B5E2-419D-A0C7-12D2B1F7399C}" dt="2024-02-25T14:02:54.716" v="2097" actId="478"/>
          <ac:spMkLst>
            <pc:docMk/>
            <pc:sldMk cId="1799677682" sldId="2076137922"/>
            <ac:spMk id="7" creationId="{7BAD7E75-52CB-5427-454E-CD93FFBD2B64}"/>
          </ac:spMkLst>
        </pc:spChg>
        <pc:spChg chg="add del mod">
          <ac:chgData name="Arthur Graus" userId="8eea4202-ed45-4e99-ae2f-24d5bb7f00de" providerId="ADAL" clId="{08032583-B5E2-419D-A0C7-12D2B1F7399C}" dt="2024-02-25T14:05:28.895" v="2133" actId="20577"/>
          <ac:spMkLst>
            <pc:docMk/>
            <pc:sldMk cId="1799677682" sldId="2076137922"/>
            <ac:spMk id="8" creationId="{B8D3815B-6A6F-D217-9EC6-8620A8476FF0}"/>
          </ac:spMkLst>
        </pc:spChg>
        <pc:spChg chg="add mod">
          <ac:chgData name="Arthur Graus" userId="8eea4202-ed45-4e99-ae2f-24d5bb7f00de" providerId="ADAL" clId="{08032583-B5E2-419D-A0C7-12D2B1F7399C}" dt="2024-02-25T14:03:07.220" v="2099" actId="1076"/>
          <ac:spMkLst>
            <pc:docMk/>
            <pc:sldMk cId="1799677682" sldId="2076137922"/>
            <ac:spMk id="10" creationId="{A0545E14-475E-16A3-DBD9-F43D9BDBDB52}"/>
          </ac:spMkLst>
        </pc:spChg>
        <pc:spChg chg="add mod">
          <ac:chgData name="Arthur Graus" userId="8eea4202-ed45-4e99-ae2f-24d5bb7f00de" providerId="ADAL" clId="{08032583-B5E2-419D-A0C7-12D2B1F7399C}" dt="2024-02-25T14:03:29.367" v="2107" actId="1076"/>
          <ac:spMkLst>
            <pc:docMk/>
            <pc:sldMk cId="1799677682" sldId="2076137922"/>
            <ac:spMk id="11" creationId="{CA6F2753-D386-6C12-46C8-717242C7D43E}"/>
          </ac:spMkLst>
        </pc:spChg>
        <pc:spChg chg="add mod">
          <ac:chgData name="Arthur Graus" userId="8eea4202-ed45-4e99-ae2f-24d5bb7f00de" providerId="ADAL" clId="{08032583-B5E2-419D-A0C7-12D2B1F7399C}" dt="2024-02-25T14:03:25.132" v="2106" actId="1076"/>
          <ac:spMkLst>
            <pc:docMk/>
            <pc:sldMk cId="1799677682" sldId="2076137922"/>
            <ac:spMk id="13" creationId="{33A453E9-C98D-45A3-7970-65916DB8900A}"/>
          </ac:spMkLst>
        </pc:spChg>
        <pc:spChg chg="add mod">
          <ac:chgData name="Arthur Graus" userId="8eea4202-ed45-4e99-ae2f-24d5bb7f00de" providerId="ADAL" clId="{08032583-B5E2-419D-A0C7-12D2B1F7399C}" dt="2024-02-25T14:03:58.343" v="2113" actId="14100"/>
          <ac:spMkLst>
            <pc:docMk/>
            <pc:sldMk cId="1799677682" sldId="2076137922"/>
            <ac:spMk id="14" creationId="{55D0BE23-83FF-6FA8-E06A-BFD7AAB4FD10}"/>
          </ac:spMkLst>
        </pc:spChg>
        <pc:spChg chg="add del mod">
          <ac:chgData name="Arthur Graus" userId="8eea4202-ed45-4e99-ae2f-24d5bb7f00de" providerId="ADAL" clId="{08032583-B5E2-419D-A0C7-12D2B1F7399C}" dt="2024-02-25T14:06:17.581" v="2140" actId="478"/>
          <ac:spMkLst>
            <pc:docMk/>
            <pc:sldMk cId="1799677682" sldId="2076137922"/>
            <ac:spMk id="15" creationId="{BEA11D52-02F4-6CCA-6E65-99FC11B70E88}"/>
          </ac:spMkLst>
        </pc:spChg>
        <pc:spChg chg="add mod">
          <ac:chgData name="Arthur Graus" userId="8eea4202-ed45-4e99-ae2f-24d5bb7f00de" providerId="ADAL" clId="{08032583-B5E2-419D-A0C7-12D2B1F7399C}" dt="2024-02-25T14:04:12.811" v="2119" actId="1076"/>
          <ac:spMkLst>
            <pc:docMk/>
            <pc:sldMk cId="1799677682" sldId="2076137922"/>
            <ac:spMk id="16" creationId="{8C255E39-5403-C1E3-B2C5-197B62003B17}"/>
          </ac:spMkLst>
        </pc:spChg>
        <pc:spChg chg="add del mod">
          <ac:chgData name="Arthur Graus" userId="8eea4202-ed45-4e99-ae2f-24d5bb7f00de" providerId="ADAL" clId="{08032583-B5E2-419D-A0C7-12D2B1F7399C}" dt="2024-02-25T14:04:29.954" v="2124" actId="478"/>
          <ac:spMkLst>
            <pc:docMk/>
            <pc:sldMk cId="1799677682" sldId="2076137922"/>
            <ac:spMk id="17" creationId="{70EEE7FB-2E2A-A20A-39C0-B48D5D76505F}"/>
          </ac:spMkLst>
        </pc:spChg>
        <pc:spChg chg="add mod">
          <ac:chgData name="Arthur Graus" userId="8eea4202-ed45-4e99-ae2f-24d5bb7f00de" providerId="ADAL" clId="{08032583-B5E2-419D-A0C7-12D2B1F7399C}" dt="2024-02-25T14:06:02" v="2139" actId="1036"/>
          <ac:spMkLst>
            <pc:docMk/>
            <pc:sldMk cId="1799677682" sldId="2076137922"/>
            <ac:spMk id="18" creationId="{689BA409-0C8B-793D-0E5F-3F4BE9EE4094}"/>
          </ac:spMkLst>
        </pc:spChg>
        <pc:picChg chg="mod">
          <ac:chgData name="Arthur Graus" userId="8eea4202-ed45-4e99-ae2f-24d5bb7f00de" providerId="ADAL" clId="{08032583-B5E2-419D-A0C7-12D2B1F7399C}" dt="2024-03-07T09:41:40.754" v="2974" actId="207"/>
          <ac:picMkLst>
            <pc:docMk/>
            <pc:sldMk cId="1799677682" sldId="2076137922"/>
            <ac:picMk id="6" creationId="{3C101255-B307-87A6-6B70-CD8F7D39B9E3}"/>
          </ac:picMkLst>
        </pc:picChg>
        <pc:picChg chg="mod">
          <ac:chgData name="Arthur Graus" userId="8eea4202-ed45-4e99-ae2f-24d5bb7f00de" providerId="ADAL" clId="{08032583-B5E2-419D-A0C7-12D2B1F7399C}" dt="2024-02-25T14:03:12.226" v="2102" actId="1076"/>
          <ac:picMkLst>
            <pc:docMk/>
            <pc:sldMk cId="1799677682" sldId="2076137922"/>
            <ac:picMk id="9" creationId="{FE01ABE6-996C-7B62-E94C-34651F3410C9}"/>
          </ac:picMkLst>
        </pc:picChg>
        <pc:picChg chg="mod">
          <ac:chgData name="Arthur Graus" userId="8eea4202-ed45-4e99-ae2f-24d5bb7f00de" providerId="ADAL" clId="{08032583-B5E2-419D-A0C7-12D2B1F7399C}" dt="2024-02-25T14:04:19.121" v="2122" actId="1076"/>
          <ac:picMkLst>
            <pc:docMk/>
            <pc:sldMk cId="1799677682" sldId="2076137922"/>
            <ac:picMk id="12" creationId="{6ACB09F9-25F0-8910-FE28-EC3864AF2C53}"/>
          </ac:picMkLst>
        </pc:picChg>
      </pc:sldChg>
      <pc:sldChg chg="modSp add mod modClrScheme chgLayout">
        <pc:chgData name="Arthur Graus" userId="8eea4202-ed45-4e99-ae2f-24d5bb7f00de" providerId="ADAL" clId="{08032583-B5E2-419D-A0C7-12D2B1F7399C}" dt="2024-02-25T14:22:34.249" v="2244" actId="1076"/>
        <pc:sldMkLst>
          <pc:docMk/>
          <pc:sldMk cId="1837944987" sldId="2076137923"/>
        </pc:sldMkLst>
        <pc:spChg chg="mod ord">
          <ac:chgData name="Arthur Graus" userId="8eea4202-ed45-4e99-ae2f-24d5bb7f00de" providerId="ADAL" clId="{08032583-B5E2-419D-A0C7-12D2B1F7399C}" dt="2024-02-25T14:22:23.887" v="2239" actId="27636"/>
          <ac:spMkLst>
            <pc:docMk/>
            <pc:sldMk cId="1837944987" sldId="2076137923"/>
            <ac:spMk id="8" creationId="{1096D8AC-1F58-CF64-1D6E-3415B3342D2B}"/>
          </ac:spMkLst>
        </pc:spChg>
        <pc:picChg chg="mod ord">
          <ac:chgData name="Arthur Graus" userId="8eea4202-ed45-4e99-ae2f-24d5bb7f00de" providerId="ADAL" clId="{08032583-B5E2-419D-A0C7-12D2B1F7399C}" dt="2024-02-25T14:22:34.249" v="2244" actId="1076"/>
          <ac:picMkLst>
            <pc:docMk/>
            <pc:sldMk cId="1837944987" sldId="2076137923"/>
            <ac:picMk id="7" creationId="{1F7812E7-0B44-6A40-9235-0D5BB8295370}"/>
          </ac:picMkLst>
        </pc:picChg>
      </pc:sldChg>
      <pc:sldChg chg="addSp modSp add mod">
        <pc:chgData name="Arthur Graus" userId="8eea4202-ed45-4e99-ae2f-24d5bb7f00de" providerId="ADAL" clId="{08032583-B5E2-419D-A0C7-12D2B1F7399C}" dt="2024-03-07T16:29:06.444" v="3731" actId="20577"/>
        <pc:sldMkLst>
          <pc:docMk/>
          <pc:sldMk cId="1376215449" sldId="2076137924"/>
        </pc:sldMkLst>
        <pc:spChg chg="mod">
          <ac:chgData name="Arthur Graus" userId="8eea4202-ed45-4e99-ae2f-24d5bb7f00de" providerId="ADAL" clId="{08032583-B5E2-419D-A0C7-12D2B1F7399C}" dt="2024-03-07T16:29:06.444" v="3731" actId="20577"/>
          <ac:spMkLst>
            <pc:docMk/>
            <pc:sldMk cId="1376215449" sldId="2076137924"/>
            <ac:spMk id="2" creationId="{267615CC-2596-CAB2-C3D1-5312A0F1016E}"/>
          </ac:spMkLst>
        </pc:spChg>
        <pc:spChg chg="add mod">
          <ac:chgData name="Arthur Graus" userId="8eea4202-ed45-4e99-ae2f-24d5bb7f00de" providerId="ADAL" clId="{08032583-B5E2-419D-A0C7-12D2B1F7399C}" dt="2024-02-25T16:18:02.045" v="2373" actId="14100"/>
          <ac:spMkLst>
            <pc:docMk/>
            <pc:sldMk cId="1376215449" sldId="2076137924"/>
            <ac:spMk id="3" creationId="{9CBA2242-701C-2C28-5182-F56728F62050}"/>
          </ac:spMkLst>
        </pc:spChg>
        <pc:spChg chg="add mod">
          <ac:chgData name="Arthur Graus" userId="8eea4202-ed45-4e99-ae2f-24d5bb7f00de" providerId="ADAL" clId="{08032583-B5E2-419D-A0C7-12D2B1F7399C}" dt="2024-02-25T16:18:07.222" v="2375" actId="1076"/>
          <ac:spMkLst>
            <pc:docMk/>
            <pc:sldMk cId="1376215449" sldId="2076137924"/>
            <ac:spMk id="5" creationId="{55FA6F1C-FA88-8E57-27A0-D4C3E2A12426}"/>
          </ac:spMkLst>
        </pc:spChg>
        <pc:spChg chg="add mod">
          <ac:chgData name="Arthur Graus" userId="8eea4202-ed45-4e99-ae2f-24d5bb7f00de" providerId="ADAL" clId="{08032583-B5E2-419D-A0C7-12D2B1F7399C}" dt="2024-02-25T16:29:40.712" v="2388" actId="1076"/>
          <ac:spMkLst>
            <pc:docMk/>
            <pc:sldMk cId="1376215449" sldId="2076137924"/>
            <ac:spMk id="8" creationId="{07B8EEA7-CE09-FA08-A724-68A399A63231}"/>
          </ac:spMkLst>
        </pc:spChg>
        <pc:spChg chg="add mod">
          <ac:chgData name="Arthur Graus" userId="8eea4202-ed45-4e99-ae2f-24d5bb7f00de" providerId="ADAL" clId="{08032583-B5E2-419D-A0C7-12D2B1F7399C}" dt="2024-02-25T16:21:00.536" v="2386" actId="1076"/>
          <ac:spMkLst>
            <pc:docMk/>
            <pc:sldMk cId="1376215449" sldId="2076137924"/>
            <ac:spMk id="9" creationId="{BE03D59B-469D-DA5A-96AC-AA6C746F57C9}"/>
          </ac:spMkLst>
        </pc:spChg>
        <pc:picChg chg="mod">
          <ac:chgData name="Arthur Graus" userId="8eea4202-ed45-4e99-ae2f-24d5bb7f00de" providerId="ADAL" clId="{08032583-B5E2-419D-A0C7-12D2B1F7399C}" dt="2024-02-25T16:18:27.781" v="2382" actId="1076"/>
          <ac:picMkLst>
            <pc:docMk/>
            <pc:sldMk cId="1376215449" sldId="2076137924"/>
            <ac:picMk id="4" creationId="{E5A24E73-6DE9-283C-9850-E01F6DC586D2}"/>
          </ac:picMkLst>
        </pc:picChg>
        <pc:picChg chg="mod">
          <ac:chgData name="Arthur Graus" userId="8eea4202-ed45-4e99-ae2f-24d5bb7f00de" providerId="ADAL" clId="{08032583-B5E2-419D-A0C7-12D2B1F7399C}" dt="2024-03-07T09:42:58.187" v="2978" actId="207"/>
          <ac:picMkLst>
            <pc:docMk/>
            <pc:sldMk cId="1376215449" sldId="2076137924"/>
            <ac:picMk id="6" creationId="{0225352E-507B-F7BA-1DBD-82FD055F568F}"/>
          </ac:picMkLst>
        </pc:picChg>
      </pc:sldChg>
      <pc:sldChg chg="addSp modSp new mod">
        <pc:chgData name="Arthur Graus" userId="8eea4202-ed45-4e99-ae2f-24d5bb7f00de" providerId="ADAL" clId="{08032583-B5E2-419D-A0C7-12D2B1F7399C}" dt="2024-02-27T11:37:46.595" v="2454"/>
        <pc:sldMkLst>
          <pc:docMk/>
          <pc:sldMk cId="1164867799" sldId="2076137925"/>
        </pc:sldMkLst>
        <pc:spChg chg="mod">
          <ac:chgData name="Arthur Graus" userId="8eea4202-ed45-4e99-ae2f-24d5bb7f00de" providerId="ADAL" clId="{08032583-B5E2-419D-A0C7-12D2B1F7399C}" dt="2024-02-27T11:37:46.595" v="2454"/>
          <ac:spMkLst>
            <pc:docMk/>
            <pc:sldMk cId="1164867799" sldId="2076137925"/>
            <ac:spMk id="2" creationId="{4327C992-EC51-E727-5F8E-39875337BC65}"/>
          </ac:spMkLst>
        </pc:spChg>
        <pc:spChg chg="add mod">
          <ac:chgData name="Arthur Graus" userId="8eea4202-ed45-4e99-ae2f-24d5bb7f00de" providerId="ADAL" clId="{08032583-B5E2-419D-A0C7-12D2B1F7399C}" dt="2024-02-25T20:32:14.623" v="2405" actId="20577"/>
          <ac:spMkLst>
            <pc:docMk/>
            <pc:sldMk cId="1164867799" sldId="2076137925"/>
            <ac:spMk id="5" creationId="{B00D8DDA-C6E0-281C-52F6-869799E1CEA5}"/>
          </ac:spMkLst>
        </pc:spChg>
        <pc:picChg chg="add mod">
          <ac:chgData name="Arthur Graus" userId="8eea4202-ed45-4e99-ae2f-24d5bb7f00de" providerId="ADAL" clId="{08032583-B5E2-419D-A0C7-12D2B1F7399C}" dt="2024-02-25T20:32:03.997" v="2402" actId="1076"/>
          <ac:picMkLst>
            <pc:docMk/>
            <pc:sldMk cId="1164867799" sldId="2076137925"/>
            <ac:picMk id="4" creationId="{6D463E91-45AC-4BCB-5D21-A340C9E970A4}"/>
          </ac:picMkLst>
        </pc:picChg>
      </pc:sldChg>
      <pc:sldChg chg="modSp new add del mod">
        <pc:chgData name="Arthur Graus" userId="8eea4202-ed45-4e99-ae2f-24d5bb7f00de" providerId="ADAL" clId="{08032583-B5E2-419D-A0C7-12D2B1F7399C}" dt="2024-02-28T10:01:35.459" v="2554" actId="47"/>
        <pc:sldMkLst>
          <pc:docMk/>
          <pc:sldMk cId="2431233984" sldId="2076137926"/>
        </pc:sldMkLst>
        <pc:spChg chg="mod">
          <ac:chgData name="Arthur Graus" userId="8eea4202-ed45-4e99-ae2f-24d5bb7f00de" providerId="ADAL" clId="{08032583-B5E2-419D-A0C7-12D2B1F7399C}" dt="2024-02-28T10:01:31.152" v="2551" actId="27636"/>
          <ac:spMkLst>
            <pc:docMk/>
            <pc:sldMk cId="2431233984" sldId="2076137926"/>
            <ac:spMk id="2" creationId="{1C565B2E-D612-C19A-D450-682643433AB8}"/>
          </ac:spMkLst>
        </pc:spChg>
      </pc:sldChg>
      <pc:sldChg chg="addSp delSp modSp add mod ord modAnim">
        <pc:chgData name="Arthur Graus" userId="8eea4202-ed45-4e99-ae2f-24d5bb7f00de" providerId="ADAL" clId="{08032583-B5E2-419D-A0C7-12D2B1F7399C}" dt="2024-03-07T13:15:22.218" v="3665" actId="14100"/>
        <pc:sldMkLst>
          <pc:docMk/>
          <pc:sldMk cId="2453704106" sldId="2076137927"/>
        </pc:sldMkLst>
        <pc:spChg chg="add mod">
          <ac:chgData name="Arthur Graus" userId="8eea4202-ed45-4e99-ae2f-24d5bb7f00de" providerId="ADAL" clId="{08032583-B5E2-419D-A0C7-12D2B1F7399C}" dt="2024-03-07T13:15:22.218" v="3665" actId="14100"/>
          <ac:spMkLst>
            <pc:docMk/>
            <pc:sldMk cId="2453704106" sldId="2076137927"/>
            <ac:spMk id="2" creationId="{9BC3D104-FDA4-5DE0-E34E-92EBCA4DE3F2}"/>
          </ac:spMkLst>
        </pc:spChg>
        <pc:spChg chg="mod">
          <ac:chgData name="Arthur Graus" userId="8eea4202-ed45-4e99-ae2f-24d5bb7f00de" providerId="ADAL" clId="{08032583-B5E2-419D-A0C7-12D2B1F7399C}" dt="2024-03-07T13:14:16.586" v="3660" actId="20577"/>
          <ac:spMkLst>
            <pc:docMk/>
            <pc:sldMk cId="2453704106" sldId="2076137927"/>
            <ac:spMk id="3" creationId="{06D18974-654E-379F-24CF-BB2F79B1C917}"/>
          </ac:spMkLst>
        </pc:spChg>
        <pc:spChg chg="del">
          <ac:chgData name="Arthur Graus" userId="8eea4202-ed45-4e99-ae2f-24d5bb7f00de" providerId="ADAL" clId="{08032583-B5E2-419D-A0C7-12D2B1F7399C}" dt="2024-02-28T10:01:45.659" v="2563" actId="478"/>
          <ac:spMkLst>
            <pc:docMk/>
            <pc:sldMk cId="2453704106" sldId="2076137927"/>
            <ac:spMk id="11" creationId="{B9523E08-7E80-926C-857A-7A95CFCF0532}"/>
          </ac:spMkLst>
        </pc:spChg>
        <pc:picChg chg="del">
          <ac:chgData name="Arthur Graus" userId="8eea4202-ed45-4e99-ae2f-24d5bb7f00de" providerId="ADAL" clId="{08032583-B5E2-419D-A0C7-12D2B1F7399C}" dt="2024-02-28T10:01:42.958" v="2561" actId="478"/>
          <ac:picMkLst>
            <pc:docMk/>
            <pc:sldMk cId="2453704106" sldId="2076137927"/>
            <ac:picMk id="5" creationId="{162C2BDB-694E-5F26-2691-81B43D03463C}"/>
          </ac:picMkLst>
        </pc:picChg>
        <pc:picChg chg="del">
          <ac:chgData name="Arthur Graus" userId="8eea4202-ed45-4e99-ae2f-24d5bb7f00de" providerId="ADAL" clId="{08032583-B5E2-419D-A0C7-12D2B1F7399C}" dt="2024-02-28T10:01:44.079" v="2562" actId="478"/>
          <ac:picMkLst>
            <pc:docMk/>
            <pc:sldMk cId="2453704106" sldId="2076137927"/>
            <ac:picMk id="9" creationId="{E23A3185-4E01-DCFE-7258-8CD2CCCCE4BE}"/>
          </ac:picMkLst>
        </pc:picChg>
        <pc:picChg chg="add mod">
          <ac:chgData name="Arthur Graus" userId="8eea4202-ed45-4e99-ae2f-24d5bb7f00de" providerId="ADAL" clId="{08032583-B5E2-419D-A0C7-12D2B1F7399C}" dt="2024-03-07T13:15:14.912" v="3663" actId="1076"/>
          <ac:picMkLst>
            <pc:docMk/>
            <pc:sldMk cId="2453704106" sldId="2076137927"/>
            <ac:picMk id="1026" creationId="{55916FF6-4C5D-2A9E-DA33-2A080DF9F4FC}"/>
          </ac:picMkLst>
        </pc:picChg>
      </pc:sldChg>
      <pc:sldChg chg="addSp modSp new mod">
        <pc:chgData name="Arthur Graus" userId="8eea4202-ed45-4e99-ae2f-24d5bb7f00de" providerId="ADAL" clId="{08032583-B5E2-419D-A0C7-12D2B1F7399C}" dt="2024-03-07T10:00:51.142" v="3212" actId="6549"/>
        <pc:sldMkLst>
          <pc:docMk/>
          <pc:sldMk cId="2300376214" sldId="2076137928"/>
        </pc:sldMkLst>
        <pc:spChg chg="mod">
          <ac:chgData name="Arthur Graus" userId="8eea4202-ed45-4e99-ae2f-24d5bb7f00de" providerId="ADAL" clId="{08032583-B5E2-419D-A0C7-12D2B1F7399C}" dt="2024-03-07T10:00:51.142" v="3212" actId="6549"/>
          <ac:spMkLst>
            <pc:docMk/>
            <pc:sldMk cId="2300376214" sldId="2076137928"/>
            <ac:spMk id="2" creationId="{2C1C3B44-52FD-5932-19C1-0BDB3542CD67}"/>
          </ac:spMkLst>
        </pc:spChg>
        <pc:picChg chg="add mod modCrop">
          <ac:chgData name="Arthur Graus" userId="8eea4202-ed45-4e99-ae2f-24d5bb7f00de" providerId="ADAL" clId="{08032583-B5E2-419D-A0C7-12D2B1F7399C}" dt="2024-03-05T11:42:23.413" v="2693" actId="1076"/>
          <ac:picMkLst>
            <pc:docMk/>
            <pc:sldMk cId="2300376214" sldId="2076137928"/>
            <ac:picMk id="4" creationId="{3BEF83B4-1FDF-B33B-D6ED-F8ACFB88F66E}"/>
          </ac:picMkLst>
        </pc:picChg>
      </pc:sldChg>
      <pc:sldChg chg="addSp delSp modSp add mod ord setBg delAnim modAnim">
        <pc:chgData name="Arthur Graus" userId="8eea4202-ed45-4e99-ae2f-24d5bb7f00de" providerId="ADAL" clId="{08032583-B5E2-419D-A0C7-12D2B1F7399C}" dt="2024-03-08T11:52:32.011" v="4851" actId="207"/>
        <pc:sldMkLst>
          <pc:docMk/>
          <pc:sldMk cId="362534748" sldId="2076137929"/>
        </pc:sldMkLst>
        <pc:spChg chg="mod">
          <ac:chgData name="Arthur Graus" userId="8eea4202-ed45-4e99-ae2f-24d5bb7f00de" providerId="ADAL" clId="{08032583-B5E2-419D-A0C7-12D2B1F7399C}" dt="2024-03-08T11:52:32.011" v="4851" actId="207"/>
          <ac:spMkLst>
            <pc:docMk/>
            <pc:sldMk cId="362534748" sldId="2076137929"/>
            <ac:spMk id="2" creationId="{A67A2D24-EA61-57B9-F065-8CA6C526A727}"/>
          </ac:spMkLst>
        </pc:spChg>
        <pc:spChg chg="mod">
          <ac:chgData name="Arthur Graus" userId="8eea4202-ed45-4e99-ae2f-24d5bb7f00de" providerId="ADAL" clId="{08032583-B5E2-419D-A0C7-12D2B1F7399C}" dt="2024-03-08T11:52:27.900" v="4847" actId="6549"/>
          <ac:spMkLst>
            <pc:docMk/>
            <pc:sldMk cId="362534748" sldId="2076137929"/>
            <ac:spMk id="3" creationId="{2F843398-7F3C-90F7-BA42-C49148638547}"/>
          </ac:spMkLst>
        </pc:spChg>
        <pc:spChg chg="add del mod">
          <ac:chgData name="Arthur Graus" userId="8eea4202-ed45-4e99-ae2f-24d5bb7f00de" providerId="ADAL" clId="{08032583-B5E2-419D-A0C7-12D2B1F7399C}" dt="2024-03-08T10:06:24.499" v="3803" actId="478"/>
          <ac:spMkLst>
            <pc:docMk/>
            <pc:sldMk cId="362534748" sldId="2076137929"/>
            <ac:spMk id="5" creationId="{18DC932E-BF08-CD77-A25E-1DC9288F5A6D}"/>
          </ac:spMkLst>
        </pc:spChg>
        <pc:spChg chg="del">
          <ac:chgData name="Arthur Graus" userId="8eea4202-ed45-4e99-ae2f-24d5bb7f00de" providerId="ADAL" clId="{08032583-B5E2-419D-A0C7-12D2B1F7399C}" dt="2024-03-07T09:25:48.843" v="2824" actId="478"/>
          <ac:spMkLst>
            <pc:docMk/>
            <pc:sldMk cId="362534748" sldId="2076137929"/>
            <ac:spMk id="6" creationId="{D30C0AC2-8AB7-7391-633C-02DBB4BF6DE3}"/>
          </ac:spMkLst>
        </pc:spChg>
        <pc:grpChg chg="del">
          <ac:chgData name="Arthur Graus" userId="8eea4202-ed45-4e99-ae2f-24d5bb7f00de" providerId="ADAL" clId="{08032583-B5E2-419D-A0C7-12D2B1F7399C}" dt="2024-03-07T09:25:41.404" v="2819" actId="478"/>
          <ac:grpSpMkLst>
            <pc:docMk/>
            <pc:sldMk cId="362534748" sldId="2076137929"/>
            <ac:grpSpMk id="20" creationId="{BCBF7A04-8950-E00D-A2BE-6C1B70976B15}"/>
          </ac:grpSpMkLst>
        </pc:grpChg>
        <pc:picChg chg="del">
          <ac:chgData name="Arthur Graus" userId="8eea4202-ed45-4e99-ae2f-24d5bb7f00de" providerId="ADAL" clId="{08032583-B5E2-419D-A0C7-12D2B1F7399C}" dt="2024-03-07T09:25:44.771" v="2823" actId="478"/>
          <ac:picMkLst>
            <pc:docMk/>
            <pc:sldMk cId="362534748" sldId="2076137929"/>
            <ac:picMk id="5" creationId="{486362A7-3884-5E0D-84A7-68D5D367381E}"/>
          </ac:picMkLst>
        </pc:picChg>
        <pc:picChg chg="del">
          <ac:chgData name="Arthur Graus" userId="8eea4202-ed45-4e99-ae2f-24d5bb7f00de" providerId="ADAL" clId="{08032583-B5E2-419D-A0C7-12D2B1F7399C}" dt="2024-03-07T09:25:43.950" v="2822" actId="478"/>
          <ac:picMkLst>
            <pc:docMk/>
            <pc:sldMk cId="362534748" sldId="2076137929"/>
            <ac:picMk id="7" creationId="{7998FCFD-6CAA-6348-0F8E-FE27339A5C53}"/>
          </ac:picMkLst>
        </pc:picChg>
        <pc:picChg chg="del">
          <ac:chgData name="Arthur Graus" userId="8eea4202-ed45-4e99-ae2f-24d5bb7f00de" providerId="ADAL" clId="{08032583-B5E2-419D-A0C7-12D2B1F7399C}" dt="2024-03-07T09:25:42.862" v="2821" actId="478"/>
          <ac:picMkLst>
            <pc:docMk/>
            <pc:sldMk cId="362534748" sldId="2076137929"/>
            <ac:picMk id="9" creationId="{802D2062-25E5-C5E0-2E34-BF0592A21DE6}"/>
          </ac:picMkLst>
        </pc:picChg>
        <pc:picChg chg="del">
          <ac:chgData name="Arthur Graus" userId="8eea4202-ed45-4e99-ae2f-24d5bb7f00de" providerId="ADAL" clId="{08032583-B5E2-419D-A0C7-12D2B1F7399C}" dt="2024-03-07T09:25:42.165" v="2820" actId="478"/>
          <ac:picMkLst>
            <pc:docMk/>
            <pc:sldMk cId="362534748" sldId="2076137929"/>
            <ac:picMk id="13" creationId="{ED56AFA6-5701-3805-833A-C86206CE9BCB}"/>
          </ac:picMkLst>
        </pc:picChg>
      </pc:sldChg>
      <pc:sldChg chg="addSp delSp modSp new del mod ord delAnim modAnim">
        <pc:chgData name="Arthur Graus" userId="8eea4202-ed45-4e99-ae2f-24d5bb7f00de" providerId="ADAL" clId="{08032583-B5E2-419D-A0C7-12D2B1F7399C}" dt="2024-03-08T10:42:29.926" v="4750" actId="47"/>
        <pc:sldMkLst>
          <pc:docMk/>
          <pc:sldMk cId="2499176577" sldId="2076137930"/>
        </pc:sldMkLst>
        <pc:spChg chg="mod">
          <ac:chgData name="Arthur Graus" userId="8eea4202-ed45-4e99-ae2f-24d5bb7f00de" providerId="ADAL" clId="{08032583-B5E2-419D-A0C7-12D2B1F7399C}" dt="2024-03-07T13:13:29.132" v="3631" actId="6549"/>
          <ac:spMkLst>
            <pc:docMk/>
            <pc:sldMk cId="2499176577" sldId="2076137930"/>
            <ac:spMk id="2" creationId="{5B359B2E-7F2C-31DC-2DC1-561D477A7405}"/>
          </ac:spMkLst>
        </pc:spChg>
        <pc:spChg chg="add del mod">
          <ac:chgData name="Arthur Graus" userId="8eea4202-ed45-4e99-ae2f-24d5bb7f00de" providerId="ADAL" clId="{08032583-B5E2-419D-A0C7-12D2B1F7399C}" dt="2024-03-07T13:13:33.469" v="3632" actId="478"/>
          <ac:spMkLst>
            <pc:docMk/>
            <pc:sldMk cId="2499176577" sldId="2076137930"/>
            <ac:spMk id="4" creationId="{7640D419-2330-D6E3-2C93-F1EC85A84784}"/>
          </ac:spMkLst>
        </pc:spChg>
        <pc:spChg chg="add del mod">
          <ac:chgData name="Arthur Graus" userId="8eea4202-ed45-4e99-ae2f-24d5bb7f00de" providerId="ADAL" clId="{08032583-B5E2-419D-A0C7-12D2B1F7399C}" dt="2024-03-07T13:13:35.315" v="3633" actId="478"/>
          <ac:spMkLst>
            <pc:docMk/>
            <pc:sldMk cId="2499176577" sldId="2076137930"/>
            <ac:spMk id="5" creationId="{139293CD-4A10-E22C-A83C-D73057BF576B}"/>
          </ac:spMkLst>
        </pc:spChg>
        <pc:spChg chg="add del mod">
          <ac:chgData name="Arthur Graus" userId="8eea4202-ed45-4e99-ae2f-24d5bb7f00de" providerId="ADAL" clId="{08032583-B5E2-419D-A0C7-12D2B1F7399C}" dt="2024-03-07T13:13:37.283" v="3634" actId="478"/>
          <ac:spMkLst>
            <pc:docMk/>
            <pc:sldMk cId="2499176577" sldId="2076137930"/>
            <ac:spMk id="6" creationId="{091DA405-FC7F-07FE-56D7-B0E36F5C1E37}"/>
          </ac:spMkLst>
        </pc:spChg>
        <pc:spChg chg="add mod">
          <ac:chgData name="Arthur Graus" userId="8eea4202-ed45-4e99-ae2f-24d5bb7f00de" providerId="ADAL" clId="{08032583-B5E2-419D-A0C7-12D2B1F7399C}" dt="2024-03-07T13:10:50.571" v="3568" actId="14100"/>
          <ac:spMkLst>
            <pc:docMk/>
            <pc:sldMk cId="2499176577" sldId="2076137930"/>
            <ac:spMk id="7" creationId="{E205766F-56E9-4E27-EE8B-9DDF1EA39784}"/>
          </ac:spMkLst>
        </pc:spChg>
        <pc:spChg chg="add mod">
          <ac:chgData name="Arthur Graus" userId="8eea4202-ed45-4e99-ae2f-24d5bb7f00de" providerId="ADAL" clId="{08032583-B5E2-419D-A0C7-12D2B1F7399C}" dt="2024-03-07T13:11:07.530" v="3570" actId="1076"/>
          <ac:spMkLst>
            <pc:docMk/>
            <pc:sldMk cId="2499176577" sldId="2076137930"/>
            <ac:spMk id="8" creationId="{3ADBABD1-8879-58F0-99EE-439FCE5D5B75}"/>
          </ac:spMkLst>
        </pc:spChg>
        <pc:picChg chg="add mod">
          <ac:chgData name="Arthur Graus" userId="8eea4202-ed45-4e99-ae2f-24d5bb7f00de" providerId="ADAL" clId="{08032583-B5E2-419D-A0C7-12D2B1F7399C}" dt="2024-03-07T13:10:33.441" v="3564" actId="1076"/>
          <ac:picMkLst>
            <pc:docMk/>
            <pc:sldMk cId="2499176577" sldId="2076137930"/>
            <ac:picMk id="3" creationId="{60024C7D-2311-D8C4-59F2-320FF1CC43FB}"/>
          </ac:picMkLst>
        </pc:picChg>
        <pc:picChg chg="add mod">
          <ac:chgData name="Arthur Graus" userId="8eea4202-ed45-4e99-ae2f-24d5bb7f00de" providerId="ADAL" clId="{08032583-B5E2-419D-A0C7-12D2B1F7399C}" dt="2024-03-07T13:12:37.101" v="3604"/>
          <ac:picMkLst>
            <pc:docMk/>
            <pc:sldMk cId="2499176577" sldId="2076137930"/>
            <ac:picMk id="9" creationId="{99D7F398-4689-12E8-B639-8068F98B1DD9}"/>
          </ac:picMkLst>
        </pc:picChg>
      </pc:sldChg>
      <pc:sldChg chg="addSp modSp new mod ord modClrScheme chgLayout">
        <pc:chgData name="Arthur Graus" userId="8eea4202-ed45-4e99-ae2f-24d5bb7f00de" providerId="ADAL" clId="{08032583-B5E2-419D-A0C7-12D2B1F7399C}" dt="2024-03-07T13:05:48.913" v="3532" actId="6549"/>
        <pc:sldMkLst>
          <pc:docMk/>
          <pc:sldMk cId="1813223667" sldId="2076137931"/>
        </pc:sldMkLst>
        <pc:spChg chg="mod ord">
          <ac:chgData name="Arthur Graus" userId="8eea4202-ed45-4e99-ae2f-24d5bb7f00de" providerId="ADAL" clId="{08032583-B5E2-419D-A0C7-12D2B1F7399C}" dt="2024-03-07T10:12:21.318" v="3343" actId="6549"/>
          <ac:spMkLst>
            <pc:docMk/>
            <pc:sldMk cId="1813223667" sldId="2076137931"/>
            <ac:spMk id="2" creationId="{B60C87CA-A0DA-FFB6-5E42-96B30C2DDE89}"/>
          </ac:spMkLst>
        </pc:spChg>
        <pc:spChg chg="add mod">
          <ac:chgData name="Arthur Graus" userId="8eea4202-ed45-4e99-ae2f-24d5bb7f00de" providerId="ADAL" clId="{08032583-B5E2-419D-A0C7-12D2B1F7399C}" dt="2024-03-07T10:03:58.786" v="3251" actId="122"/>
          <ac:spMkLst>
            <pc:docMk/>
            <pc:sldMk cId="1813223667" sldId="2076137931"/>
            <ac:spMk id="4" creationId="{3A06E3B4-4AC1-77A8-B2B0-71152B3BEDD4}"/>
          </ac:spMkLst>
        </pc:spChg>
        <pc:spChg chg="add mod ord">
          <ac:chgData name="Arthur Graus" userId="8eea4202-ed45-4e99-ae2f-24d5bb7f00de" providerId="ADAL" clId="{08032583-B5E2-419D-A0C7-12D2B1F7399C}" dt="2024-03-07T13:05:48.913" v="3532" actId="6549"/>
          <ac:spMkLst>
            <pc:docMk/>
            <pc:sldMk cId="1813223667" sldId="2076137931"/>
            <ac:spMk id="7" creationId="{09E53AA7-9F33-38C3-D8D6-D1BAB79BE586}"/>
          </ac:spMkLst>
        </pc:spChg>
        <pc:picChg chg="add mod">
          <ac:chgData name="Arthur Graus" userId="8eea4202-ed45-4e99-ae2f-24d5bb7f00de" providerId="ADAL" clId="{08032583-B5E2-419D-A0C7-12D2B1F7399C}" dt="2024-03-07T10:04:02.201" v="3252" actId="14100"/>
          <ac:picMkLst>
            <pc:docMk/>
            <pc:sldMk cId="1813223667" sldId="2076137931"/>
            <ac:picMk id="6" creationId="{097DD535-7D7C-07E4-0AC2-BE0D79C18E19}"/>
          </ac:picMkLst>
        </pc:picChg>
      </pc:sldChg>
      <pc:sldChg chg="addSp delSp modSp add mod ord">
        <pc:chgData name="Arthur Graus" userId="8eea4202-ed45-4e99-ae2f-24d5bb7f00de" providerId="ADAL" clId="{08032583-B5E2-419D-A0C7-12D2B1F7399C}" dt="2024-03-07T11:00:32.731" v="3476" actId="6549"/>
        <pc:sldMkLst>
          <pc:docMk/>
          <pc:sldMk cId="2022528086" sldId="2076137932"/>
        </pc:sldMkLst>
        <pc:spChg chg="mod">
          <ac:chgData name="Arthur Graus" userId="8eea4202-ed45-4e99-ae2f-24d5bb7f00de" providerId="ADAL" clId="{08032583-B5E2-419D-A0C7-12D2B1F7399C}" dt="2024-03-07T10:12:31.059" v="3357" actId="20577"/>
          <ac:spMkLst>
            <pc:docMk/>
            <pc:sldMk cId="2022528086" sldId="2076137932"/>
            <ac:spMk id="2" creationId="{65A83064-A9E9-035A-3D5D-B76000311BEB}"/>
          </ac:spMkLst>
        </pc:spChg>
        <pc:spChg chg="del">
          <ac:chgData name="Arthur Graus" userId="8eea4202-ed45-4e99-ae2f-24d5bb7f00de" providerId="ADAL" clId="{08032583-B5E2-419D-A0C7-12D2B1F7399C}" dt="2024-03-07T10:13:01.009" v="3379" actId="478"/>
          <ac:spMkLst>
            <pc:docMk/>
            <pc:sldMk cId="2022528086" sldId="2076137932"/>
            <ac:spMk id="4" creationId="{371A07B9-8A1C-FD91-6EE1-A191864CDD69}"/>
          </ac:spMkLst>
        </pc:spChg>
        <pc:spChg chg="mod">
          <ac:chgData name="Arthur Graus" userId="8eea4202-ed45-4e99-ae2f-24d5bb7f00de" providerId="ADAL" clId="{08032583-B5E2-419D-A0C7-12D2B1F7399C}" dt="2024-03-07T11:00:32.731" v="3476" actId="6549"/>
          <ac:spMkLst>
            <pc:docMk/>
            <pc:sldMk cId="2022528086" sldId="2076137932"/>
            <ac:spMk id="7" creationId="{D53F0D6B-119B-8121-488A-B9203A04F597}"/>
          </ac:spMkLst>
        </pc:spChg>
        <pc:picChg chg="del">
          <ac:chgData name="Arthur Graus" userId="8eea4202-ed45-4e99-ae2f-24d5bb7f00de" providerId="ADAL" clId="{08032583-B5E2-419D-A0C7-12D2B1F7399C}" dt="2024-03-07T10:13:22.945" v="3383" actId="478"/>
          <ac:picMkLst>
            <pc:docMk/>
            <pc:sldMk cId="2022528086" sldId="2076137932"/>
            <ac:picMk id="6" creationId="{25E91D77-91E3-10F9-7D1F-B47B43DA059C}"/>
          </ac:picMkLst>
        </pc:picChg>
        <pc:picChg chg="add mod">
          <ac:chgData name="Arthur Graus" userId="8eea4202-ed45-4e99-ae2f-24d5bb7f00de" providerId="ADAL" clId="{08032583-B5E2-419D-A0C7-12D2B1F7399C}" dt="2024-03-07T11:00:30.424" v="3471" actId="1076"/>
          <ac:picMkLst>
            <pc:docMk/>
            <pc:sldMk cId="2022528086" sldId="2076137932"/>
            <ac:picMk id="1026" creationId="{97CBD46B-87ED-2A03-74F6-95BA17942125}"/>
          </ac:picMkLst>
        </pc:picChg>
      </pc:sldChg>
      <pc:sldChg chg="addSp delSp modSp add mod ord">
        <pc:chgData name="Arthur Graus" userId="8eea4202-ed45-4e99-ae2f-24d5bb7f00de" providerId="ADAL" clId="{08032583-B5E2-419D-A0C7-12D2B1F7399C}" dt="2024-03-07T11:01:00.589" v="3478"/>
        <pc:sldMkLst>
          <pc:docMk/>
          <pc:sldMk cId="946763500" sldId="2076137933"/>
        </pc:sldMkLst>
        <pc:spChg chg="mod">
          <ac:chgData name="Arthur Graus" userId="8eea4202-ed45-4e99-ae2f-24d5bb7f00de" providerId="ADAL" clId="{08032583-B5E2-419D-A0C7-12D2B1F7399C}" dt="2024-03-07T10:12:41.722" v="3377" actId="20577"/>
          <ac:spMkLst>
            <pc:docMk/>
            <pc:sldMk cId="946763500" sldId="2076137933"/>
            <ac:spMk id="2" creationId="{447ED5DB-6AB5-70E7-A89A-3117A129B2F6}"/>
          </ac:spMkLst>
        </pc:spChg>
        <pc:spChg chg="del">
          <ac:chgData name="Arthur Graus" userId="8eea4202-ed45-4e99-ae2f-24d5bb7f00de" providerId="ADAL" clId="{08032583-B5E2-419D-A0C7-12D2B1F7399C}" dt="2024-03-07T10:13:03.642" v="3380" actId="478"/>
          <ac:spMkLst>
            <pc:docMk/>
            <pc:sldMk cId="946763500" sldId="2076137933"/>
            <ac:spMk id="4" creationId="{7F4AB97A-0B81-25C1-8795-0B22376AE19B}"/>
          </ac:spMkLst>
        </pc:spChg>
        <pc:spChg chg="mod">
          <ac:chgData name="Arthur Graus" userId="8eea4202-ed45-4e99-ae2f-24d5bb7f00de" providerId="ADAL" clId="{08032583-B5E2-419D-A0C7-12D2B1F7399C}" dt="2024-03-07T10:58:58.511" v="3419" actId="20577"/>
          <ac:spMkLst>
            <pc:docMk/>
            <pc:sldMk cId="946763500" sldId="2076137933"/>
            <ac:spMk id="7" creationId="{BC8780BF-70BF-D0ED-9F7D-D09515BC1200}"/>
          </ac:spMkLst>
        </pc:spChg>
        <pc:picChg chg="del">
          <ac:chgData name="Arthur Graus" userId="8eea4202-ed45-4e99-ae2f-24d5bb7f00de" providerId="ADAL" clId="{08032583-B5E2-419D-A0C7-12D2B1F7399C}" dt="2024-03-07T10:13:19.570" v="3382" actId="478"/>
          <ac:picMkLst>
            <pc:docMk/>
            <pc:sldMk cId="946763500" sldId="2076137933"/>
            <ac:picMk id="6" creationId="{4A2B2F48-AB29-D48C-E5F5-1C212D373634}"/>
          </ac:picMkLst>
        </pc:picChg>
        <pc:picChg chg="add mod">
          <ac:chgData name="Arthur Graus" userId="8eea4202-ed45-4e99-ae2f-24d5bb7f00de" providerId="ADAL" clId="{08032583-B5E2-419D-A0C7-12D2B1F7399C}" dt="2024-03-07T10:59:03.631" v="3421" actId="1076"/>
          <ac:picMkLst>
            <pc:docMk/>
            <pc:sldMk cId="946763500" sldId="2076137933"/>
            <ac:picMk id="2050" creationId="{AD6170C9-69FF-7ECE-4791-B7B1626F83E1}"/>
          </ac:picMkLst>
        </pc:picChg>
      </pc:sldChg>
      <pc:sldChg chg="delSp modSp add del mod delAnim">
        <pc:chgData name="Arthur Graus" userId="8eea4202-ed45-4e99-ae2f-24d5bb7f00de" providerId="ADAL" clId="{08032583-B5E2-419D-A0C7-12D2B1F7399C}" dt="2024-03-08T10:42:43.624" v="4751" actId="47"/>
        <pc:sldMkLst>
          <pc:docMk/>
          <pc:sldMk cId="168130476" sldId="2076137934"/>
        </pc:sldMkLst>
        <pc:spChg chg="mod">
          <ac:chgData name="Arthur Graus" userId="8eea4202-ed45-4e99-ae2f-24d5bb7f00de" providerId="ADAL" clId="{08032583-B5E2-419D-A0C7-12D2B1F7399C}" dt="2024-03-07T13:13:00.159" v="3628" actId="20577"/>
          <ac:spMkLst>
            <pc:docMk/>
            <pc:sldMk cId="168130476" sldId="2076137934"/>
            <ac:spMk id="2" creationId="{A3C0E02F-29F9-2EF5-155F-49F422A1E3FB}"/>
          </ac:spMkLst>
        </pc:spChg>
        <pc:spChg chg="del">
          <ac:chgData name="Arthur Graus" userId="8eea4202-ed45-4e99-ae2f-24d5bb7f00de" providerId="ADAL" clId="{08032583-B5E2-419D-A0C7-12D2B1F7399C}" dt="2024-03-07T13:13:07.699" v="3629" actId="478"/>
          <ac:spMkLst>
            <pc:docMk/>
            <pc:sldMk cId="168130476" sldId="2076137934"/>
            <ac:spMk id="8" creationId="{A22DF995-8A18-5A30-3630-B884D83057CE}"/>
          </ac:spMkLst>
        </pc:spChg>
      </pc:sldChg>
      <pc:sldChg chg="addSp delSp modSp add mod">
        <pc:chgData name="Arthur Graus" userId="8eea4202-ed45-4e99-ae2f-24d5bb7f00de" providerId="ADAL" clId="{08032583-B5E2-419D-A0C7-12D2B1F7399C}" dt="2024-03-07T13:23:53.704" v="3718" actId="20577"/>
        <pc:sldMkLst>
          <pc:docMk/>
          <pc:sldMk cId="2610390132" sldId="2076137935"/>
        </pc:sldMkLst>
        <pc:spChg chg="mod">
          <ac:chgData name="Arthur Graus" userId="8eea4202-ed45-4e99-ae2f-24d5bb7f00de" providerId="ADAL" clId="{08032583-B5E2-419D-A0C7-12D2B1F7399C}" dt="2024-03-07T13:23:53.704" v="3718" actId="20577"/>
          <ac:spMkLst>
            <pc:docMk/>
            <pc:sldMk cId="2610390132" sldId="2076137935"/>
            <ac:spMk id="4" creationId="{C8ECEFCD-59BC-5B4B-97FC-4CD663A7BDF3}"/>
          </ac:spMkLst>
        </pc:spChg>
        <pc:picChg chg="add del mod">
          <ac:chgData name="Arthur Graus" userId="8eea4202-ed45-4e99-ae2f-24d5bb7f00de" providerId="ADAL" clId="{08032583-B5E2-419D-A0C7-12D2B1F7399C}" dt="2024-03-07T13:23:43.499" v="3699" actId="478"/>
          <ac:picMkLst>
            <pc:docMk/>
            <pc:sldMk cId="2610390132" sldId="2076137935"/>
            <ac:picMk id="3" creationId="{E9CA359A-3CF7-EC08-2303-CAC83EA39FDE}"/>
          </ac:picMkLst>
        </pc:picChg>
        <pc:picChg chg="del">
          <ac:chgData name="Arthur Graus" userId="8eea4202-ed45-4e99-ae2f-24d5bb7f00de" providerId="ADAL" clId="{08032583-B5E2-419D-A0C7-12D2B1F7399C}" dt="2024-03-07T13:22:48.643" v="3693" actId="478"/>
          <ac:picMkLst>
            <pc:docMk/>
            <pc:sldMk cId="2610390132" sldId="2076137935"/>
            <ac:picMk id="6" creationId="{3739F6E0-F660-8E27-D31F-2FA8A9FF5267}"/>
          </ac:picMkLst>
        </pc:picChg>
        <pc:picChg chg="add mod">
          <ac:chgData name="Arthur Graus" userId="8eea4202-ed45-4e99-ae2f-24d5bb7f00de" providerId="ADAL" clId="{08032583-B5E2-419D-A0C7-12D2B1F7399C}" dt="2024-03-07T13:23:47.693" v="3702" actId="14100"/>
          <ac:picMkLst>
            <pc:docMk/>
            <pc:sldMk cId="2610390132" sldId="2076137935"/>
            <ac:picMk id="9" creationId="{515D3A66-4A4C-F7F0-DB5E-853E417A02B3}"/>
          </ac:picMkLst>
        </pc:picChg>
      </pc:sldChg>
      <pc:sldChg chg="modSp new del mod">
        <pc:chgData name="Arthur Graus" userId="8eea4202-ed45-4e99-ae2f-24d5bb7f00de" providerId="ADAL" clId="{08032583-B5E2-419D-A0C7-12D2B1F7399C}" dt="2024-03-08T10:08:57.546" v="3820" actId="47"/>
        <pc:sldMkLst>
          <pc:docMk/>
          <pc:sldMk cId="3034201114" sldId="2076137936"/>
        </pc:sldMkLst>
        <pc:spChg chg="mod">
          <ac:chgData name="Arthur Graus" userId="8eea4202-ed45-4e99-ae2f-24d5bb7f00de" providerId="ADAL" clId="{08032583-B5E2-419D-A0C7-12D2B1F7399C}" dt="2024-03-08T10:08:55.610" v="3819" actId="27636"/>
          <ac:spMkLst>
            <pc:docMk/>
            <pc:sldMk cId="3034201114" sldId="2076137936"/>
            <ac:spMk id="2" creationId="{B5C95380-F3CD-B3EC-DBD9-EDD32F5A1589}"/>
          </ac:spMkLst>
        </pc:spChg>
      </pc:sldChg>
      <pc:sldChg chg="addSp delSp modSp add mod modAnim chgLayout">
        <pc:chgData name="Arthur Graus" userId="8eea4202-ed45-4e99-ae2f-24d5bb7f00de" providerId="ADAL" clId="{08032583-B5E2-419D-A0C7-12D2B1F7399C}" dt="2024-03-08T11:54:07.189" v="4862" actId="6549"/>
        <pc:sldMkLst>
          <pc:docMk/>
          <pc:sldMk cId="4253217488" sldId="2076137937"/>
        </pc:sldMkLst>
        <pc:spChg chg="mod ord">
          <ac:chgData name="Arthur Graus" userId="8eea4202-ed45-4e99-ae2f-24d5bb7f00de" providerId="ADAL" clId="{08032583-B5E2-419D-A0C7-12D2B1F7399C}" dt="2024-03-08T10:14:49.635" v="4098" actId="20577"/>
          <ac:spMkLst>
            <pc:docMk/>
            <pc:sldMk cId="4253217488" sldId="2076137937"/>
            <ac:spMk id="2" creationId="{F134A804-4EF8-3572-C7F2-D319B7D09CCC}"/>
          </ac:spMkLst>
        </pc:spChg>
        <pc:spChg chg="add del mod">
          <ac:chgData name="Arthur Graus" userId="8eea4202-ed45-4e99-ae2f-24d5bb7f00de" providerId="ADAL" clId="{08032583-B5E2-419D-A0C7-12D2B1F7399C}" dt="2024-03-08T10:10:01.517" v="3842" actId="478"/>
          <ac:spMkLst>
            <pc:docMk/>
            <pc:sldMk cId="4253217488" sldId="2076137937"/>
            <ac:spMk id="4" creationId="{17C1F5B9-6226-5607-8E92-010ECEB21A7F}"/>
          </ac:spMkLst>
        </pc:spChg>
        <pc:spChg chg="add mod ord">
          <ac:chgData name="Arthur Graus" userId="8eea4202-ed45-4e99-ae2f-24d5bb7f00de" providerId="ADAL" clId="{08032583-B5E2-419D-A0C7-12D2B1F7399C}" dt="2024-03-08T10:13:15.491" v="3988" actId="700"/>
          <ac:spMkLst>
            <pc:docMk/>
            <pc:sldMk cId="4253217488" sldId="2076137937"/>
            <ac:spMk id="5" creationId="{2BB76587-5EF8-7F72-4F21-4546D90CC5AC}"/>
          </ac:spMkLst>
        </pc:spChg>
        <pc:spChg chg="add mod">
          <ac:chgData name="Arthur Graus" userId="8eea4202-ed45-4e99-ae2f-24d5bb7f00de" providerId="ADAL" clId="{08032583-B5E2-419D-A0C7-12D2B1F7399C}" dt="2024-03-08T10:15:19.760" v="4100" actId="14100"/>
          <ac:spMkLst>
            <pc:docMk/>
            <pc:sldMk cId="4253217488" sldId="2076137937"/>
            <ac:spMk id="7" creationId="{E164FFCE-4FC0-C66F-0B28-3D301CFB3D14}"/>
          </ac:spMkLst>
        </pc:spChg>
        <pc:spChg chg="add mod">
          <ac:chgData name="Arthur Graus" userId="8eea4202-ed45-4e99-ae2f-24d5bb7f00de" providerId="ADAL" clId="{08032583-B5E2-419D-A0C7-12D2B1F7399C}" dt="2024-03-08T11:54:07.189" v="4862" actId="6549"/>
          <ac:spMkLst>
            <pc:docMk/>
            <pc:sldMk cId="4253217488" sldId="2076137937"/>
            <ac:spMk id="8" creationId="{6C59A726-215E-165A-CC45-8B46B28782A0}"/>
          </ac:spMkLst>
        </pc:spChg>
        <pc:spChg chg="del mod">
          <ac:chgData name="Arthur Graus" userId="8eea4202-ed45-4e99-ae2f-24d5bb7f00de" providerId="ADAL" clId="{08032583-B5E2-419D-A0C7-12D2B1F7399C}" dt="2024-03-08T10:09:59.049" v="3841" actId="478"/>
          <ac:spMkLst>
            <pc:docMk/>
            <pc:sldMk cId="4253217488" sldId="2076137937"/>
            <ac:spMk id="11" creationId="{6AA139F7-999D-68D7-90D2-473ED77E2AD7}"/>
          </ac:spMkLst>
        </pc:spChg>
        <pc:picChg chg="del">
          <ac:chgData name="Arthur Graus" userId="8eea4202-ed45-4e99-ae2f-24d5bb7f00de" providerId="ADAL" clId="{08032583-B5E2-419D-A0C7-12D2B1F7399C}" dt="2024-03-08T10:09:36.007" v="3839" actId="478"/>
          <ac:picMkLst>
            <pc:docMk/>
            <pc:sldMk cId="4253217488" sldId="2076137937"/>
            <ac:picMk id="15" creationId="{D44340AE-ECD7-F57C-D2B8-7556D73FDB6F}"/>
          </ac:picMkLst>
        </pc:picChg>
      </pc:sldChg>
      <pc:sldChg chg="addSp delSp modSp new mod modClrScheme modAnim chgLayout">
        <pc:chgData name="Arthur Graus" userId="8eea4202-ed45-4e99-ae2f-24d5bb7f00de" providerId="ADAL" clId="{08032583-B5E2-419D-A0C7-12D2B1F7399C}" dt="2024-03-08T10:56:36.651" v="4821"/>
        <pc:sldMkLst>
          <pc:docMk/>
          <pc:sldMk cId="2347082201" sldId="2076137938"/>
        </pc:sldMkLst>
        <pc:spChg chg="mod ord">
          <ac:chgData name="Arthur Graus" userId="8eea4202-ed45-4e99-ae2f-24d5bb7f00de" providerId="ADAL" clId="{08032583-B5E2-419D-A0C7-12D2B1F7399C}" dt="2024-03-08T10:40:06.135" v="4730" actId="6549"/>
          <ac:spMkLst>
            <pc:docMk/>
            <pc:sldMk cId="2347082201" sldId="2076137938"/>
            <ac:spMk id="2" creationId="{F203DF90-DDF7-7CD3-909E-5D6721ABCB47}"/>
          </ac:spMkLst>
        </pc:spChg>
        <pc:spChg chg="add mod ord">
          <ac:chgData name="Arthur Graus" userId="8eea4202-ed45-4e99-ae2f-24d5bb7f00de" providerId="ADAL" clId="{08032583-B5E2-419D-A0C7-12D2B1F7399C}" dt="2024-03-08T10:47:00.687" v="4761" actId="20577"/>
          <ac:spMkLst>
            <pc:docMk/>
            <pc:sldMk cId="2347082201" sldId="2076137938"/>
            <ac:spMk id="3" creationId="{64CB9689-2635-A94D-E332-C9B9B83BD2ED}"/>
          </ac:spMkLst>
        </pc:spChg>
        <pc:spChg chg="add mod">
          <ac:chgData name="Arthur Graus" userId="8eea4202-ed45-4e99-ae2f-24d5bb7f00de" providerId="ADAL" clId="{08032583-B5E2-419D-A0C7-12D2B1F7399C}" dt="2024-03-08T10:39:24.119" v="4726" actId="14100"/>
          <ac:spMkLst>
            <pc:docMk/>
            <pc:sldMk cId="2347082201" sldId="2076137938"/>
            <ac:spMk id="8" creationId="{F7E24F64-DE62-4848-9CAB-8B4161A448EE}"/>
          </ac:spMkLst>
        </pc:spChg>
        <pc:spChg chg="add mod">
          <ac:chgData name="Arthur Graus" userId="8eea4202-ed45-4e99-ae2f-24d5bb7f00de" providerId="ADAL" clId="{08032583-B5E2-419D-A0C7-12D2B1F7399C}" dt="2024-03-08T10:38:29.284" v="4723" actId="208"/>
          <ac:spMkLst>
            <pc:docMk/>
            <pc:sldMk cId="2347082201" sldId="2076137938"/>
            <ac:spMk id="9" creationId="{AAF4A410-81E3-321C-49B9-AC395141350C}"/>
          </ac:spMkLst>
        </pc:spChg>
        <pc:spChg chg="add mod">
          <ac:chgData name="Arthur Graus" userId="8eea4202-ed45-4e99-ae2f-24d5bb7f00de" providerId="ADAL" clId="{08032583-B5E2-419D-A0C7-12D2B1F7399C}" dt="2024-03-08T10:36:52.130" v="4717" actId="1076"/>
          <ac:spMkLst>
            <pc:docMk/>
            <pc:sldMk cId="2347082201" sldId="2076137938"/>
            <ac:spMk id="10" creationId="{19A75707-F35C-9CCF-78E5-97E06F714DDF}"/>
          </ac:spMkLst>
        </pc:spChg>
        <pc:spChg chg="add mod">
          <ac:chgData name="Arthur Graus" userId="8eea4202-ed45-4e99-ae2f-24d5bb7f00de" providerId="ADAL" clId="{08032583-B5E2-419D-A0C7-12D2B1F7399C}" dt="2024-03-08T10:39:55.704" v="4729" actId="14100"/>
          <ac:spMkLst>
            <pc:docMk/>
            <pc:sldMk cId="2347082201" sldId="2076137938"/>
            <ac:spMk id="11" creationId="{CFD03AEA-19D8-8265-2C33-53DCAB56FDD1}"/>
          </ac:spMkLst>
        </pc:spChg>
        <pc:spChg chg="add mod">
          <ac:chgData name="Arthur Graus" userId="8eea4202-ed45-4e99-ae2f-24d5bb7f00de" providerId="ADAL" clId="{08032583-B5E2-419D-A0C7-12D2B1F7399C}" dt="2024-03-08T10:52:49.122" v="4802" actId="14100"/>
          <ac:spMkLst>
            <pc:docMk/>
            <pc:sldMk cId="2347082201" sldId="2076137938"/>
            <ac:spMk id="12" creationId="{C62F2D9D-542D-0507-B4ED-9BB44B55C9B8}"/>
          </ac:spMkLst>
        </pc:spChg>
        <pc:picChg chg="add del mod">
          <ac:chgData name="Arthur Graus" userId="8eea4202-ed45-4e99-ae2f-24d5bb7f00de" providerId="ADAL" clId="{08032583-B5E2-419D-A0C7-12D2B1F7399C}" dt="2024-03-08T10:22:35.517" v="4280" actId="478"/>
          <ac:picMkLst>
            <pc:docMk/>
            <pc:sldMk cId="2347082201" sldId="2076137938"/>
            <ac:picMk id="4" creationId="{9B796169-50F4-C45A-08E4-8C63472D47C2}"/>
          </ac:picMkLst>
        </pc:picChg>
        <pc:picChg chg="add del mod">
          <ac:chgData name="Arthur Graus" userId="8eea4202-ed45-4e99-ae2f-24d5bb7f00de" providerId="ADAL" clId="{08032583-B5E2-419D-A0C7-12D2B1F7399C}" dt="2024-03-08T10:33:25.787" v="4642" actId="478"/>
          <ac:picMkLst>
            <pc:docMk/>
            <pc:sldMk cId="2347082201" sldId="2076137938"/>
            <ac:picMk id="5" creationId="{13A66689-9AAA-467F-263C-798102E11E62}"/>
          </ac:picMkLst>
        </pc:picChg>
        <pc:picChg chg="add mod ord">
          <ac:chgData name="Arthur Graus" userId="8eea4202-ed45-4e99-ae2f-24d5bb7f00de" providerId="ADAL" clId="{08032583-B5E2-419D-A0C7-12D2B1F7399C}" dt="2024-03-08T10:52:14.517" v="4792" actId="167"/>
          <ac:picMkLst>
            <pc:docMk/>
            <pc:sldMk cId="2347082201" sldId="2076137938"/>
            <ac:picMk id="7" creationId="{09AC5C00-3719-2C96-1034-C2630B308C18}"/>
          </ac:picMkLst>
        </pc:picChg>
        <pc:picChg chg="add del mod">
          <ac:chgData name="Arthur Graus" userId="8eea4202-ed45-4e99-ae2f-24d5bb7f00de" providerId="ADAL" clId="{08032583-B5E2-419D-A0C7-12D2B1F7399C}" dt="2024-03-08T10:48:02.772" v="4766" actId="478"/>
          <ac:picMkLst>
            <pc:docMk/>
            <pc:sldMk cId="2347082201" sldId="2076137938"/>
            <ac:picMk id="13" creationId="{D1D3B74A-613D-BEF1-CA1D-A14A71445291}"/>
          </ac:picMkLst>
        </pc:picChg>
        <pc:picChg chg="add mod">
          <ac:chgData name="Arthur Graus" userId="8eea4202-ed45-4e99-ae2f-24d5bb7f00de" providerId="ADAL" clId="{08032583-B5E2-419D-A0C7-12D2B1F7399C}" dt="2024-03-08T10:52:32.666" v="4796" actId="14100"/>
          <ac:picMkLst>
            <pc:docMk/>
            <pc:sldMk cId="2347082201" sldId="2076137938"/>
            <ac:picMk id="15" creationId="{07E52BD1-9CD2-D140-039C-8908B9BA538A}"/>
          </ac:picMkLst>
        </pc:picChg>
        <pc:picChg chg="add del">
          <ac:chgData name="Arthur Graus" userId="8eea4202-ed45-4e99-ae2f-24d5bb7f00de" providerId="ADAL" clId="{08032583-B5E2-419D-A0C7-12D2B1F7399C}" dt="2024-03-08T10:49:00.887" v="4774" actId="478"/>
          <ac:picMkLst>
            <pc:docMk/>
            <pc:sldMk cId="2347082201" sldId="2076137938"/>
            <ac:picMk id="17" creationId="{52C0FCEC-922B-0FF2-D418-F3459ACDACBF}"/>
          </ac:picMkLst>
        </pc:picChg>
        <pc:picChg chg="add mod">
          <ac:chgData name="Arthur Graus" userId="8eea4202-ed45-4e99-ae2f-24d5bb7f00de" providerId="ADAL" clId="{08032583-B5E2-419D-A0C7-12D2B1F7399C}" dt="2024-03-08T10:52:38.179" v="4798" actId="14100"/>
          <ac:picMkLst>
            <pc:docMk/>
            <pc:sldMk cId="2347082201" sldId="2076137938"/>
            <ac:picMk id="19" creationId="{A41E55B2-73A2-2127-2EAD-4DFEFD05D3E1}"/>
          </ac:picMkLst>
        </pc:picChg>
        <pc:picChg chg="add del mod">
          <ac:chgData name="Arthur Graus" userId="8eea4202-ed45-4e99-ae2f-24d5bb7f00de" providerId="ADAL" clId="{08032583-B5E2-419D-A0C7-12D2B1F7399C}" dt="2024-03-08T10:51:16.214" v="4781" actId="478"/>
          <ac:picMkLst>
            <pc:docMk/>
            <pc:sldMk cId="2347082201" sldId="2076137938"/>
            <ac:picMk id="21" creationId="{0DBFEB6F-3101-0370-9DEF-EEA782A13F38}"/>
          </ac:picMkLst>
        </pc:picChg>
        <pc:picChg chg="add mod">
          <ac:chgData name="Arthur Graus" userId="8eea4202-ed45-4e99-ae2f-24d5bb7f00de" providerId="ADAL" clId="{08032583-B5E2-419D-A0C7-12D2B1F7399C}" dt="2024-03-08T10:52:43.300" v="4800" actId="14100"/>
          <ac:picMkLst>
            <pc:docMk/>
            <pc:sldMk cId="2347082201" sldId="2076137938"/>
            <ac:picMk id="23" creationId="{30EA29AA-FF11-14B0-42A8-B2AB5E9A73EB}"/>
          </ac:picMkLst>
        </pc:picChg>
        <pc:picChg chg="add mod">
          <ac:chgData name="Arthur Graus" userId="8eea4202-ed45-4e99-ae2f-24d5bb7f00de" providerId="ADAL" clId="{08032583-B5E2-419D-A0C7-12D2B1F7399C}" dt="2024-03-08T10:52:11.522" v="4791" actId="167"/>
          <ac:picMkLst>
            <pc:docMk/>
            <pc:sldMk cId="2347082201" sldId="2076137938"/>
            <ac:picMk id="24" creationId="{A4F20806-831B-09AF-9E5F-C816B65FECCD}"/>
          </ac:picMkLst>
        </pc:picChg>
        <pc:picChg chg="add del mod">
          <ac:chgData name="Arthur Graus" userId="8eea4202-ed45-4e99-ae2f-24d5bb7f00de" providerId="ADAL" clId="{08032583-B5E2-419D-A0C7-12D2B1F7399C}" dt="2024-03-08T10:53:45.258" v="4805" actId="478"/>
          <ac:picMkLst>
            <pc:docMk/>
            <pc:sldMk cId="2347082201" sldId="2076137938"/>
            <ac:picMk id="25" creationId="{083DE869-56D1-DC91-1832-A6301ADDD4FC}"/>
          </ac:picMkLst>
        </pc:picChg>
        <pc:picChg chg="add mod">
          <ac:chgData name="Arthur Graus" userId="8eea4202-ed45-4e99-ae2f-24d5bb7f00de" providerId="ADAL" clId="{08032583-B5E2-419D-A0C7-12D2B1F7399C}" dt="2024-03-08T10:53:54.471" v="4809" actId="1076"/>
          <ac:picMkLst>
            <pc:docMk/>
            <pc:sldMk cId="2347082201" sldId="2076137938"/>
            <ac:picMk id="27" creationId="{C2965912-35EC-9C9A-44F0-8D23F07C9429}"/>
          </ac:picMkLst>
        </pc:picChg>
      </pc:sldChg>
      <pc:sldChg chg="modSp new del mod">
        <pc:chgData name="Arthur Graus" userId="8eea4202-ed45-4e99-ae2f-24d5bb7f00de" providerId="ADAL" clId="{08032583-B5E2-419D-A0C7-12D2B1F7399C}" dt="2024-03-08T11:56:25.091" v="4884" actId="47"/>
        <pc:sldMkLst>
          <pc:docMk/>
          <pc:sldMk cId="2702087039" sldId="2076137939"/>
        </pc:sldMkLst>
        <pc:spChg chg="mod">
          <ac:chgData name="Arthur Graus" userId="8eea4202-ed45-4e99-ae2f-24d5bb7f00de" providerId="ADAL" clId="{08032583-B5E2-419D-A0C7-12D2B1F7399C}" dt="2024-03-08T11:55:43.117" v="4882" actId="20577"/>
          <ac:spMkLst>
            <pc:docMk/>
            <pc:sldMk cId="2702087039" sldId="2076137939"/>
            <ac:spMk id="2" creationId="{DE78AE34-B4A6-7226-A434-85A1AF335A42}"/>
          </ac:spMkLst>
        </pc:spChg>
      </pc:sldChg>
      <pc:sldMasterChg chg="del delSldLayout">
        <pc:chgData name="Arthur Graus" userId="8eea4202-ed45-4e99-ae2f-24d5bb7f00de" providerId="ADAL" clId="{08032583-B5E2-419D-A0C7-12D2B1F7399C}" dt="2024-02-25T13:31:54.770" v="1601" actId="2696"/>
        <pc:sldMasterMkLst>
          <pc:docMk/>
          <pc:sldMasterMk cId="815787027" sldId="2147483792"/>
        </pc:sldMasterMkLst>
        <pc:sldLayoutChg chg="del">
          <pc:chgData name="Arthur Graus" userId="8eea4202-ed45-4e99-ae2f-24d5bb7f00de" providerId="ADAL" clId="{08032583-B5E2-419D-A0C7-12D2B1F7399C}" dt="2024-02-25T13:31:54.755" v="1598" actId="2696"/>
          <pc:sldLayoutMkLst>
            <pc:docMk/>
            <pc:sldMasterMk cId="815787027" sldId="2147483792"/>
            <pc:sldLayoutMk cId="3296047144" sldId="2147483793"/>
          </pc:sldLayoutMkLst>
        </pc:sldLayoutChg>
        <pc:sldLayoutChg chg="del">
          <pc:chgData name="Arthur Graus" userId="8eea4202-ed45-4e99-ae2f-24d5bb7f00de" providerId="ADAL" clId="{08032583-B5E2-419D-A0C7-12D2B1F7399C}" dt="2024-02-25T13:31:54.755" v="1599" actId="2696"/>
          <pc:sldLayoutMkLst>
            <pc:docMk/>
            <pc:sldMasterMk cId="815787027" sldId="2147483792"/>
            <pc:sldLayoutMk cId="985673163" sldId="2147483794"/>
          </pc:sldLayoutMkLst>
        </pc:sldLayoutChg>
        <pc:sldLayoutChg chg="del">
          <pc:chgData name="Arthur Graus" userId="8eea4202-ed45-4e99-ae2f-24d5bb7f00de" providerId="ADAL" clId="{08032583-B5E2-419D-A0C7-12D2B1F7399C}" dt="2024-02-25T13:31:54.755" v="1600" actId="2696"/>
          <pc:sldLayoutMkLst>
            <pc:docMk/>
            <pc:sldMasterMk cId="815787027" sldId="2147483792"/>
            <pc:sldLayoutMk cId="2876084814" sldId="2147483795"/>
          </pc:sldLayoutMkLst>
        </pc:sldLayoutChg>
      </pc:sldMasterChg>
      <pc:sldMasterChg chg="delSldLayout modSldLayout">
        <pc:chgData name="Arthur Graus" userId="8eea4202-ed45-4e99-ae2f-24d5bb7f00de" providerId="ADAL" clId="{08032583-B5E2-419D-A0C7-12D2B1F7399C}" dt="2024-02-27T11:41:16.482" v="2475" actId="47"/>
        <pc:sldMasterMkLst>
          <pc:docMk/>
          <pc:sldMasterMk cId="2006048963" sldId="2147483802"/>
        </pc:sldMasterMkLst>
        <pc:sldLayoutChg chg="addSp modSp">
          <pc:chgData name="Arthur Graus" userId="8eea4202-ed45-4e99-ae2f-24d5bb7f00de" providerId="ADAL" clId="{08032583-B5E2-419D-A0C7-12D2B1F7399C}" dt="2024-02-27T11:30:32.723" v="2407"/>
          <pc:sldLayoutMkLst>
            <pc:docMk/>
            <pc:sldMasterMk cId="2006048963" sldId="2147483802"/>
            <pc:sldLayoutMk cId="1536680585" sldId="2147483806"/>
          </pc:sldLayoutMkLst>
          <pc:picChg chg="add mod">
            <ac:chgData name="Arthur Graus" userId="8eea4202-ed45-4e99-ae2f-24d5bb7f00de" providerId="ADAL" clId="{08032583-B5E2-419D-A0C7-12D2B1F7399C}" dt="2024-02-27T11:30:32.723" v="2407"/>
            <ac:picMkLst>
              <pc:docMk/>
              <pc:sldMasterMk cId="2006048963" sldId="2147483802"/>
              <pc:sldLayoutMk cId="1536680585" sldId="2147483806"/>
              <ac:picMk id="4" creationId="{EBECECD0-1CC5-F700-EFE0-6A82FCDB9630}"/>
            </ac:picMkLst>
          </pc:picChg>
        </pc:sldLayoutChg>
        <pc:sldLayoutChg chg="delSp del mod">
          <pc:chgData name="Arthur Graus" userId="8eea4202-ed45-4e99-ae2f-24d5bb7f00de" providerId="ADAL" clId="{08032583-B5E2-419D-A0C7-12D2B1F7399C}" dt="2024-02-27T11:41:16.482" v="2475" actId="47"/>
          <pc:sldLayoutMkLst>
            <pc:docMk/>
            <pc:sldMasterMk cId="2006048963" sldId="2147483802"/>
            <pc:sldLayoutMk cId="1895745157" sldId="2147483823"/>
          </pc:sldLayoutMkLst>
          <pc:picChg chg="del">
            <ac:chgData name="Arthur Graus" userId="8eea4202-ed45-4e99-ae2f-24d5bb7f00de" providerId="ADAL" clId="{08032583-B5E2-419D-A0C7-12D2B1F7399C}" dt="2024-02-25T13:47:36.743" v="1865" actId="478"/>
            <ac:picMkLst>
              <pc:docMk/>
              <pc:sldMasterMk cId="2006048963" sldId="2147483802"/>
              <pc:sldLayoutMk cId="1895745157" sldId="2147483823"/>
              <ac:picMk id="2" creationId="{D9F4CD5F-C649-FEA1-4F72-3874EA90C2EF}"/>
            </ac:picMkLst>
          </pc:picChg>
          <pc:picChg chg="del">
            <ac:chgData name="Arthur Graus" userId="8eea4202-ed45-4e99-ae2f-24d5bb7f00de" providerId="ADAL" clId="{08032583-B5E2-419D-A0C7-12D2B1F7399C}" dt="2024-02-25T13:47:39.147" v="1866" actId="478"/>
            <ac:picMkLst>
              <pc:docMk/>
              <pc:sldMasterMk cId="2006048963" sldId="2147483802"/>
              <pc:sldLayoutMk cId="1895745157" sldId="2147483823"/>
              <ac:picMk id="7" creationId="{9F055F6D-BBE6-8946-8BD5-E61D1C06606E}"/>
            </ac:picMkLst>
          </pc:picChg>
        </pc:sldLayoutChg>
      </pc:sldMasterChg>
      <pc:sldMasterChg chg="modSp mod delSldLayout modSldLayout">
        <pc:chgData name="Arthur Graus" userId="8eea4202-ed45-4e99-ae2f-24d5bb7f00de" providerId="ADAL" clId="{08032583-B5E2-419D-A0C7-12D2B1F7399C}" dt="2024-02-27T11:34:58.805" v="2432" actId="2711"/>
        <pc:sldMasterMkLst>
          <pc:docMk/>
          <pc:sldMasterMk cId="716461226" sldId="2147483817"/>
        </pc:sldMasterMkLst>
        <pc:spChg chg="mod">
          <ac:chgData name="Arthur Graus" userId="8eea4202-ed45-4e99-ae2f-24d5bb7f00de" providerId="ADAL" clId="{08032583-B5E2-419D-A0C7-12D2B1F7399C}" dt="2024-02-27T11:32:31.634" v="2417" actId="207"/>
          <ac:spMkLst>
            <pc:docMk/>
            <pc:sldMasterMk cId="716461226" sldId="2147483817"/>
            <ac:spMk id="2" creationId="{00000000-0000-0000-0000-000000000000}"/>
          </ac:spMkLst>
        </pc:spChg>
        <pc:spChg chg="mod">
          <ac:chgData name="Arthur Graus" userId="8eea4202-ed45-4e99-ae2f-24d5bb7f00de" providerId="ADAL" clId="{08032583-B5E2-419D-A0C7-12D2B1F7399C}" dt="2024-02-25T13:39:58.133" v="1669" actId="2711"/>
          <ac:spMkLst>
            <pc:docMk/>
            <pc:sldMasterMk cId="716461226" sldId="2147483817"/>
            <ac:spMk id="3" creationId="{00000000-0000-0000-0000-000000000000}"/>
          </ac:spMkLst>
        </pc:spChg>
        <pc:grpChg chg="mod">
          <ac:chgData name="Arthur Graus" userId="8eea4202-ed45-4e99-ae2f-24d5bb7f00de" providerId="ADAL" clId="{08032583-B5E2-419D-A0C7-12D2B1F7399C}" dt="2024-02-17T11:50:22.137" v="289" actId="14100"/>
          <ac:grpSpMkLst>
            <pc:docMk/>
            <pc:sldMasterMk cId="716461226" sldId="2147483817"/>
            <ac:grpSpMk id="20" creationId="{D3A78446-CF53-05CB-A092-25D936445D4F}"/>
          </ac:grpSpMkLst>
        </pc:grpChg>
        <pc:sldLayoutChg chg="addSp delSp modSp mod">
          <pc:chgData name="Arthur Graus" userId="8eea4202-ed45-4e99-ae2f-24d5bb7f00de" providerId="ADAL" clId="{08032583-B5E2-419D-A0C7-12D2B1F7399C}" dt="2024-02-27T11:32:46.031" v="2418" actId="207"/>
          <pc:sldLayoutMkLst>
            <pc:docMk/>
            <pc:sldMasterMk cId="716461226" sldId="2147483817"/>
            <pc:sldLayoutMk cId="2594796484" sldId="2147483818"/>
          </pc:sldLayoutMkLst>
          <pc:spChg chg="mod">
            <ac:chgData name="Arthur Graus" userId="8eea4202-ed45-4e99-ae2f-24d5bb7f00de" providerId="ADAL" clId="{08032583-B5E2-419D-A0C7-12D2B1F7399C}" dt="2024-02-27T11:32:46.031" v="2418" actId="207"/>
            <ac:spMkLst>
              <pc:docMk/>
              <pc:sldMasterMk cId="716461226" sldId="2147483817"/>
              <pc:sldLayoutMk cId="2594796484" sldId="2147483818"/>
              <ac:spMk id="2" creationId="{00000000-0000-0000-0000-000000000000}"/>
            </ac:spMkLst>
          </pc:spChg>
          <pc:spChg chg="mod">
            <ac:chgData name="Arthur Graus" userId="8eea4202-ed45-4e99-ae2f-24d5bb7f00de" providerId="ADAL" clId="{08032583-B5E2-419D-A0C7-12D2B1F7399C}" dt="2024-02-25T13:31:32.058" v="1593" actId="2711"/>
            <ac:spMkLst>
              <pc:docMk/>
              <pc:sldMasterMk cId="716461226" sldId="2147483817"/>
              <pc:sldLayoutMk cId="2594796484" sldId="2147483818"/>
              <ac:spMk id="3" creationId="{00000000-0000-0000-0000-000000000000}"/>
            </ac:spMkLst>
          </pc:spChg>
          <pc:spChg chg="add del mod">
            <ac:chgData name="Arthur Graus" userId="8eea4202-ed45-4e99-ae2f-24d5bb7f00de" providerId="ADAL" clId="{08032583-B5E2-419D-A0C7-12D2B1F7399C}" dt="2024-02-25T13:37:48.107" v="1636" actId="478"/>
            <ac:spMkLst>
              <pc:docMk/>
              <pc:sldMasterMk cId="716461226" sldId="2147483817"/>
              <pc:sldLayoutMk cId="2594796484" sldId="2147483818"/>
              <ac:spMk id="4" creationId="{96517FFD-A4AE-5AC8-10E9-DDB2FF120CC1}"/>
            </ac:spMkLst>
          </pc:spChg>
        </pc:sldLayoutChg>
        <pc:sldLayoutChg chg="modSp">
          <pc:chgData name="Arthur Graus" userId="8eea4202-ed45-4e99-ae2f-24d5bb7f00de" providerId="ADAL" clId="{08032583-B5E2-419D-A0C7-12D2B1F7399C}" dt="2024-02-27T11:34:58.805" v="2432" actId="2711"/>
          <pc:sldLayoutMkLst>
            <pc:docMk/>
            <pc:sldMasterMk cId="716461226" sldId="2147483817"/>
            <pc:sldLayoutMk cId="3814490031" sldId="2147483819"/>
          </pc:sldLayoutMkLst>
          <pc:spChg chg="mod">
            <ac:chgData name="Arthur Graus" userId="8eea4202-ed45-4e99-ae2f-24d5bb7f00de" providerId="ADAL" clId="{08032583-B5E2-419D-A0C7-12D2B1F7399C}" dt="2024-02-27T11:34:58.805" v="2432" actId="2711"/>
            <ac:spMkLst>
              <pc:docMk/>
              <pc:sldMasterMk cId="716461226" sldId="2147483817"/>
              <pc:sldLayoutMk cId="3814490031" sldId="2147483819"/>
              <ac:spMk id="4" creationId="{DE192ACC-35C7-4C2C-9212-318EAAE1E097}"/>
            </ac:spMkLst>
          </pc:spChg>
        </pc:sldLayoutChg>
        <pc:sldLayoutChg chg="delSp modSp del mod">
          <pc:chgData name="Arthur Graus" userId="8eea4202-ed45-4e99-ae2f-24d5bb7f00de" providerId="ADAL" clId="{08032583-B5E2-419D-A0C7-12D2B1F7399C}" dt="2024-02-27T11:32:58.737" v="2421" actId="2696"/>
          <pc:sldLayoutMkLst>
            <pc:docMk/>
            <pc:sldMasterMk cId="716461226" sldId="2147483817"/>
            <pc:sldLayoutMk cId="216352726" sldId="2147483822"/>
          </pc:sldLayoutMkLst>
          <pc:spChg chg="mod">
            <ac:chgData name="Arthur Graus" userId="8eea4202-ed45-4e99-ae2f-24d5bb7f00de" providerId="ADAL" clId="{08032583-B5E2-419D-A0C7-12D2B1F7399C}" dt="2024-02-27T11:32:57.081" v="2420" actId="14100"/>
            <ac:spMkLst>
              <pc:docMk/>
              <pc:sldMasterMk cId="716461226" sldId="2147483817"/>
              <pc:sldLayoutMk cId="216352726" sldId="2147483822"/>
              <ac:spMk id="2" creationId="{2999FD0F-1002-DAF1-F11B-8447D2288D95}"/>
            </ac:spMkLst>
          </pc:spChg>
          <pc:grpChg chg="del">
            <ac:chgData name="Arthur Graus" userId="8eea4202-ed45-4e99-ae2f-24d5bb7f00de" providerId="ADAL" clId="{08032583-B5E2-419D-A0C7-12D2B1F7399C}" dt="2024-02-27T11:32:52.111" v="2419" actId="478"/>
            <ac:grpSpMkLst>
              <pc:docMk/>
              <pc:sldMasterMk cId="716461226" sldId="2147483817"/>
              <pc:sldLayoutMk cId="216352726" sldId="2147483822"/>
              <ac:grpSpMk id="10" creationId="{D438FE0A-7733-36BE-E196-74E978138716}"/>
            </ac:grpSpMkLst>
          </pc:grpChg>
        </pc:sldLayoutChg>
        <pc:sldLayoutChg chg="delSp del mod">
          <pc:chgData name="Arthur Graus" userId="8eea4202-ed45-4e99-ae2f-24d5bb7f00de" providerId="ADAL" clId="{08032583-B5E2-419D-A0C7-12D2B1F7399C}" dt="2024-02-17T11:51:08.343" v="294" actId="2696"/>
          <pc:sldLayoutMkLst>
            <pc:docMk/>
            <pc:sldMasterMk cId="716461226" sldId="2147483817"/>
            <pc:sldLayoutMk cId="3720062945" sldId="2147483822"/>
          </pc:sldLayoutMkLst>
          <pc:grpChg chg="del">
            <ac:chgData name="Arthur Graus" userId="8eea4202-ed45-4e99-ae2f-24d5bb7f00de" providerId="ADAL" clId="{08032583-B5E2-419D-A0C7-12D2B1F7399C}" dt="2024-02-17T11:51:06.534" v="293" actId="478"/>
            <ac:grpSpMkLst>
              <pc:docMk/>
              <pc:sldMasterMk cId="716461226" sldId="2147483817"/>
              <pc:sldLayoutMk cId="3720062945" sldId="2147483822"/>
              <ac:grpSpMk id="10" creationId="{D438FE0A-7733-36BE-E196-74E978138716}"/>
            </ac:grpSpMkLst>
          </pc:grpChg>
        </pc:sldLayoutChg>
      </pc:sldMasterChg>
    </pc:docChg>
  </pc:docChgLst>
  <pc:docChgLst>
    <pc:chgData name="Arthur Graus" userId="8eea4202-ed45-4e99-ae2f-24d5bb7f00de" providerId="ADAL" clId="{A6627FBE-4330-4A7D-AE4E-DF7F99F4A30D}"/>
    <pc:docChg chg="undo custSel addSld delSld modSld sldOrd modMainMaster modSection">
      <pc:chgData name="Arthur Graus" userId="8eea4202-ed45-4e99-ae2f-24d5bb7f00de" providerId="ADAL" clId="{A6627FBE-4330-4A7D-AE4E-DF7F99F4A30D}" dt="2023-12-28T12:32:29.898" v="95" actId="700"/>
      <pc:docMkLst>
        <pc:docMk/>
      </pc:docMkLst>
      <pc:sldChg chg="modSp mod">
        <pc:chgData name="Arthur Graus" userId="8eea4202-ed45-4e99-ae2f-24d5bb7f00de" providerId="ADAL" clId="{A6627FBE-4330-4A7D-AE4E-DF7F99F4A30D}" dt="2023-12-28T12:29:10.603" v="49" actId="27636"/>
        <pc:sldMkLst>
          <pc:docMk/>
          <pc:sldMk cId="839471002" sldId="260"/>
        </pc:sldMkLst>
        <pc:spChg chg="mod">
          <ac:chgData name="Arthur Graus" userId="8eea4202-ed45-4e99-ae2f-24d5bb7f00de" providerId="ADAL" clId="{A6627FBE-4330-4A7D-AE4E-DF7F99F4A30D}" dt="2023-12-28T12:29:10.603" v="49" actId="27636"/>
          <ac:spMkLst>
            <pc:docMk/>
            <pc:sldMk cId="839471002" sldId="260"/>
            <ac:spMk id="2" creationId="{A8BB8D9E-3E99-B365-F0C3-3B6645136072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3101129427" sldId="307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3101129427" sldId="307"/>
            <ac:spMk id="2" creationId="{2E43F30E-5EF9-F25B-A3FF-3D759AFD512C}"/>
          </ac:spMkLst>
        </pc:spChg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3101129427" sldId="307"/>
            <ac:spMk id="3" creationId="{39FFBEC8-B009-F332-E35C-6DFE1F7DBE42}"/>
          </ac:spMkLst>
        </pc:spChg>
      </pc:sldChg>
      <pc:sldChg chg="modSp add del mod ord setBg">
        <pc:chgData name="Arthur Graus" userId="8eea4202-ed45-4e99-ae2f-24d5bb7f00de" providerId="ADAL" clId="{A6627FBE-4330-4A7D-AE4E-DF7F99F4A30D}" dt="2023-12-28T12:30:16.108" v="82" actId="207"/>
        <pc:sldMkLst>
          <pc:docMk/>
          <pc:sldMk cId="2361459211" sldId="529"/>
        </pc:sldMkLst>
        <pc:spChg chg="mod">
          <ac:chgData name="Arthur Graus" userId="8eea4202-ed45-4e99-ae2f-24d5bb7f00de" providerId="ADAL" clId="{A6627FBE-4330-4A7D-AE4E-DF7F99F4A30D}" dt="2023-12-28T12:30:16.108" v="82" actId="207"/>
          <ac:spMkLst>
            <pc:docMk/>
            <pc:sldMk cId="2361459211" sldId="529"/>
            <ac:spMk id="2" creationId="{84227B0D-3A39-9D59-922B-245A551B1BA9}"/>
          </ac:spMkLst>
        </pc:spChg>
        <pc:spChg chg="mod">
          <ac:chgData name="Arthur Graus" userId="8eea4202-ed45-4e99-ae2f-24d5bb7f00de" providerId="ADAL" clId="{A6627FBE-4330-4A7D-AE4E-DF7F99F4A30D}" dt="2023-12-28T12:29:37.105" v="80" actId="27636"/>
          <ac:spMkLst>
            <pc:docMk/>
            <pc:sldMk cId="2361459211" sldId="529"/>
            <ac:spMk id="3" creationId="{412C9313-42A7-D62E-71C1-4A8D39228E24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3196949573" sldId="549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3196949573" sldId="549"/>
            <ac:spMk id="3" creationId="{DB9F190E-5B33-42E2-3E8B-06243B749CBB}"/>
          </ac:spMkLst>
        </pc:spChg>
      </pc:sldChg>
      <pc:sldChg chg="modSp mod">
        <pc:chgData name="Arthur Graus" userId="8eea4202-ed45-4e99-ae2f-24d5bb7f00de" providerId="ADAL" clId="{A6627FBE-4330-4A7D-AE4E-DF7F99F4A30D}" dt="2023-12-28T12:29:10.751" v="75" actId="27636"/>
        <pc:sldMkLst>
          <pc:docMk/>
          <pc:sldMk cId="2597973203" sldId="552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2597973203" sldId="552"/>
            <ac:spMk id="2" creationId="{2235066E-90AE-2E23-2003-005D65F46D3F}"/>
          </ac:spMkLst>
        </pc:spChg>
        <pc:spChg chg="mod">
          <ac:chgData name="Arthur Graus" userId="8eea4202-ed45-4e99-ae2f-24d5bb7f00de" providerId="ADAL" clId="{A6627FBE-4330-4A7D-AE4E-DF7F99F4A30D}" dt="2023-12-28T12:29:10.751" v="75" actId="27636"/>
          <ac:spMkLst>
            <pc:docMk/>
            <pc:sldMk cId="2597973203" sldId="552"/>
            <ac:spMk id="3" creationId="{E10FA2BA-673F-5DF7-12AC-20098709CC61}"/>
          </ac:spMkLst>
        </pc:spChg>
      </pc:sldChg>
      <pc:sldChg chg="modSp mod">
        <pc:chgData name="Arthur Graus" userId="8eea4202-ed45-4e99-ae2f-24d5bb7f00de" providerId="ADAL" clId="{A6627FBE-4330-4A7D-AE4E-DF7F99F4A30D}" dt="2023-12-28T12:29:10.599" v="48" actId="27636"/>
        <pc:sldMkLst>
          <pc:docMk/>
          <pc:sldMk cId="3633291482" sldId="555"/>
        </pc:sldMkLst>
        <pc:spChg chg="mod">
          <ac:chgData name="Arthur Graus" userId="8eea4202-ed45-4e99-ae2f-24d5bb7f00de" providerId="ADAL" clId="{A6627FBE-4330-4A7D-AE4E-DF7F99F4A30D}" dt="2023-12-28T12:29:10.599" v="48" actId="27636"/>
          <ac:spMkLst>
            <pc:docMk/>
            <pc:sldMk cId="3633291482" sldId="555"/>
            <ac:spMk id="4" creationId="{0E6C17DD-9FED-28C3-D998-DE546F447C79}"/>
          </ac:spMkLst>
        </pc:spChg>
      </pc:sldChg>
      <pc:sldChg chg="modSp mod">
        <pc:chgData name="Arthur Graus" userId="8eea4202-ed45-4e99-ae2f-24d5bb7f00de" providerId="ADAL" clId="{A6627FBE-4330-4A7D-AE4E-DF7F99F4A30D}" dt="2023-12-28T12:29:10.594" v="46" actId="27636"/>
        <pc:sldMkLst>
          <pc:docMk/>
          <pc:sldMk cId="2114072258" sldId="558"/>
        </pc:sldMkLst>
        <pc:spChg chg="mod">
          <ac:chgData name="Arthur Graus" userId="8eea4202-ed45-4e99-ae2f-24d5bb7f00de" providerId="ADAL" clId="{A6627FBE-4330-4A7D-AE4E-DF7F99F4A30D}" dt="2023-12-28T12:29:10.583" v="45" actId="27636"/>
          <ac:spMkLst>
            <pc:docMk/>
            <pc:sldMk cId="2114072258" sldId="558"/>
            <ac:spMk id="12" creationId="{BF5167CB-125A-B400-D79B-3BC6EFACBD8C}"/>
          </ac:spMkLst>
        </pc:spChg>
        <pc:spChg chg="mod">
          <ac:chgData name="Arthur Graus" userId="8eea4202-ed45-4e99-ae2f-24d5bb7f00de" providerId="ADAL" clId="{A6627FBE-4330-4A7D-AE4E-DF7F99F4A30D}" dt="2023-12-28T12:29:10.594" v="46" actId="27636"/>
          <ac:spMkLst>
            <pc:docMk/>
            <pc:sldMk cId="2114072258" sldId="558"/>
            <ac:spMk id="13" creationId="{97AE2180-3713-F9E5-21EB-F820CCFD9AB9}"/>
          </ac:spMkLst>
        </pc:spChg>
      </pc:sldChg>
      <pc:sldChg chg="modSp mod">
        <pc:chgData name="Arthur Graus" userId="8eea4202-ed45-4e99-ae2f-24d5bb7f00de" providerId="ADAL" clId="{A6627FBE-4330-4A7D-AE4E-DF7F99F4A30D}" dt="2023-12-28T12:29:10.605" v="50" actId="27636"/>
        <pc:sldMkLst>
          <pc:docMk/>
          <pc:sldMk cId="813486856" sldId="559"/>
        </pc:sldMkLst>
        <pc:spChg chg="mod">
          <ac:chgData name="Arthur Graus" userId="8eea4202-ed45-4e99-ae2f-24d5bb7f00de" providerId="ADAL" clId="{A6627FBE-4330-4A7D-AE4E-DF7F99F4A30D}" dt="2023-12-28T12:29:10.605" v="50" actId="27636"/>
          <ac:spMkLst>
            <pc:docMk/>
            <pc:sldMk cId="813486856" sldId="559"/>
            <ac:spMk id="4" creationId="{0E6C17DD-9FED-28C3-D998-DE546F447C79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1572857712" sldId="560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1572857712" sldId="560"/>
            <ac:spMk id="4" creationId="{0E6C17DD-9FED-28C3-D998-DE546F447C79}"/>
          </ac:spMkLst>
        </pc:spChg>
      </pc:sldChg>
      <pc:sldChg chg="modSp mod">
        <pc:chgData name="Arthur Graus" userId="8eea4202-ed45-4e99-ae2f-24d5bb7f00de" providerId="ADAL" clId="{A6627FBE-4330-4A7D-AE4E-DF7F99F4A30D}" dt="2023-12-28T12:29:10.786" v="77" actId="27636"/>
        <pc:sldMkLst>
          <pc:docMk/>
          <pc:sldMk cId="543543419" sldId="561"/>
        </pc:sldMkLst>
        <pc:spChg chg="mod">
          <ac:chgData name="Arthur Graus" userId="8eea4202-ed45-4e99-ae2f-24d5bb7f00de" providerId="ADAL" clId="{A6627FBE-4330-4A7D-AE4E-DF7F99F4A30D}" dt="2023-12-28T12:29:10.785" v="76" actId="27636"/>
          <ac:spMkLst>
            <pc:docMk/>
            <pc:sldMk cId="543543419" sldId="561"/>
            <ac:spMk id="2" creationId="{2AD460F9-0BA1-AD44-D1D6-F2DD910CFAC7}"/>
          </ac:spMkLst>
        </pc:spChg>
        <pc:spChg chg="mod">
          <ac:chgData name="Arthur Graus" userId="8eea4202-ed45-4e99-ae2f-24d5bb7f00de" providerId="ADAL" clId="{A6627FBE-4330-4A7D-AE4E-DF7F99F4A30D}" dt="2023-12-28T12:29:10.786" v="77" actId="27636"/>
          <ac:spMkLst>
            <pc:docMk/>
            <pc:sldMk cId="543543419" sldId="561"/>
            <ac:spMk id="3" creationId="{9B1A2603-34F4-8FA9-507F-712AD0D4013D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503570272" sldId="562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503570272" sldId="562"/>
            <ac:spMk id="3" creationId="{9B1A2603-34F4-8FA9-507F-712AD0D4013D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2202658755" sldId="563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2202658755" sldId="563"/>
            <ac:spMk id="3" creationId="{9B1A2603-34F4-8FA9-507F-712AD0D4013D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600411442" sldId="564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600411442" sldId="564"/>
            <ac:spMk id="3" creationId="{9B1A2603-34F4-8FA9-507F-712AD0D4013D}"/>
          </ac:spMkLst>
        </pc:spChg>
      </pc:sldChg>
      <pc:sldChg chg="modSp mod">
        <pc:chgData name="Arthur Graus" userId="8eea4202-ed45-4e99-ae2f-24d5bb7f00de" providerId="ADAL" clId="{A6627FBE-4330-4A7D-AE4E-DF7F99F4A30D}" dt="2023-12-28T12:29:10.652" v="57" actId="27636"/>
        <pc:sldMkLst>
          <pc:docMk/>
          <pc:sldMk cId="2353544039" sldId="565"/>
        </pc:sldMkLst>
        <pc:spChg chg="mod">
          <ac:chgData name="Arthur Graus" userId="8eea4202-ed45-4e99-ae2f-24d5bb7f00de" providerId="ADAL" clId="{A6627FBE-4330-4A7D-AE4E-DF7F99F4A30D}" dt="2023-12-28T12:29:10.652" v="56" actId="27636"/>
          <ac:spMkLst>
            <pc:docMk/>
            <pc:sldMk cId="2353544039" sldId="565"/>
            <ac:spMk id="2" creationId="{103A006B-AD26-E479-9AB8-DDBB723EF83A}"/>
          </ac:spMkLst>
        </pc:spChg>
        <pc:spChg chg="mod">
          <ac:chgData name="Arthur Graus" userId="8eea4202-ed45-4e99-ae2f-24d5bb7f00de" providerId="ADAL" clId="{A6627FBE-4330-4A7D-AE4E-DF7F99F4A30D}" dt="2023-12-28T12:29:10.652" v="57" actId="27636"/>
          <ac:spMkLst>
            <pc:docMk/>
            <pc:sldMk cId="2353544039" sldId="565"/>
            <ac:spMk id="3" creationId="{78E268B1-E73C-E910-3DD2-6168F1D4490F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2046011814" sldId="566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2046011814" sldId="566"/>
            <ac:spMk id="3" creationId="{EC8AE1A8-F929-413A-4EE8-0932EE1DFA9A}"/>
          </ac:spMkLst>
        </pc:spChg>
      </pc:sldChg>
      <pc:sldChg chg="modSp mod">
        <pc:chgData name="Arthur Graus" userId="8eea4202-ed45-4e99-ae2f-24d5bb7f00de" providerId="ADAL" clId="{A6627FBE-4330-4A7D-AE4E-DF7F99F4A30D}" dt="2023-12-28T12:29:10.655" v="58" actId="27636"/>
        <pc:sldMkLst>
          <pc:docMk/>
          <pc:sldMk cId="2164056750" sldId="567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2164056750" sldId="567"/>
            <ac:spMk id="2" creationId="{D2438207-9BC2-8E54-8C7C-372F5B39E9FF}"/>
          </ac:spMkLst>
        </pc:spChg>
        <pc:spChg chg="mod">
          <ac:chgData name="Arthur Graus" userId="8eea4202-ed45-4e99-ae2f-24d5bb7f00de" providerId="ADAL" clId="{A6627FBE-4330-4A7D-AE4E-DF7F99F4A30D}" dt="2023-12-28T12:29:10.655" v="58" actId="27636"/>
          <ac:spMkLst>
            <pc:docMk/>
            <pc:sldMk cId="2164056750" sldId="567"/>
            <ac:spMk id="3" creationId="{EC8AE1A8-F929-413A-4EE8-0932EE1DFA9A}"/>
          </ac:spMkLst>
        </pc:spChg>
      </pc:sldChg>
      <pc:sldChg chg="modSp mod">
        <pc:chgData name="Arthur Graus" userId="8eea4202-ed45-4e99-ae2f-24d5bb7f00de" providerId="ADAL" clId="{A6627FBE-4330-4A7D-AE4E-DF7F99F4A30D}" dt="2023-12-28T12:29:10.662" v="59" actId="27636"/>
        <pc:sldMkLst>
          <pc:docMk/>
          <pc:sldMk cId="786491771" sldId="568"/>
        </pc:sldMkLst>
        <pc:spChg chg="mod">
          <ac:chgData name="Arthur Graus" userId="8eea4202-ed45-4e99-ae2f-24d5bb7f00de" providerId="ADAL" clId="{A6627FBE-4330-4A7D-AE4E-DF7F99F4A30D}" dt="2023-12-28T12:29:10.662" v="59" actId="27636"/>
          <ac:spMkLst>
            <pc:docMk/>
            <pc:sldMk cId="786491771" sldId="568"/>
            <ac:spMk id="3" creationId="{C752763B-014F-ECCD-60D7-7466071161EF}"/>
          </ac:spMkLst>
        </pc:spChg>
      </pc:sldChg>
      <pc:sldChg chg="modSp mod">
        <pc:chgData name="Arthur Graus" userId="8eea4202-ed45-4e99-ae2f-24d5bb7f00de" providerId="ADAL" clId="{A6627FBE-4330-4A7D-AE4E-DF7F99F4A30D}" dt="2023-12-28T12:29:10.665" v="60" actId="27636"/>
        <pc:sldMkLst>
          <pc:docMk/>
          <pc:sldMk cId="2960757577" sldId="569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2960757577" sldId="569"/>
            <ac:spMk id="2" creationId="{1A38FE0C-8837-F454-CA8F-4F99CD78E802}"/>
          </ac:spMkLst>
        </pc:spChg>
        <pc:spChg chg="mod">
          <ac:chgData name="Arthur Graus" userId="8eea4202-ed45-4e99-ae2f-24d5bb7f00de" providerId="ADAL" clId="{A6627FBE-4330-4A7D-AE4E-DF7F99F4A30D}" dt="2023-12-28T12:29:10.665" v="60" actId="27636"/>
          <ac:spMkLst>
            <pc:docMk/>
            <pc:sldMk cId="2960757577" sldId="569"/>
            <ac:spMk id="3" creationId="{E346DF38-98B6-0F9B-057D-443346670E4F}"/>
          </ac:spMkLst>
        </pc:spChg>
      </pc:sldChg>
      <pc:sldChg chg="modSp mod">
        <pc:chgData name="Arthur Graus" userId="8eea4202-ed45-4e99-ae2f-24d5bb7f00de" providerId="ADAL" clId="{A6627FBE-4330-4A7D-AE4E-DF7F99F4A30D}" dt="2023-12-28T12:29:10.668" v="62" actId="27636"/>
        <pc:sldMkLst>
          <pc:docMk/>
          <pc:sldMk cId="686921428" sldId="570"/>
        </pc:sldMkLst>
        <pc:spChg chg="mod">
          <ac:chgData name="Arthur Graus" userId="8eea4202-ed45-4e99-ae2f-24d5bb7f00de" providerId="ADAL" clId="{A6627FBE-4330-4A7D-AE4E-DF7F99F4A30D}" dt="2023-12-28T12:29:10.668" v="62" actId="27636"/>
          <ac:spMkLst>
            <pc:docMk/>
            <pc:sldMk cId="686921428" sldId="570"/>
            <ac:spMk id="3" creationId="{E346DF38-98B6-0F9B-057D-443346670E4F}"/>
          </ac:spMkLst>
        </pc:spChg>
      </pc:sldChg>
      <pc:sldChg chg="modSp mod">
        <pc:chgData name="Arthur Graus" userId="8eea4202-ed45-4e99-ae2f-24d5bb7f00de" providerId="ADAL" clId="{A6627FBE-4330-4A7D-AE4E-DF7F99F4A30D}" dt="2023-12-28T12:29:10.670" v="63" actId="27636"/>
        <pc:sldMkLst>
          <pc:docMk/>
          <pc:sldMk cId="2838226975" sldId="571"/>
        </pc:sldMkLst>
        <pc:spChg chg="mod">
          <ac:chgData name="Arthur Graus" userId="8eea4202-ed45-4e99-ae2f-24d5bb7f00de" providerId="ADAL" clId="{A6627FBE-4330-4A7D-AE4E-DF7F99F4A30D}" dt="2023-12-28T12:29:10.670" v="63" actId="27636"/>
          <ac:spMkLst>
            <pc:docMk/>
            <pc:sldMk cId="2838226975" sldId="571"/>
            <ac:spMk id="3" creationId="{CB44AFAC-71F7-9624-0C7D-843B28BC9614}"/>
          </ac:spMkLst>
        </pc:spChg>
      </pc:sldChg>
      <pc:sldChg chg="modSp mod">
        <pc:chgData name="Arthur Graus" userId="8eea4202-ed45-4e99-ae2f-24d5bb7f00de" providerId="ADAL" clId="{A6627FBE-4330-4A7D-AE4E-DF7F99F4A30D}" dt="2023-12-28T12:29:10.667" v="61" actId="27636"/>
        <pc:sldMkLst>
          <pc:docMk/>
          <pc:sldMk cId="1017010217" sldId="573"/>
        </pc:sldMkLst>
        <pc:spChg chg="mod">
          <ac:chgData name="Arthur Graus" userId="8eea4202-ed45-4e99-ae2f-24d5bb7f00de" providerId="ADAL" clId="{A6627FBE-4330-4A7D-AE4E-DF7F99F4A30D}" dt="2023-12-28T12:29:10.667" v="61" actId="27636"/>
          <ac:spMkLst>
            <pc:docMk/>
            <pc:sldMk cId="1017010217" sldId="573"/>
            <ac:spMk id="3" creationId="{AAA05F92-08E5-C20C-7DB4-083FADC231FE}"/>
          </ac:spMkLst>
        </pc:spChg>
      </pc:sldChg>
      <pc:sldChg chg="modSp mod">
        <pc:chgData name="Arthur Graus" userId="8eea4202-ed45-4e99-ae2f-24d5bb7f00de" providerId="ADAL" clId="{A6627FBE-4330-4A7D-AE4E-DF7F99F4A30D}" dt="2023-12-28T12:29:10.643" v="55" actId="27636"/>
        <pc:sldMkLst>
          <pc:docMk/>
          <pc:sldMk cId="3734527817" sldId="574"/>
        </pc:sldMkLst>
        <pc:spChg chg="mod">
          <ac:chgData name="Arthur Graus" userId="8eea4202-ed45-4e99-ae2f-24d5bb7f00de" providerId="ADAL" clId="{A6627FBE-4330-4A7D-AE4E-DF7F99F4A30D}" dt="2023-12-28T12:29:10.643" v="55" actId="27636"/>
          <ac:spMkLst>
            <pc:docMk/>
            <pc:sldMk cId="3734527817" sldId="574"/>
            <ac:spMk id="3" creationId="{859048C2-AA10-45A6-A8AA-56D67CD4A918}"/>
          </ac:spMkLst>
        </pc:spChg>
      </pc:sldChg>
      <pc:sldChg chg="modSp mod">
        <pc:chgData name="Arthur Graus" userId="8eea4202-ed45-4e99-ae2f-24d5bb7f00de" providerId="ADAL" clId="{A6627FBE-4330-4A7D-AE4E-DF7F99F4A30D}" dt="2023-12-28T12:29:10.628" v="54" actId="27636"/>
        <pc:sldMkLst>
          <pc:docMk/>
          <pc:sldMk cId="3325050117" sldId="575"/>
        </pc:sldMkLst>
        <pc:spChg chg="mod">
          <ac:chgData name="Arthur Graus" userId="8eea4202-ed45-4e99-ae2f-24d5bb7f00de" providerId="ADAL" clId="{A6627FBE-4330-4A7D-AE4E-DF7F99F4A30D}" dt="2023-12-28T12:29:10.626" v="53" actId="27636"/>
          <ac:spMkLst>
            <pc:docMk/>
            <pc:sldMk cId="3325050117" sldId="575"/>
            <ac:spMk id="2" creationId="{5FDAB308-9343-2254-6C81-E3436D1379E7}"/>
          </ac:spMkLst>
        </pc:spChg>
        <pc:spChg chg="mod">
          <ac:chgData name="Arthur Graus" userId="8eea4202-ed45-4e99-ae2f-24d5bb7f00de" providerId="ADAL" clId="{A6627FBE-4330-4A7D-AE4E-DF7F99F4A30D}" dt="2023-12-28T12:29:10.628" v="54" actId="27636"/>
          <ac:spMkLst>
            <pc:docMk/>
            <pc:sldMk cId="3325050117" sldId="575"/>
            <ac:spMk id="3" creationId="{0E7E5EC4-7D27-1711-48CD-DF20505D564B}"/>
          </ac:spMkLst>
        </pc:spChg>
      </pc:sldChg>
      <pc:sldChg chg="modSp mod">
        <pc:chgData name="Arthur Graus" userId="8eea4202-ed45-4e99-ae2f-24d5bb7f00de" providerId="ADAL" clId="{A6627FBE-4330-4A7D-AE4E-DF7F99F4A30D}" dt="2023-12-28T12:29:10.691" v="67" actId="27636"/>
        <pc:sldMkLst>
          <pc:docMk/>
          <pc:sldMk cId="3551166966" sldId="576"/>
        </pc:sldMkLst>
        <pc:spChg chg="mod">
          <ac:chgData name="Arthur Graus" userId="8eea4202-ed45-4e99-ae2f-24d5bb7f00de" providerId="ADAL" clId="{A6627FBE-4330-4A7D-AE4E-DF7F99F4A30D}" dt="2023-12-28T12:29:10.691" v="67" actId="27636"/>
          <ac:spMkLst>
            <pc:docMk/>
            <pc:sldMk cId="3551166966" sldId="576"/>
            <ac:spMk id="3" creationId="{F1C30938-052B-8389-3BC9-FCC1B51E1210}"/>
          </ac:spMkLst>
        </pc:spChg>
      </pc:sldChg>
      <pc:sldChg chg="modSp mod">
        <pc:chgData name="Arthur Graus" userId="8eea4202-ed45-4e99-ae2f-24d5bb7f00de" providerId="ADAL" clId="{A6627FBE-4330-4A7D-AE4E-DF7F99F4A30D}" dt="2023-12-28T12:29:10.613" v="52" actId="27636"/>
        <pc:sldMkLst>
          <pc:docMk/>
          <pc:sldMk cId="1837154604" sldId="577"/>
        </pc:sldMkLst>
        <pc:spChg chg="mod">
          <ac:chgData name="Arthur Graus" userId="8eea4202-ed45-4e99-ae2f-24d5bb7f00de" providerId="ADAL" clId="{A6627FBE-4330-4A7D-AE4E-DF7F99F4A30D}" dt="2023-12-28T12:29:10.613" v="52" actId="27636"/>
          <ac:spMkLst>
            <pc:docMk/>
            <pc:sldMk cId="1837154604" sldId="577"/>
            <ac:spMk id="2" creationId="{6A3862DE-69BD-AD8C-EE9A-8DD4B15DEBFE}"/>
          </ac:spMkLst>
        </pc:spChg>
        <pc:spChg chg="mod">
          <ac:chgData name="Arthur Graus" userId="8eea4202-ed45-4e99-ae2f-24d5bb7f00de" providerId="ADAL" clId="{A6627FBE-4330-4A7D-AE4E-DF7F99F4A30D}" dt="2023-12-28T12:29:10.608" v="51" actId="27636"/>
          <ac:spMkLst>
            <pc:docMk/>
            <pc:sldMk cId="1837154604" sldId="577"/>
            <ac:spMk id="3" creationId="{DDA298B5-A019-9139-62B1-B036EA2CC13C}"/>
          </ac:spMkLst>
        </pc:spChg>
      </pc:sldChg>
      <pc:sldChg chg="modSp mod">
        <pc:chgData name="Arthur Graus" userId="8eea4202-ed45-4e99-ae2f-24d5bb7f00de" providerId="ADAL" clId="{A6627FBE-4330-4A7D-AE4E-DF7F99F4A30D}" dt="2023-12-28T12:29:10.720" v="74" actId="27636"/>
        <pc:sldMkLst>
          <pc:docMk/>
          <pc:sldMk cId="2826273467" sldId="583"/>
        </pc:sldMkLst>
        <pc:spChg chg="mod">
          <ac:chgData name="Arthur Graus" userId="8eea4202-ed45-4e99-ae2f-24d5bb7f00de" providerId="ADAL" clId="{A6627FBE-4330-4A7D-AE4E-DF7F99F4A30D}" dt="2023-12-28T12:29:10.720" v="74" actId="27636"/>
          <ac:spMkLst>
            <pc:docMk/>
            <pc:sldMk cId="2826273467" sldId="583"/>
            <ac:spMk id="2" creationId="{32454B81-F7B5-B951-76E6-09E893C4AE01}"/>
          </ac:spMkLst>
        </pc:spChg>
        <pc:spChg chg="mod">
          <ac:chgData name="Arthur Graus" userId="8eea4202-ed45-4e99-ae2f-24d5bb7f00de" providerId="ADAL" clId="{A6627FBE-4330-4A7D-AE4E-DF7F99F4A30D}" dt="2023-12-28T12:29:10.714" v="73" actId="27636"/>
          <ac:spMkLst>
            <pc:docMk/>
            <pc:sldMk cId="2826273467" sldId="583"/>
            <ac:spMk id="3" creationId="{3E20C1C6-0076-CBE5-FB2D-1E48ED5218BB}"/>
          </ac:spMkLst>
        </pc:spChg>
      </pc:sldChg>
      <pc:sldChg chg="modSp mod">
        <pc:chgData name="Arthur Graus" userId="8eea4202-ed45-4e99-ae2f-24d5bb7f00de" providerId="ADAL" clId="{A6627FBE-4330-4A7D-AE4E-DF7F99F4A30D}" dt="2023-12-28T12:29:10.672" v="64" actId="27636"/>
        <pc:sldMkLst>
          <pc:docMk/>
          <pc:sldMk cId="232847421" sldId="584"/>
        </pc:sldMkLst>
        <pc:spChg chg="mod">
          <ac:chgData name="Arthur Graus" userId="8eea4202-ed45-4e99-ae2f-24d5bb7f00de" providerId="ADAL" clId="{A6627FBE-4330-4A7D-AE4E-DF7F99F4A30D}" dt="2023-12-28T12:29:10.672" v="64" actId="27636"/>
          <ac:spMkLst>
            <pc:docMk/>
            <pc:sldMk cId="232847421" sldId="584"/>
            <ac:spMk id="3" creationId="{20680359-0676-1EC1-0553-4A82F70D3BC5}"/>
          </ac:spMkLst>
        </pc:spChg>
      </pc:sldChg>
      <pc:sldChg chg="modSp mod">
        <pc:chgData name="Arthur Graus" userId="8eea4202-ed45-4e99-ae2f-24d5bb7f00de" providerId="ADAL" clId="{A6627FBE-4330-4A7D-AE4E-DF7F99F4A30D}" dt="2023-12-28T12:29:10.676" v="65" actId="27636"/>
        <pc:sldMkLst>
          <pc:docMk/>
          <pc:sldMk cId="2532750864" sldId="585"/>
        </pc:sldMkLst>
        <pc:spChg chg="mod">
          <ac:chgData name="Arthur Graus" userId="8eea4202-ed45-4e99-ae2f-24d5bb7f00de" providerId="ADAL" clId="{A6627FBE-4330-4A7D-AE4E-DF7F99F4A30D}" dt="2023-12-28T12:29:10.676" v="65" actId="27636"/>
          <ac:spMkLst>
            <pc:docMk/>
            <pc:sldMk cId="2532750864" sldId="585"/>
            <ac:spMk id="3" creationId="{C5BDE8F9-3E09-C318-7265-2C1A997C67E1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158489092" sldId="586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158489092" sldId="586"/>
            <ac:spMk id="3" creationId="{D29ED31F-D777-5849-D98C-5E5E010EC7F8}"/>
          </ac:spMkLst>
        </pc:spChg>
      </pc:sldChg>
      <pc:sldChg chg="modSp mod">
        <pc:chgData name="Arthur Graus" userId="8eea4202-ed45-4e99-ae2f-24d5bb7f00de" providerId="ADAL" clId="{A6627FBE-4330-4A7D-AE4E-DF7F99F4A30D}" dt="2023-12-28T12:29:10.710" v="71" actId="27636"/>
        <pc:sldMkLst>
          <pc:docMk/>
          <pc:sldMk cId="2046245064" sldId="587"/>
        </pc:sldMkLst>
        <pc:spChg chg="mod">
          <ac:chgData name="Arthur Graus" userId="8eea4202-ed45-4e99-ae2f-24d5bb7f00de" providerId="ADAL" clId="{A6627FBE-4330-4A7D-AE4E-DF7F99F4A30D}" dt="2023-12-28T12:29:10.710" v="71" actId="27636"/>
          <ac:spMkLst>
            <pc:docMk/>
            <pc:sldMk cId="2046245064" sldId="587"/>
            <ac:spMk id="3" creationId="{C5BDE8F9-3E09-C318-7265-2C1A997C67E1}"/>
          </ac:spMkLst>
        </pc:spChg>
      </pc:sldChg>
      <pc:sldChg chg="modSp mod">
        <pc:chgData name="Arthur Graus" userId="8eea4202-ed45-4e99-ae2f-24d5bb7f00de" providerId="ADAL" clId="{A6627FBE-4330-4A7D-AE4E-DF7F99F4A30D}" dt="2023-12-28T12:29:10.678" v="66" actId="27636"/>
        <pc:sldMkLst>
          <pc:docMk/>
          <pc:sldMk cId="1674166446" sldId="588"/>
        </pc:sldMkLst>
        <pc:spChg chg="mod">
          <ac:chgData name="Arthur Graus" userId="8eea4202-ed45-4e99-ae2f-24d5bb7f00de" providerId="ADAL" clId="{A6627FBE-4330-4A7D-AE4E-DF7F99F4A30D}" dt="2023-12-28T12:29:10.678" v="66" actId="27636"/>
          <ac:spMkLst>
            <pc:docMk/>
            <pc:sldMk cId="1674166446" sldId="588"/>
            <ac:spMk id="3" creationId="{C5BDE8F9-3E09-C318-7265-2C1A997C67E1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853868185" sldId="590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853868185" sldId="590"/>
            <ac:spMk id="3" creationId="{D29ED31F-D777-5849-D98C-5E5E010EC7F8}"/>
          </ac:spMkLst>
        </pc:spChg>
      </pc:sldChg>
      <pc:sldChg chg="modSp mod">
        <pc:chgData name="Arthur Graus" userId="8eea4202-ed45-4e99-ae2f-24d5bb7f00de" providerId="ADAL" clId="{A6627FBE-4330-4A7D-AE4E-DF7F99F4A30D}" dt="2023-12-28T12:29:10.712" v="72" actId="27636"/>
        <pc:sldMkLst>
          <pc:docMk/>
          <pc:sldMk cId="4185848516" sldId="592"/>
        </pc:sldMkLst>
        <pc:spChg chg="mod">
          <ac:chgData name="Arthur Graus" userId="8eea4202-ed45-4e99-ae2f-24d5bb7f00de" providerId="ADAL" clId="{A6627FBE-4330-4A7D-AE4E-DF7F99F4A30D}" dt="2023-12-28T12:29:10.712" v="72" actId="27636"/>
          <ac:spMkLst>
            <pc:docMk/>
            <pc:sldMk cId="4185848516" sldId="592"/>
            <ac:spMk id="3" creationId="{6576BCD4-9E70-70F2-17E4-28996F5A25D8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1924569440" sldId="593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1924569440" sldId="593"/>
            <ac:spMk id="3" creationId="{70683834-2781-5EDE-C336-90B210A10D96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1753679154" sldId="594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1753679154" sldId="594"/>
            <ac:spMk id="3" creationId="{1C592A92-A100-DE63-AB0F-556BD490F141}"/>
          </ac:spMkLst>
        </pc:spChg>
      </pc:sldChg>
      <pc:sldChg chg="modSp mod">
        <pc:chgData name="Arthur Graus" userId="8eea4202-ed45-4e99-ae2f-24d5bb7f00de" providerId="ADAL" clId="{A6627FBE-4330-4A7D-AE4E-DF7F99F4A30D}" dt="2023-12-28T12:29:10.597" v="47" actId="27636"/>
        <pc:sldMkLst>
          <pc:docMk/>
          <pc:sldMk cId="773404214" sldId="595"/>
        </pc:sldMkLst>
        <pc:spChg chg="mod">
          <ac:chgData name="Arthur Graus" userId="8eea4202-ed45-4e99-ae2f-24d5bb7f00de" providerId="ADAL" clId="{A6627FBE-4330-4A7D-AE4E-DF7F99F4A30D}" dt="2023-12-28T12:29:10.597" v="47" actId="27636"/>
          <ac:spMkLst>
            <pc:docMk/>
            <pc:sldMk cId="773404214" sldId="595"/>
            <ac:spMk id="3" creationId="{7574DF49-40F9-0F66-E37D-8F7B240C550C}"/>
          </ac:spMkLst>
        </pc:spChg>
      </pc:sldChg>
      <pc:sldChg chg="modSp mod">
        <pc:chgData name="Arthur Graus" userId="8eea4202-ed45-4e99-ae2f-24d5bb7f00de" providerId="ADAL" clId="{A6627FBE-4330-4A7D-AE4E-DF7F99F4A30D}" dt="2023-12-28T12:29:10.701" v="68" actId="27636"/>
        <pc:sldMkLst>
          <pc:docMk/>
          <pc:sldMk cId="1937511696" sldId="597"/>
        </pc:sldMkLst>
        <pc:spChg chg="mod">
          <ac:chgData name="Arthur Graus" userId="8eea4202-ed45-4e99-ae2f-24d5bb7f00de" providerId="ADAL" clId="{A6627FBE-4330-4A7D-AE4E-DF7F99F4A30D}" dt="2023-12-28T12:29:10.701" v="68" actId="27636"/>
          <ac:spMkLst>
            <pc:docMk/>
            <pc:sldMk cId="1937511696" sldId="597"/>
            <ac:spMk id="3" creationId="{D29ED31F-D777-5849-D98C-5E5E010EC7F8}"/>
          </ac:spMkLst>
        </pc:spChg>
      </pc:sldChg>
      <pc:sldChg chg="modSp mod">
        <pc:chgData name="Arthur Graus" userId="8eea4202-ed45-4e99-ae2f-24d5bb7f00de" providerId="ADAL" clId="{A6627FBE-4330-4A7D-AE4E-DF7F99F4A30D}" dt="2023-12-28T12:29:10.706" v="70" actId="27636"/>
        <pc:sldMkLst>
          <pc:docMk/>
          <pc:sldMk cId="4234918935" sldId="598"/>
        </pc:sldMkLst>
        <pc:spChg chg="mod">
          <ac:chgData name="Arthur Graus" userId="8eea4202-ed45-4e99-ae2f-24d5bb7f00de" providerId="ADAL" clId="{A6627FBE-4330-4A7D-AE4E-DF7F99F4A30D}" dt="2023-12-28T12:29:10.706" v="70" actId="27636"/>
          <ac:spMkLst>
            <pc:docMk/>
            <pc:sldMk cId="4234918935" sldId="598"/>
            <ac:spMk id="3" creationId="{D29ED31F-D777-5849-D98C-5E5E010EC7F8}"/>
          </ac:spMkLst>
        </pc:spChg>
      </pc:sldChg>
      <pc:sldChg chg="modSp mod">
        <pc:chgData name="Arthur Graus" userId="8eea4202-ed45-4e99-ae2f-24d5bb7f00de" providerId="ADAL" clId="{A6627FBE-4330-4A7D-AE4E-DF7F99F4A30D}" dt="2023-12-28T12:29:10.704" v="69" actId="27636"/>
        <pc:sldMkLst>
          <pc:docMk/>
          <pc:sldMk cId="2414021677" sldId="599"/>
        </pc:sldMkLst>
        <pc:spChg chg="mod">
          <ac:chgData name="Arthur Graus" userId="8eea4202-ed45-4e99-ae2f-24d5bb7f00de" providerId="ADAL" clId="{A6627FBE-4330-4A7D-AE4E-DF7F99F4A30D}" dt="2023-12-28T12:29:10.704" v="69" actId="27636"/>
          <ac:spMkLst>
            <pc:docMk/>
            <pc:sldMk cId="2414021677" sldId="599"/>
            <ac:spMk id="3" creationId="{D29ED31F-D777-5849-D98C-5E5E010EC7F8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410351015" sldId="600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410351015" sldId="600"/>
            <ac:spMk id="3" creationId="{D29ED31F-D777-5849-D98C-5E5E010EC7F8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539534986" sldId="601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539534986" sldId="601"/>
            <ac:spMk id="3" creationId="{1C592A92-A100-DE63-AB0F-556BD490F141}"/>
          </ac:spMkLst>
        </pc:spChg>
      </pc:sldChg>
      <pc:sldChg chg="modSp mod modClrScheme chgLayout">
        <pc:chgData name="Arthur Graus" userId="8eea4202-ed45-4e99-ae2f-24d5bb7f00de" providerId="ADAL" clId="{A6627FBE-4330-4A7D-AE4E-DF7F99F4A30D}" dt="2023-12-28T12:32:05.915" v="88" actId="700"/>
        <pc:sldMkLst>
          <pc:docMk/>
          <pc:sldMk cId="431904995" sldId="602"/>
        </pc:sldMkLst>
        <pc:spChg chg="mod ord">
          <ac:chgData name="Arthur Graus" userId="8eea4202-ed45-4e99-ae2f-24d5bb7f00de" providerId="ADAL" clId="{A6627FBE-4330-4A7D-AE4E-DF7F99F4A30D}" dt="2023-12-28T12:32:05.915" v="88" actId="700"/>
          <ac:spMkLst>
            <pc:docMk/>
            <pc:sldMk cId="431904995" sldId="602"/>
            <ac:spMk id="4" creationId="{6FC3BE41-606A-0C7E-3BC9-BA117055DA93}"/>
          </ac:spMkLst>
        </pc:spChg>
        <pc:spChg chg="mod ord">
          <ac:chgData name="Arthur Graus" userId="8eea4202-ed45-4e99-ae2f-24d5bb7f00de" providerId="ADAL" clId="{A6627FBE-4330-4A7D-AE4E-DF7F99F4A30D}" dt="2023-12-28T12:32:05.915" v="88" actId="700"/>
          <ac:spMkLst>
            <pc:docMk/>
            <pc:sldMk cId="431904995" sldId="602"/>
            <ac:spMk id="7" creationId="{28CFB042-937D-3F71-8079-EC1605E59D5E}"/>
          </ac:spMkLst>
        </pc:spChg>
      </pc:sldChg>
      <pc:sldChg chg="del">
        <pc:chgData name="Arthur Graus" userId="8eea4202-ed45-4e99-ae2f-24d5bb7f00de" providerId="ADAL" clId="{A6627FBE-4330-4A7D-AE4E-DF7F99F4A30D}" dt="2023-12-28T12:25:15.278" v="0" actId="47"/>
        <pc:sldMkLst>
          <pc:docMk/>
          <pc:sldMk cId="2789662792" sldId="603"/>
        </pc:sldMkLst>
      </pc:sldChg>
      <pc:sldChg chg="modSp mod modClrScheme chgLayout">
        <pc:chgData name="Arthur Graus" userId="8eea4202-ed45-4e99-ae2f-24d5bb7f00de" providerId="ADAL" clId="{A6627FBE-4330-4A7D-AE4E-DF7F99F4A30D}" dt="2023-12-28T12:32:25.488" v="94" actId="700"/>
        <pc:sldMkLst>
          <pc:docMk/>
          <pc:sldMk cId="3897443201" sldId="604"/>
        </pc:sldMkLst>
        <pc:spChg chg="mod ord">
          <ac:chgData name="Arthur Graus" userId="8eea4202-ed45-4e99-ae2f-24d5bb7f00de" providerId="ADAL" clId="{A6627FBE-4330-4A7D-AE4E-DF7F99F4A30D}" dt="2023-12-28T12:32:25.488" v="94" actId="700"/>
          <ac:spMkLst>
            <pc:docMk/>
            <pc:sldMk cId="3897443201" sldId="604"/>
            <ac:spMk id="4" creationId="{6FC3BE41-606A-0C7E-3BC9-BA117055DA93}"/>
          </ac:spMkLst>
        </pc:spChg>
        <pc:spChg chg="mod ord">
          <ac:chgData name="Arthur Graus" userId="8eea4202-ed45-4e99-ae2f-24d5bb7f00de" providerId="ADAL" clId="{A6627FBE-4330-4A7D-AE4E-DF7F99F4A30D}" dt="2023-12-28T12:32:25.488" v="94" actId="700"/>
          <ac:spMkLst>
            <pc:docMk/>
            <pc:sldMk cId="3897443201" sldId="604"/>
            <ac:spMk id="7" creationId="{28CFB042-937D-3F71-8079-EC1605E59D5E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3837122728" sldId="605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3837122728" sldId="605"/>
            <ac:spMk id="4" creationId="{0C4DA4C1-BDFF-0208-030A-CC86E75E1AD0}"/>
          </ac:spMkLst>
        </pc:spChg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3837122728" sldId="605"/>
            <ac:spMk id="5" creationId="{1A72C67F-82C8-5E1D-E39A-2185F20C890E}"/>
          </ac:spMkLst>
        </pc:spChg>
      </pc:sldChg>
      <pc:sldChg chg="modSp mod modClrScheme chgLayout">
        <pc:chgData name="Arthur Graus" userId="8eea4202-ed45-4e99-ae2f-24d5bb7f00de" providerId="ADAL" clId="{A6627FBE-4330-4A7D-AE4E-DF7F99F4A30D}" dt="2023-12-28T12:32:29.898" v="95" actId="700"/>
        <pc:sldMkLst>
          <pc:docMk/>
          <pc:sldMk cId="3874791468" sldId="606"/>
        </pc:sldMkLst>
        <pc:spChg chg="mod ord">
          <ac:chgData name="Arthur Graus" userId="8eea4202-ed45-4e99-ae2f-24d5bb7f00de" providerId="ADAL" clId="{A6627FBE-4330-4A7D-AE4E-DF7F99F4A30D}" dt="2023-12-28T12:32:29.898" v="95" actId="700"/>
          <ac:spMkLst>
            <pc:docMk/>
            <pc:sldMk cId="3874791468" sldId="606"/>
            <ac:spMk id="4" creationId="{6FC3BE41-606A-0C7E-3BC9-BA117055DA93}"/>
          </ac:spMkLst>
        </pc:spChg>
        <pc:spChg chg="mod ord">
          <ac:chgData name="Arthur Graus" userId="8eea4202-ed45-4e99-ae2f-24d5bb7f00de" providerId="ADAL" clId="{A6627FBE-4330-4A7D-AE4E-DF7F99F4A30D}" dt="2023-12-28T12:32:29.898" v="95" actId="700"/>
          <ac:spMkLst>
            <pc:docMk/>
            <pc:sldMk cId="3874791468" sldId="606"/>
            <ac:spMk id="7" creationId="{28CFB042-937D-3F71-8079-EC1605E59D5E}"/>
          </ac:spMkLst>
        </pc:spChg>
      </pc:sldChg>
      <pc:sldChg chg="modSp mod modClrScheme chgLayout">
        <pc:chgData name="Arthur Graus" userId="8eea4202-ed45-4e99-ae2f-24d5bb7f00de" providerId="ADAL" clId="{A6627FBE-4330-4A7D-AE4E-DF7F99F4A30D}" dt="2023-12-28T12:32:16.823" v="91" actId="27636"/>
        <pc:sldMkLst>
          <pc:docMk/>
          <pc:sldMk cId="1409140544" sldId="607"/>
        </pc:sldMkLst>
        <pc:spChg chg="mod ord">
          <ac:chgData name="Arthur Graus" userId="8eea4202-ed45-4e99-ae2f-24d5bb7f00de" providerId="ADAL" clId="{A6627FBE-4330-4A7D-AE4E-DF7F99F4A30D}" dt="2023-12-28T12:32:16.818" v="90" actId="27636"/>
          <ac:spMkLst>
            <pc:docMk/>
            <pc:sldMk cId="1409140544" sldId="607"/>
            <ac:spMk id="4" creationId="{0C4DA4C1-BDFF-0208-030A-CC86E75E1AD0}"/>
          </ac:spMkLst>
        </pc:spChg>
        <pc:spChg chg="mod ord">
          <ac:chgData name="Arthur Graus" userId="8eea4202-ed45-4e99-ae2f-24d5bb7f00de" providerId="ADAL" clId="{A6627FBE-4330-4A7D-AE4E-DF7F99F4A30D}" dt="2023-12-28T12:32:16.823" v="91" actId="27636"/>
          <ac:spMkLst>
            <pc:docMk/>
            <pc:sldMk cId="1409140544" sldId="607"/>
            <ac:spMk id="5" creationId="{1A72C67F-82C8-5E1D-E39A-2185F20C890E}"/>
          </ac:spMkLst>
        </pc:spChg>
      </pc:sldChg>
      <pc:sldChg chg="modSp mod modClrScheme chgLayout">
        <pc:chgData name="Arthur Graus" userId="8eea4202-ed45-4e99-ae2f-24d5bb7f00de" providerId="ADAL" clId="{A6627FBE-4330-4A7D-AE4E-DF7F99F4A30D}" dt="2023-12-28T12:32:22.599" v="93" actId="27636"/>
        <pc:sldMkLst>
          <pc:docMk/>
          <pc:sldMk cId="1112563890" sldId="608"/>
        </pc:sldMkLst>
        <pc:spChg chg="mod ord">
          <ac:chgData name="Arthur Graus" userId="8eea4202-ed45-4e99-ae2f-24d5bb7f00de" providerId="ADAL" clId="{A6627FBE-4330-4A7D-AE4E-DF7F99F4A30D}" dt="2023-12-28T12:32:22.599" v="93" actId="27636"/>
          <ac:spMkLst>
            <pc:docMk/>
            <pc:sldMk cId="1112563890" sldId="608"/>
            <ac:spMk id="3" creationId="{AEAC3B50-2AEC-6C14-BE43-D0120D293963}"/>
          </ac:spMkLst>
        </pc:spChg>
        <pc:spChg chg="mod ord">
          <ac:chgData name="Arthur Graus" userId="8eea4202-ed45-4e99-ae2f-24d5bb7f00de" providerId="ADAL" clId="{A6627FBE-4330-4A7D-AE4E-DF7F99F4A30D}" dt="2023-12-28T12:32:22.592" v="92" actId="700"/>
          <ac:spMkLst>
            <pc:docMk/>
            <pc:sldMk cId="1112563890" sldId="608"/>
            <ac:spMk id="7" creationId="{39CD6B48-C52D-D6F5-8DCA-BAED8C279FA7}"/>
          </ac:spMkLst>
        </pc:spChg>
      </pc:sldChg>
      <pc:sldChg chg="modSp">
        <pc:chgData name="Arthur Graus" userId="8eea4202-ed45-4e99-ae2f-24d5bb7f00de" providerId="ADAL" clId="{A6627FBE-4330-4A7D-AE4E-DF7F99F4A30D}" dt="2023-12-28T12:29:10.480" v="42"/>
        <pc:sldMkLst>
          <pc:docMk/>
          <pc:sldMk cId="404747137" sldId="610"/>
        </pc:sldMkLst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404747137" sldId="610"/>
            <ac:spMk id="4" creationId="{0C4DA4C1-BDFF-0208-030A-CC86E75E1AD0}"/>
          </ac:spMkLst>
        </pc:spChg>
        <pc:spChg chg="mod">
          <ac:chgData name="Arthur Graus" userId="8eea4202-ed45-4e99-ae2f-24d5bb7f00de" providerId="ADAL" clId="{A6627FBE-4330-4A7D-AE4E-DF7F99F4A30D}" dt="2023-12-28T12:29:10.480" v="42"/>
          <ac:spMkLst>
            <pc:docMk/>
            <pc:sldMk cId="404747137" sldId="610"/>
            <ac:spMk id="5" creationId="{1A72C67F-82C8-5E1D-E39A-2185F20C890E}"/>
          </ac:spMkLst>
        </pc:spChg>
      </pc:sldChg>
      <pc:sldMasterChg chg="addSp delSp modSp mod delSldLayout modSldLayout">
        <pc:chgData name="Arthur Graus" userId="8eea4202-ed45-4e99-ae2f-24d5bb7f00de" providerId="ADAL" clId="{A6627FBE-4330-4A7D-AE4E-DF7F99F4A30D}" dt="2023-12-28T12:31:49.212" v="87" actId="478"/>
        <pc:sldMasterMkLst>
          <pc:docMk/>
          <pc:sldMasterMk cId="3475117796" sldId="2147483782"/>
        </pc:sldMasterMkLst>
        <pc:picChg chg="del">
          <ac:chgData name="Arthur Graus" userId="8eea4202-ed45-4e99-ae2f-24d5bb7f00de" providerId="ADAL" clId="{A6627FBE-4330-4A7D-AE4E-DF7F99F4A30D}" dt="2023-12-28T12:30:53.732" v="83" actId="478"/>
          <ac:picMkLst>
            <pc:docMk/>
            <pc:sldMasterMk cId="3475117796" sldId="2147483782"/>
            <ac:picMk id="4" creationId="{9D4F9B15-C35B-8B37-854D-569DBD128E30}"/>
          </ac:picMkLst>
        </pc:picChg>
        <pc:picChg chg="add mod">
          <ac:chgData name="Arthur Graus" userId="8eea4202-ed45-4e99-ae2f-24d5bb7f00de" providerId="ADAL" clId="{A6627FBE-4330-4A7D-AE4E-DF7F99F4A30D}" dt="2023-12-28T12:30:57.473" v="85" actId="14100"/>
          <ac:picMkLst>
            <pc:docMk/>
            <pc:sldMasterMk cId="3475117796" sldId="2147483782"/>
            <ac:picMk id="5" creationId="{B504BE53-C8B2-A0CD-5922-8FB2592EE3B3}"/>
          </ac:picMkLst>
        </pc:picChg>
        <pc:sldLayoutChg chg="del">
          <pc:chgData name="Arthur Graus" userId="8eea4202-ed45-4e99-ae2f-24d5bb7f00de" providerId="ADAL" clId="{A6627FBE-4330-4A7D-AE4E-DF7F99F4A30D}" dt="2023-12-28T12:29:13.809" v="78" actId="47"/>
          <pc:sldLayoutMkLst>
            <pc:docMk/>
            <pc:sldMasterMk cId="3475117796" sldId="2147483782"/>
            <pc:sldLayoutMk cId="1204290466" sldId="2147483797"/>
          </pc:sldLayoutMkLst>
        </pc:sldLayoutChg>
        <pc:sldLayoutChg chg="delSp mod">
          <pc:chgData name="Arthur Graus" userId="8eea4202-ed45-4e99-ae2f-24d5bb7f00de" providerId="ADAL" clId="{A6627FBE-4330-4A7D-AE4E-DF7F99F4A30D}" dt="2023-12-28T12:31:49.212" v="87" actId="478"/>
          <pc:sldLayoutMkLst>
            <pc:docMk/>
            <pc:sldMasterMk cId="3475117796" sldId="2147483782"/>
            <pc:sldLayoutMk cId="693328234" sldId="2147483800"/>
          </pc:sldLayoutMkLst>
          <pc:picChg chg="del">
            <ac:chgData name="Arthur Graus" userId="8eea4202-ed45-4e99-ae2f-24d5bb7f00de" providerId="ADAL" clId="{A6627FBE-4330-4A7D-AE4E-DF7F99F4A30D}" dt="2023-12-28T12:31:45.503" v="86" actId="478"/>
            <ac:picMkLst>
              <pc:docMk/>
              <pc:sldMasterMk cId="3475117796" sldId="2147483782"/>
              <pc:sldLayoutMk cId="693328234" sldId="2147483800"/>
              <ac:picMk id="4" creationId="{EC1BFFC0-E449-B7DD-71E3-1DDFBCDBC697}"/>
            </ac:picMkLst>
          </pc:picChg>
          <pc:picChg chg="del">
            <ac:chgData name="Arthur Graus" userId="8eea4202-ed45-4e99-ae2f-24d5bb7f00de" providerId="ADAL" clId="{A6627FBE-4330-4A7D-AE4E-DF7F99F4A30D}" dt="2023-12-28T12:31:49.212" v="87" actId="478"/>
            <ac:picMkLst>
              <pc:docMk/>
              <pc:sldMasterMk cId="3475117796" sldId="2147483782"/>
              <pc:sldLayoutMk cId="693328234" sldId="2147483800"/>
              <ac:picMk id="5" creationId="{D6A499BE-5785-8240-9D7C-DA5C98449F00}"/>
            </ac:picMkLst>
          </pc:picChg>
        </pc:sldLayoutChg>
      </pc:sldMasterChg>
    </pc:docChg>
  </pc:docChgLst>
  <pc:docChgLst>
    <pc:chgData name="Arthur Graus" userId="8eea4202-ed45-4e99-ae2f-24d5bb7f00de" providerId="ADAL" clId="{B6A43920-3FEE-4A7B-94FF-BB4C7E347447}"/>
    <pc:docChg chg="custSel addSld delSld modSld sldOrd modMainMaster modSection">
      <pc:chgData name="Arthur Graus" userId="8eea4202-ed45-4e99-ae2f-24d5bb7f00de" providerId="ADAL" clId="{B6A43920-3FEE-4A7B-94FF-BB4C7E347447}" dt="2023-08-07T16:27:33.974" v="591" actId="47"/>
      <pc:docMkLst>
        <pc:docMk/>
      </pc:docMkLst>
      <pc:sldChg chg="modSp mod">
        <pc:chgData name="Arthur Graus" userId="8eea4202-ed45-4e99-ae2f-24d5bb7f00de" providerId="ADAL" clId="{B6A43920-3FEE-4A7B-94FF-BB4C7E347447}" dt="2023-07-31T14:39:29.924" v="222" actId="27636"/>
        <pc:sldMkLst>
          <pc:docMk/>
          <pc:sldMk cId="3897689681" sldId="260"/>
        </pc:sldMkLst>
        <pc:spChg chg="mod">
          <ac:chgData name="Arthur Graus" userId="8eea4202-ed45-4e99-ae2f-24d5bb7f00de" providerId="ADAL" clId="{B6A43920-3FEE-4A7B-94FF-BB4C7E347447}" dt="2023-07-31T14:39:29.924" v="222" actId="27636"/>
          <ac:spMkLst>
            <pc:docMk/>
            <pc:sldMk cId="3897689681" sldId="260"/>
            <ac:spMk id="2" creationId="{CAEBF68F-8C01-2E43-B476-9EA7454C270B}"/>
          </ac:spMkLst>
        </pc:spChg>
      </pc:sldChg>
      <pc:sldChg chg="modSp mod">
        <pc:chgData name="Arthur Graus" userId="8eea4202-ed45-4e99-ae2f-24d5bb7f00de" providerId="ADAL" clId="{B6A43920-3FEE-4A7B-94FF-BB4C7E347447}" dt="2023-07-31T14:39:29.925" v="223" actId="27636"/>
        <pc:sldMkLst>
          <pc:docMk/>
          <pc:sldMk cId="3990088323" sldId="296"/>
        </pc:sldMkLst>
        <pc:spChg chg="mod">
          <ac:chgData name="Arthur Graus" userId="8eea4202-ed45-4e99-ae2f-24d5bb7f00de" providerId="ADAL" clId="{B6A43920-3FEE-4A7B-94FF-BB4C7E347447}" dt="2023-07-31T14:39:29.925" v="223" actId="27636"/>
          <ac:spMkLst>
            <pc:docMk/>
            <pc:sldMk cId="3990088323" sldId="296"/>
            <ac:spMk id="3" creationId="{F8B58DE3-4D9A-AC4F-BF71-FF9F84DDC27E}"/>
          </ac:spMkLst>
        </pc:spChg>
      </pc:sldChg>
      <pc:sldChg chg="addSp delSp modSp new mod chgLayout">
        <pc:chgData name="Arthur Graus" userId="8eea4202-ed45-4e99-ae2f-24d5bb7f00de" providerId="ADAL" clId="{B6A43920-3FEE-4A7B-94FF-BB4C7E347447}" dt="2023-07-31T14:40:15.466" v="232" actId="1076"/>
        <pc:sldMkLst>
          <pc:docMk/>
          <pc:sldMk cId="2477662327" sldId="304"/>
        </pc:sldMkLst>
        <pc:spChg chg="del">
          <ac:chgData name="Arthur Graus" userId="8eea4202-ed45-4e99-ae2f-24d5bb7f00de" providerId="ADAL" clId="{B6A43920-3FEE-4A7B-94FF-BB4C7E347447}" dt="2023-07-31T14:31:29.404" v="1" actId="700"/>
          <ac:spMkLst>
            <pc:docMk/>
            <pc:sldMk cId="2477662327" sldId="304"/>
            <ac:spMk id="2" creationId="{F6121BF3-18E0-93AB-3029-DA55D805D9DE}"/>
          </ac:spMkLst>
        </pc:spChg>
        <pc:spChg chg="del">
          <ac:chgData name="Arthur Graus" userId="8eea4202-ed45-4e99-ae2f-24d5bb7f00de" providerId="ADAL" clId="{B6A43920-3FEE-4A7B-94FF-BB4C7E347447}" dt="2023-07-31T14:31:29.404" v="1" actId="700"/>
          <ac:spMkLst>
            <pc:docMk/>
            <pc:sldMk cId="2477662327" sldId="304"/>
            <ac:spMk id="3" creationId="{0C74DF78-C028-BA80-D822-32721EE36472}"/>
          </ac:spMkLst>
        </pc:spChg>
        <pc:spChg chg="del">
          <ac:chgData name="Arthur Graus" userId="8eea4202-ed45-4e99-ae2f-24d5bb7f00de" providerId="ADAL" clId="{B6A43920-3FEE-4A7B-94FF-BB4C7E347447}" dt="2023-07-31T14:31:29.404" v="1" actId="700"/>
          <ac:spMkLst>
            <pc:docMk/>
            <pc:sldMk cId="2477662327" sldId="304"/>
            <ac:spMk id="4" creationId="{5D98A2E6-0FD3-D620-5B8C-901764ED8125}"/>
          </ac:spMkLst>
        </pc:spChg>
        <pc:spChg chg="del">
          <ac:chgData name="Arthur Graus" userId="8eea4202-ed45-4e99-ae2f-24d5bb7f00de" providerId="ADAL" clId="{B6A43920-3FEE-4A7B-94FF-BB4C7E347447}" dt="2023-07-31T14:31:29.404" v="1" actId="700"/>
          <ac:spMkLst>
            <pc:docMk/>
            <pc:sldMk cId="2477662327" sldId="304"/>
            <ac:spMk id="5" creationId="{3108A5C6-4FA0-BF06-1205-1DF7C44D1B46}"/>
          </ac:spMkLst>
        </pc:spChg>
        <pc:spChg chg="del">
          <ac:chgData name="Arthur Graus" userId="8eea4202-ed45-4e99-ae2f-24d5bb7f00de" providerId="ADAL" clId="{B6A43920-3FEE-4A7B-94FF-BB4C7E347447}" dt="2023-07-31T14:31:29.404" v="1" actId="700"/>
          <ac:spMkLst>
            <pc:docMk/>
            <pc:sldMk cId="2477662327" sldId="304"/>
            <ac:spMk id="6" creationId="{FB46AA9C-E296-6C39-486B-C878667683CB}"/>
          </ac:spMkLst>
        </pc:spChg>
        <pc:spChg chg="add mod ord">
          <ac:chgData name="Arthur Graus" userId="8eea4202-ed45-4e99-ae2f-24d5bb7f00de" providerId="ADAL" clId="{B6A43920-3FEE-4A7B-94FF-BB4C7E347447}" dt="2023-07-31T14:40:15.466" v="232" actId="1076"/>
          <ac:spMkLst>
            <pc:docMk/>
            <pc:sldMk cId="2477662327" sldId="304"/>
            <ac:spMk id="7" creationId="{8B811C26-5E33-8B18-7167-42C03086B13D}"/>
          </ac:spMkLst>
        </pc:spChg>
        <pc:spChg chg="add mod ord">
          <ac:chgData name="Arthur Graus" userId="8eea4202-ed45-4e99-ae2f-24d5bb7f00de" providerId="ADAL" clId="{B6A43920-3FEE-4A7B-94FF-BB4C7E347447}" dt="2023-07-31T14:31:38.731" v="15" actId="20577"/>
          <ac:spMkLst>
            <pc:docMk/>
            <pc:sldMk cId="2477662327" sldId="304"/>
            <ac:spMk id="8" creationId="{B1EA5E22-F9E0-663B-667B-3F042473B629}"/>
          </ac:spMkLst>
        </pc:spChg>
        <pc:spChg chg="add del mod ord">
          <ac:chgData name="Arthur Graus" userId="8eea4202-ed45-4e99-ae2f-24d5bb7f00de" providerId="ADAL" clId="{B6A43920-3FEE-4A7B-94FF-BB4C7E347447}" dt="2023-07-31T14:32:45.393" v="80" actId="478"/>
          <ac:spMkLst>
            <pc:docMk/>
            <pc:sldMk cId="2477662327" sldId="304"/>
            <ac:spMk id="9" creationId="{0DF7EDAB-CE87-1492-3516-72F7A9E8234E}"/>
          </ac:spMkLst>
        </pc:spChg>
        <pc:spChg chg="add mod ord">
          <ac:chgData name="Arthur Graus" userId="8eea4202-ed45-4e99-ae2f-24d5bb7f00de" providerId="ADAL" clId="{B6A43920-3FEE-4A7B-94FF-BB4C7E347447}" dt="2023-07-31T14:32:49.214" v="81" actId="1076"/>
          <ac:spMkLst>
            <pc:docMk/>
            <pc:sldMk cId="2477662327" sldId="304"/>
            <ac:spMk id="10" creationId="{7EBB9F55-2055-81ED-8BFF-B1A31C9EC0E5}"/>
          </ac:spMkLst>
        </pc:spChg>
        <pc:spChg chg="add mod ord">
          <ac:chgData name="Arthur Graus" userId="8eea4202-ed45-4e99-ae2f-24d5bb7f00de" providerId="ADAL" clId="{B6A43920-3FEE-4A7B-94FF-BB4C7E347447}" dt="2023-07-31T14:32:52.136" v="82" actId="1076"/>
          <ac:spMkLst>
            <pc:docMk/>
            <pc:sldMk cId="2477662327" sldId="304"/>
            <ac:spMk id="11" creationId="{D8A6B49B-F9F6-920F-A10F-20A5F95E6112}"/>
          </ac:spMkLst>
        </pc:spChg>
      </pc:sldChg>
      <pc:sldChg chg="addSp delSp modSp new mod modClrScheme chgLayout">
        <pc:chgData name="Arthur Graus" userId="8eea4202-ed45-4e99-ae2f-24d5bb7f00de" providerId="ADAL" clId="{B6A43920-3FEE-4A7B-94FF-BB4C7E347447}" dt="2023-07-31T14:40:50.469" v="235" actId="478"/>
        <pc:sldMkLst>
          <pc:docMk/>
          <pc:sldMk cId="303394566" sldId="305"/>
        </pc:sldMkLst>
        <pc:spChg chg="del mod ord">
          <ac:chgData name="Arthur Graus" userId="8eea4202-ed45-4e99-ae2f-24d5bb7f00de" providerId="ADAL" clId="{B6A43920-3FEE-4A7B-94FF-BB4C7E347447}" dt="2023-07-31T14:33:01.639" v="84" actId="700"/>
          <ac:spMkLst>
            <pc:docMk/>
            <pc:sldMk cId="303394566" sldId="305"/>
            <ac:spMk id="2" creationId="{8A4D4A05-33EA-A287-4A0B-3C7F93F3AE20}"/>
          </ac:spMkLst>
        </pc:spChg>
        <pc:spChg chg="del mod ord">
          <ac:chgData name="Arthur Graus" userId="8eea4202-ed45-4e99-ae2f-24d5bb7f00de" providerId="ADAL" clId="{B6A43920-3FEE-4A7B-94FF-BB4C7E347447}" dt="2023-07-31T14:33:01.639" v="84" actId="700"/>
          <ac:spMkLst>
            <pc:docMk/>
            <pc:sldMk cId="303394566" sldId="305"/>
            <ac:spMk id="3" creationId="{D6B774C3-417C-4413-365F-EE8759293FAF}"/>
          </ac:spMkLst>
        </pc:spChg>
        <pc:spChg chg="del mod ord">
          <ac:chgData name="Arthur Graus" userId="8eea4202-ed45-4e99-ae2f-24d5bb7f00de" providerId="ADAL" clId="{B6A43920-3FEE-4A7B-94FF-BB4C7E347447}" dt="2023-07-31T14:33:01.639" v="84" actId="700"/>
          <ac:spMkLst>
            <pc:docMk/>
            <pc:sldMk cId="303394566" sldId="305"/>
            <ac:spMk id="4" creationId="{DEF9F520-979F-F4D7-646B-A0820DC18FFB}"/>
          </ac:spMkLst>
        </pc:spChg>
        <pc:spChg chg="del mod ord">
          <ac:chgData name="Arthur Graus" userId="8eea4202-ed45-4e99-ae2f-24d5bb7f00de" providerId="ADAL" clId="{B6A43920-3FEE-4A7B-94FF-BB4C7E347447}" dt="2023-07-31T14:33:01.639" v="84" actId="700"/>
          <ac:spMkLst>
            <pc:docMk/>
            <pc:sldMk cId="303394566" sldId="305"/>
            <ac:spMk id="5" creationId="{BFC82491-B868-526A-4631-DBEFE762EEC6}"/>
          </ac:spMkLst>
        </pc:spChg>
        <pc:spChg chg="del mod ord">
          <ac:chgData name="Arthur Graus" userId="8eea4202-ed45-4e99-ae2f-24d5bb7f00de" providerId="ADAL" clId="{B6A43920-3FEE-4A7B-94FF-BB4C7E347447}" dt="2023-07-31T14:33:01.639" v="84" actId="700"/>
          <ac:spMkLst>
            <pc:docMk/>
            <pc:sldMk cId="303394566" sldId="305"/>
            <ac:spMk id="6" creationId="{57215555-388E-C5A7-721D-934464C0E871}"/>
          </ac:spMkLst>
        </pc:spChg>
        <pc:spChg chg="add mod ord">
          <ac:chgData name="Arthur Graus" userId="8eea4202-ed45-4e99-ae2f-24d5bb7f00de" providerId="ADAL" clId="{B6A43920-3FEE-4A7B-94FF-BB4C7E347447}" dt="2023-07-31T14:33:06.905" v="91" actId="20577"/>
          <ac:spMkLst>
            <pc:docMk/>
            <pc:sldMk cId="303394566" sldId="305"/>
            <ac:spMk id="7" creationId="{EBD72360-0F49-5A7A-4A5E-5C6515AA3307}"/>
          </ac:spMkLst>
        </pc:spChg>
        <pc:spChg chg="add mod ord">
          <ac:chgData name="Arthur Graus" userId="8eea4202-ed45-4e99-ae2f-24d5bb7f00de" providerId="ADAL" clId="{B6A43920-3FEE-4A7B-94FF-BB4C7E347447}" dt="2023-07-31T14:37:51.742" v="213" actId="20577"/>
          <ac:spMkLst>
            <pc:docMk/>
            <pc:sldMk cId="303394566" sldId="305"/>
            <ac:spMk id="8" creationId="{577BB5FF-F851-3A69-7A0C-109BD01E3429}"/>
          </ac:spMkLst>
        </pc:spChg>
        <pc:spChg chg="add mod ord">
          <ac:chgData name="Arthur Graus" userId="8eea4202-ed45-4e99-ae2f-24d5bb7f00de" providerId="ADAL" clId="{B6A43920-3FEE-4A7B-94FF-BB4C7E347447}" dt="2023-07-31T14:33:45.600" v="160" actId="20577"/>
          <ac:spMkLst>
            <pc:docMk/>
            <pc:sldMk cId="303394566" sldId="305"/>
            <ac:spMk id="9" creationId="{E20A752F-7EB0-4D25-83BC-22C0F83AFA8F}"/>
          </ac:spMkLst>
        </pc:spChg>
        <pc:spChg chg="add mod ord">
          <ac:chgData name="Arthur Graus" userId="8eea4202-ed45-4e99-ae2f-24d5bb7f00de" providerId="ADAL" clId="{B6A43920-3FEE-4A7B-94FF-BB4C7E347447}" dt="2023-07-31T14:33:01.639" v="84" actId="700"/>
          <ac:spMkLst>
            <pc:docMk/>
            <pc:sldMk cId="303394566" sldId="305"/>
            <ac:spMk id="10" creationId="{3753D4B3-5EA7-1DAE-9B54-784BF8657398}"/>
          </ac:spMkLst>
        </pc:spChg>
        <pc:spChg chg="add mod ord">
          <ac:chgData name="Arthur Graus" userId="8eea4202-ed45-4e99-ae2f-24d5bb7f00de" providerId="ADAL" clId="{B6A43920-3FEE-4A7B-94FF-BB4C7E347447}" dt="2023-07-31T14:33:01.639" v="84" actId="700"/>
          <ac:spMkLst>
            <pc:docMk/>
            <pc:sldMk cId="303394566" sldId="305"/>
            <ac:spMk id="11" creationId="{B4BB5B17-56BB-41B7-BEFA-7E9C03722D39}"/>
          </ac:spMkLst>
        </pc:spChg>
        <pc:spChg chg="add del mod ord">
          <ac:chgData name="Arthur Graus" userId="8eea4202-ed45-4e99-ae2f-24d5bb7f00de" providerId="ADAL" clId="{B6A43920-3FEE-4A7B-94FF-BB4C7E347447}" dt="2023-07-31T14:36:27.069" v="161" actId="931"/>
          <ac:spMkLst>
            <pc:docMk/>
            <pc:sldMk cId="303394566" sldId="305"/>
            <ac:spMk id="12" creationId="{D59B64F9-3E9D-E405-18D7-090063BD33BB}"/>
          </ac:spMkLst>
        </pc:spChg>
        <pc:spChg chg="add del mod ord">
          <ac:chgData name="Arthur Graus" userId="8eea4202-ed45-4e99-ae2f-24d5bb7f00de" providerId="ADAL" clId="{B6A43920-3FEE-4A7B-94FF-BB4C7E347447}" dt="2023-07-31T14:33:25.955" v="131" actId="478"/>
          <ac:spMkLst>
            <pc:docMk/>
            <pc:sldMk cId="303394566" sldId="305"/>
            <ac:spMk id="13" creationId="{83246513-3072-58D4-CF14-E7FAA7377880}"/>
          </ac:spMkLst>
        </pc:spChg>
        <pc:spChg chg="add mod ord">
          <ac:chgData name="Arthur Graus" userId="8eea4202-ed45-4e99-ae2f-24d5bb7f00de" providerId="ADAL" clId="{B6A43920-3FEE-4A7B-94FF-BB4C7E347447}" dt="2023-07-31T14:33:01.639" v="84" actId="700"/>
          <ac:spMkLst>
            <pc:docMk/>
            <pc:sldMk cId="303394566" sldId="305"/>
            <ac:spMk id="14" creationId="{12D1AE9F-E516-7658-66CE-2D1417D5211C}"/>
          </ac:spMkLst>
        </pc:spChg>
        <pc:spChg chg="add del mod ord">
          <ac:chgData name="Arthur Graus" userId="8eea4202-ed45-4e99-ae2f-24d5bb7f00de" providerId="ADAL" clId="{B6A43920-3FEE-4A7B-94FF-BB4C7E347447}" dt="2023-07-31T14:40:50.469" v="235" actId="478"/>
          <ac:spMkLst>
            <pc:docMk/>
            <pc:sldMk cId="303394566" sldId="305"/>
            <ac:spMk id="15" creationId="{F5979A4D-4AE3-F92E-1975-1723C9850721}"/>
          </ac:spMkLst>
        </pc:spChg>
        <pc:spChg chg="add mod ord">
          <ac:chgData name="Arthur Graus" userId="8eea4202-ed45-4e99-ae2f-24d5bb7f00de" providerId="ADAL" clId="{B6A43920-3FEE-4A7B-94FF-BB4C7E347447}" dt="2023-07-31T14:40:46.897" v="234" actId="1076"/>
          <ac:spMkLst>
            <pc:docMk/>
            <pc:sldMk cId="303394566" sldId="305"/>
            <ac:spMk id="16" creationId="{8570E99E-733D-50E4-F574-491C6AA08225}"/>
          </ac:spMkLst>
        </pc:spChg>
        <pc:picChg chg="add mod">
          <ac:chgData name="Arthur Graus" userId="8eea4202-ed45-4e99-ae2f-24d5bb7f00de" providerId="ADAL" clId="{B6A43920-3FEE-4A7B-94FF-BB4C7E347447}" dt="2023-07-31T14:36:43.088" v="166" actId="1076"/>
          <ac:picMkLst>
            <pc:docMk/>
            <pc:sldMk cId="303394566" sldId="305"/>
            <ac:picMk id="18" creationId="{6FE9904D-FFCE-E426-C861-ADD00C2228F7}"/>
          </ac:picMkLst>
        </pc:picChg>
      </pc:sldChg>
      <pc:sldChg chg="new">
        <pc:chgData name="Arthur Graus" userId="8eea4202-ed45-4e99-ae2f-24d5bb7f00de" providerId="ADAL" clId="{B6A43920-3FEE-4A7B-94FF-BB4C7E347447}" dt="2023-07-31T14:38:03.165" v="214" actId="680"/>
        <pc:sldMkLst>
          <pc:docMk/>
          <pc:sldMk cId="832116612" sldId="306"/>
        </pc:sldMkLst>
      </pc:sldChg>
      <pc:sldChg chg="modSp new mod">
        <pc:chgData name="Arthur Graus" userId="8eea4202-ed45-4e99-ae2f-24d5bb7f00de" providerId="ADAL" clId="{B6A43920-3FEE-4A7B-94FF-BB4C7E347447}" dt="2023-08-07T11:40:40.492" v="484" actId="20577"/>
        <pc:sldMkLst>
          <pc:docMk/>
          <pc:sldMk cId="161161140" sldId="307"/>
        </pc:sldMkLst>
        <pc:spChg chg="mod">
          <ac:chgData name="Arthur Graus" userId="8eea4202-ed45-4e99-ae2f-24d5bb7f00de" providerId="ADAL" clId="{B6A43920-3FEE-4A7B-94FF-BB4C7E347447}" dt="2023-08-07T11:40:40.492" v="484" actId="20577"/>
          <ac:spMkLst>
            <pc:docMk/>
            <pc:sldMk cId="161161140" sldId="307"/>
            <ac:spMk id="2" creationId="{2E43F30E-5EF9-F25B-A3FF-3D759AFD512C}"/>
          </ac:spMkLst>
        </pc:spChg>
      </pc:sldChg>
      <pc:sldChg chg="addSp delSp modSp new mod modClrScheme chgLayout">
        <pc:chgData name="Arthur Graus" userId="8eea4202-ed45-4e99-ae2f-24d5bb7f00de" providerId="ADAL" clId="{B6A43920-3FEE-4A7B-94FF-BB4C7E347447}" dt="2023-07-31T14:39:05.485" v="218" actId="700"/>
        <pc:sldMkLst>
          <pc:docMk/>
          <pc:sldMk cId="627149353" sldId="308"/>
        </pc:sldMkLst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2" creationId="{41F92EB3-0711-5605-832F-EBA9A04AAA03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3" creationId="{2945D84A-31FB-08BF-F049-D04A94B6A3D0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4" creationId="{5AC009FE-B4B3-7E95-9C86-36BC88E2D96A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5" creationId="{1A91DE72-A48A-239C-D2AB-21DCF14C9BE9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6" creationId="{C0AF1FB4-B764-C5C9-5238-9ED63989CE64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7" creationId="{399018B2-D6EC-1F28-42BA-3320112491B9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8" creationId="{5FA549E6-79B4-B3B0-94E1-2C6BA55107AC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9" creationId="{C5084082-A574-0AC3-5FED-5E1994E4C579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10" creationId="{CF48CF22-11D3-2635-0E89-8AB32E2C7B08}"/>
          </ac:spMkLst>
        </pc:spChg>
        <pc:spChg chg="del">
          <ac:chgData name="Arthur Graus" userId="8eea4202-ed45-4e99-ae2f-24d5bb7f00de" providerId="ADAL" clId="{B6A43920-3FEE-4A7B-94FF-BB4C7E347447}" dt="2023-07-31T14:38:53.849" v="217" actId="700"/>
          <ac:spMkLst>
            <pc:docMk/>
            <pc:sldMk cId="627149353" sldId="308"/>
            <ac:spMk id="11" creationId="{029CA309-289C-2093-93B3-30D8947A4CB6}"/>
          </ac:spMkLst>
        </pc:spChg>
        <pc:spChg chg="add mod">
          <ac:chgData name="Arthur Graus" userId="8eea4202-ed45-4e99-ae2f-24d5bb7f00de" providerId="ADAL" clId="{B6A43920-3FEE-4A7B-94FF-BB4C7E347447}" dt="2023-07-31T14:39:05.485" v="218" actId="700"/>
          <ac:spMkLst>
            <pc:docMk/>
            <pc:sldMk cId="627149353" sldId="308"/>
            <ac:spMk id="12" creationId="{C7A6DA32-8A76-D151-29D0-E63F490C91F9}"/>
          </ac:spMkLst>
        </pc:spChg>
        <pc:spChg chg="add mod">
          <ac:chgData name="Arthur Graus" userId="8eea4202-ed45-4e99-ae2f-24d5bb7f00de" providerId="ADAL" clId="{B6A43920-3FEE-4A7B-94FF-BB4C7E347447}" dt="2023-07-31T14:39:05.485" v="218" actId="700"/>
          <ac:spMkLst>
            <pc:docMk/>
            <pc:sldMk cId="627149353" sldId="308"/>
            <ac:spMk id="13" creationId="{EF8C1C1D-C85E-11DA-7305-A334D9B92D33}"/>
          </ac:spMkLst>
        </pc:spChg>
      </pc:sldChg>
      <pc:sldChg chg="add">
        <pc:chgData name="Arthur Graus" userId="8eea4202-ed45-4e99-ae2f-24d5bb7f00de" providerId="ADAL" clId="{B6A43920-3FEE-4A7B-94FF-BB4C7E347447}" dt="2023-07-31T14:39:58.200" v="229"/>
        <pc:sldMkLst>
          <pc:docMk/>
          <pc:sldMk cId="2970823922" sldId="309"/>
        </pc:sldMkLst>
      </pc:sldChg>
      <pc:sldChg chg="add">
        <pc:chgData name="Arthur Graus" userId="8eea4202-ed45-4e99-ae2f-24d5bb7f00de" providerId="ADAL" clId="{B6A43920-3FEE-4A7B-94FF-BB4C7E347447}" dt="2023-07-31T14:39:58.840" v="230"/>
        <pc:sldMkLst>
          <pc:docMk/>
          <pc:sldMk cId="4036828873" sldId="310"/>
        </pc:sldMkLst>
      </pc:sldChg>
      <pc:sldChg chg="addSp delSp modSp new mod modClrScheme chgLayout">
        <pc:chgData name="Arthur Graus" userId="8eea4202-ed45-4e99-ae2f-24d5bb7f00de" providerId="ADAL" clId="{B6A43920-3FEE-4A7B-94FF-BB4C7E347447}" dt="2023-07-31T14:42:53.125" v="241" actId="20577"/>
        <pc:sldMkLst>
          <pc:docMk/>
          <pc:sldMk cId="2640479482" sldId="311"/>
        </pc:sldMkLst>
        <pc:spChg chg="del mod ord">
          <ac:chgData name="Arthur Graus" userId="8eea4202-ed45-4e99-ae2f-24d5bb7f00de" providerId="ADAL" clId="{B6A43920-3FEE-4A7B-94FF-BB4C7E347447}" dt="2023-07-31T14:42:46.343" v="237" actId="700"/>
          <ac:spMkLst>
            <pc:docMk/>
            <pc:sldMk cId="2640479482" sldId="311"/>
            <ac:spMk id="2" creationId="{20CAA6DD-83A7-590D-16A1-4D05A2FE1452}"/>
          </ac:spMkLst>
        </pc:spChg>
        <pc:spChg chg="del mod ord">
          <ac:chgData name="Arthur Graus" userId="8eea4202-ed45-4e99-ae2f-24d5bb7f00de" providerId="ADAL" clId="{B6A43920-3FEE-4A7B-94FF-BB4C7E347447}" dt="2023-07-31T14:42:46.343" v="237" actId="700"/>
          <ac:spMkLst>
            <pc:docMk/>
            <pc:sldMk cId="2640479482" sldId="311"/>
            <ac:spMk id="3" creationId="{41E73095-FB87-2C3D-2CF7-895E65D95D97}"/>
          </ac:spMkLst>
        </pc:spChg>
        <pc:spChg chg="add mod ord">
          <ac:chgData name="Arthur Graus" userId="8eea4202-ed45-4e99-ae2f-24d5bb7f00de" providerId="ADAL" clId="{B6A43920-3FEE-4A7B-94FF-BB4C7E347447}" dt="2023-07-31T14:42:53.125" v="241" actId="20577"/>
          <ac:spMkLst>
            <pc:docMk/>
            <pc:sldMk cId="2640479482" sldId="311"/>
            <ac:spMk id="4" creationId="{92CC2E49-64B7-E3A3-2B49-AF0B13C64CEB}"/>
          </ac:spMkLst>
        </pc:spChg>
        <pc:spChg chg="add mod ord">
          <ac:chgData name="Arthur Graus" userId="8eea4202-ed45-4e99-ae2f-24d5bb7f00de" providerId="ADAL" clId="{B6A43920-3FEE-4A7B-94FF-BB4C7E347447}" dt="2023-07-31T14:42:46.343" v="237" actId="700"/>
          <ac:spMkLst>
            <pc:docMk/>
            <pc:sldMk cId="2640479482" sldId="311"/>
            <ac:spMk id="5" creationId="{F239555B-5A53-E483-54A2-B2FC3F389A8D}"/>
          </ac:spMkLst>
        </pc:spChg>
        <pc:spChg chg="add mod ord">
          <ac:chgData name="Arthur Graus" userId="8eea4202-ed45-4e99-ae2f-24d5bb7f00de" providerId="ADAL" clId="{B6A43920-3FEE-4A7B-94FF-BB4C7E347447}" dt="2023-07-31T14:42:46.343" v="237" actId="700"/>
          <ac:spMkLst>
            <pc:docMk/>
            <pc:sldMk cId="2640479482" sldId="311"/>
            <ac:spMk id="6" creationId="{D558614A-060E-9B34-1EC8-71BACEE3AB18}"/>
          </ac:spMkLst>
        </pc:spChg>
      </pc:sldChg>
      <pc:sldChg chg="new">
        <pc:chgData name="Arthur Graus" userId="8eea4202-ed45-4e99-ae2f-24d5bb7f00de" providerId="ADAL" clId="{B6A43920-3FEE-4A7B-94FF-BB4C7E347447}" dt="2023-08-07T07:31:02.214" v="244" actId="680"/>
        <pc:sldMkLst>
          <pc:docMk/>
          <pc:sldMk cId="1799182031" sldId="312"/>
        </pc:sldMkLst>
      </pc:sldChg>
      <pc:sldChg chg="addSp delSp modSp new del mod setBg modClrScheme chgLayout">
        <pc:chgData name="Arthur Graus" userId="8eea4202-ed45-4e99-ae2f-24d5bb7f00de" providerId="ADAL" clId="{B6A43920-3FEE-4A7B-94FF-BB4C7E347447}" dt="2023-08-07T09:58:20.941" v="401" actId="47"/>
        <pc:sldMkLst>
          <pc:docMk/>
          <pc:sldMk cId="28063302" sldId="313"/>
        </pc:sldMkLst>
        <pc:spChg chg="del">
          <ac:chgData name="Arthur Graus" userId="8eea4202-ed45-4e99-ae2f-24d5bb7f00de" providerId="ADAL" clId="{B6A43920-3FEE-4A7B-94FF-BB4C7E347447}" dt="2023-08-07T07:31:43.584" v="246" actId="700"/>
          <ac:spMkLst>
            <pc:docMk/>
            <pc:sldMk cId="28063302" sldId="313"/>
            <ac:spMk id="2" creationId="{765D154B-7933-9DB2-800D-1236B950FD84}"/>
          </ac:spMkLst>
        </pc:spChg>
        <pc:spChg chg="del">
          <ac:chgData name="Arthur Graus" userId="8eea4202-ed45-4e99-ae2f-24d5bb7f00de" providerId="ADAL" clId="{B6A43920-3FEE-4A7B-94FF-BB4C7E347447}" dt="2023-08-07T07:31:43.584" v="246" actId="700"/>
          <ac:spMkLst>
            <pc:docMk/>
            <pc:sldMk cId="28063302" sldId="313"/>
            <ac:spMk id="3" creationId="{4DD6949B-94DC-7A85-7D21-34B63FB0D7E2}"/>
          </ac:spMkLst>
        </pc:spChg>
        <pc:spChg chg="add del mod">
          <ac:chgData name="Arthur Graus" userId="8eea4202-ed45-4e99-ae2f-24d5bb7f00de" providerId="ADAL" clId="{B6A43920-3FEE-4A7B-94FF-BB4C7E347447}" dt="2023-08-07T08:51:25.049" v="271" actId="478"/>
          <ac:spMkLst>
            <pc:docMk/>
            <pc:sldMk cId="28063302" sldId="313"/>
            <ac:spMk id="5" creationId="{B64FB506-4C64-C1F1-ABE5-6EC1B3B0015D}"/>
          </ac:spMkLst>
        </pc:spChg>
        <pc:picChg chg="add del mod">
          <ac:chgData name="Arthur Graus" userId="8eea4202-ed45-4e99-ae2f-24d5bb7f00de" providerId="ADAL" clId="{B6A43920-3FEE-4A7B-94FF-BB4C7E347447}" dt="2023-08-07T08:51:20.745" v="268" actId="478"/>
          <ac:picMkLst>
            <pc:docMk/>
            <pc:sldMk cId="28063302" sldId="313"/>
            <ac:picMk id="4" creationId="{7288175C-8F6E-71BB-D308-07B0C334876A}"/>
          </ac:picMkLst>
        </pc:picChg>
        <pc:picChg chg="add mod modCrop">
          <ac:chgData name="Arthur Graus" userId="8eea4202-ed45-4e99-ae2f-24d5bb7f00de" providerId="ADAL" clId="{B6A43920-3FEE-4A7B-94FF-BB4C7E347447}" dt="2023-08-07T08:52:57.425" v="281" actId="14100"/>
          <ac:picMkLst>
            <pc:docMk/>
            <pc:sldMk cId="28063302" sldId="313"/>
            <ac:picMk id="7" creationId="{D9478AEB-B13A-AA07-F933-FC14E244D469}"/>
          </ac:picMkLst>
        </pc:picChg>
        <pc:picChg chg="add del mod">
          <ac:chgData name="Arthur Graus" userId="8eea4202-ed45-4e99-ae2f-24d5bb7f00de" providerId="ADAL" clId="{B6A43920-3FEE-4A7B-94FF-BB4C7E347447}" dt="2023-08-07T08:49:35.594" v="264" actId="478"/>
          <ac:picMkLst>
            <pc:docMk/>
            <pc:sldMk cId="28063302" sldId="313"/>
            <ac:picMk id="1026" creationId="{D2D6830A-3FCC-3B21-D2FE-6FD93EEAB1C6}"/>
          </ac:picMkLst>
        </pc:picChg>
        <pc:picChg chg="add del mod">
          <ac:chgData name="Arthur Graus" userId="8eea4202-ed45-4e99-ae2f-24d5bb7f00de" providerId="ADAL" clId="{B6A43920-3FEE-4A7B-94FF-BB4C7E347447}" dt="2023-08-07T08:49:36.838" v="265" actId="478"/>
          <ac:picMkLst>
            <pc:docMk/>
            <pc:sldMk cId="28063302" sldId="313"/>
            <ac:picMk id="1028" creationId="{1933EFC6-E683-7F43-9756-691F3804F451}"/>
          </ac:picMkLst>
        </pc:picChg>
        <pc:picChg chg="add mod">
          <ac:chgData name="Arthur Graus" userId="8eea4202-ed45-4e99-ae2f-24d5bb7f00de" providerId="ADAL" clId="{B6A43920-3FEE-4A7B-94FF-BB4C7E347447}" dt="2023-08-07T08:49:34.088" v="263" actId="1076"/>
          <ac:picMkLst>
            <pc:docMk/>
            <pc:sldMk cId="28063302" sldId="313"/>
            <ac:picMk id="1030" creationId="{407C6D55-46A7-66A8-5AF0-D99C25743D5D}"/>
          </ac:picMkLst>
        </pc:picChg>
      </pc:sldChg>
      <pc:sldChg chg="addSp delSp modSp add mod ord modAnim">
        <pc:chgData name="Arthur Graus" userId="8eea4202-ed45-4e99-ae2f-24d5bb7f00de" providerId="ADAL" clId="{B6A43920-3FEE-4A7B-94FF-BB4C7E347447}" dt="2023-08-07T16:27:27.257" v="590" actId="478"/>
        <pc:sldMkLst>
          <pc:docMk/>
          <pc:sldMk cId="739675445" sldId="314"/>
        </pc:sldMkLst>
        <pc:spChg chg="add mod">
          <ac:chgData name="Arthur Graus" userId="8eea4202-ed45-4e99-ae2f-24d5bb7f00de" providerId="ADAL" clId="{B6A43920-3FEE-4A7B-94FF-BB4C7E347447}" dt="2023-08-07T16:27:07.083" v="587" actId="1076"/>
          <ac:spMkLst>
            <pc:docMk/>
            <pc:sldMk cId="739675445" sldId="314"/>
            <ac:spMk id="2" creationId="{AA1B70BD-5214-39AC-37A7-E5AA66596314}"/>
          </ac:spMkLst>
        </pc:spChg>
        <pc:spChg chg="add del mod">
          <ac:chgData name="Arthur Graus" userId="8eea4202-ed45-4e99-ae2f-24d5bb7f00de" providerId="ADAL" clId="{B6A43920-3FEE-4A7B-94FF-BB4C7E347447}" dt="2023-08-07T08:56:26.753" v="374" actId="478"/>
          <ac:spMkLst>
            <pc:docMk/>
            <pc:sldMk cId="739675445" sldId="314"/>
            <ac:spMk id="3" creationId="{57CD5A4B-E929-B5CB-A1A0-3B47AAE3EF48}"/>
          </ac:spMkLst>
        </pc:spChg>
        <pc:graphicFrameChg chg="add del mod modGraphic">
          <ac:chgData name="Arthur Graus" userId="8eea4202-ed45-4e99-ae2f-24d5bb7f00de" providerId="ADAL" clId="{B6A43920-3FEE-4A7B-94FF-BB4C7E347447}" dt="2023-08-07T14:27:35.399" v="544" actId="478"/>
          <ac:graphicFrameMkLst>
            <pc:docMk/>
            <pc:sldMk cId="739675445" sldId="314"/>
            <ac:graphicFrameMk id="4" creationId="{1301DE7D-6C84-2DBC-E33F-9A2DDB322BE7}"/>
          </ac:graphicFrameMkLst>
        </pc:graphicFrameChg>
        <pc:picChg chg="add del mod ord modCrop">
          <ac:chgData name="Arthur Graus" userId="8eea4202-ed45-4e99-ae2f-24d5bb7f00de" providerId="ADAL" clId="{B6A43920-3FEE-4A7B-94FF-BB4C7E347447}" dt="2023-08-07T16:27:27.257" v="590" actId="478"/>
          <ac:picMkLst>
            <pc:docMk/>
            <pc:sldMk cId="739675445" sldId="314"/>
            <ac:picMk id="6" creationId="{20476D49-2EC3-D668-261A-96D6C4CBB118}"/>
          </ac:picMkLst>
        </pc:picChg>
        <pc:picChg chg="mod">
          <ac:chgData name="Arthur Graus" userId="8eea4202-ed45-4e99-ae2f-24d5bb7f00de" providerId="ADAL" clId="{B6A43920-3FEE-4A7B-94FF-BB4C7E347447}" dt="2023-08-07T16:27:01.577" v="586" actId="14100"/>
          <ac:picMkLst>
            <pc:docMk/>
            <pc:sldMk cId="739675445" sldId="314"/>
            <ac:picMk id="1030" creationId="{407C6D55-46A7-66A8-5AF0-D99C25743D5D}"/>
          </ac:picMkLst>
        </pc:picChg>
      </pc:sldChg>
      <pc:sldChg chg="modSp add mod">
        <pc:chgData name="Arthur Graus" userId="8eea4202-ed45-4e99-ae2f-24d5bb7f00de" providerId="ADAL" clId="{B6A43920-3FEE-4A7B-94FF-BB4C7E347447}" dt="2023-08-07T13:56:48.073" v="526" actId="14100"/>
        <pc:sldMkLst>
          <pc:docMk/>
          <pc:sldMk cId="645371437" sldId="315"/>
        </pc:sldMkLst>
        <pc:spChg chg="mod">
          <ac:chgData name="Arthur Graus" userId="8eea4202-ed45-4e99-ae2f-24d5bb7f00de" providerId="ADAL" clId="{B6A43920-3FEE-4A7B-94FF-BB4C7E347447}" dt="2023-08-07T13:56:48.073" v="526" actId="14100"/>
          <ac:spMkLst>
            <pc:docMk/>
            <pc:sldMk cId="645371437" sldId="315"/>
            <ac:spMk id="2" creationId="{AA1B70BD-5214-39AC-37A7-E5AA66596314}"/>
          </ac:spMkLst>
        </pc:spChg>
        <pc:picChg chg="mod">
          <ac:chgData name="Arthur Graus" userId="8eea4202-ed45-4e99-ae2f-24d5bb7f00de" providerId="ADAL" clId="{B6A43920-3FEE-4A7B-94FF-BB4C7E347447}" dt="2023-08-07T13:56:33.908" v="517" actId="1076"/>
          <ac:picMkLst>
            <pc:docMk/>
            <pc:sldMk cId="645371437" sldId="315"/>
            <ac:picMk id="7" creationId="{D9478AEB-B13A-AA07-F933-FC14E244D469}"/>
          </ac:picMkLst>
        </pc:picChg>
      </pc:sldChg>
      <pc:sldChg chg="add del">
        <pc:chgData name="Arthur Graus" userId="8eea4202-ed45-4e99-ae2f-24d5bb7f00de" providerId="ADAL" clId="{B6A43920-3FEE-4A7B-94FF-BB4C7E347447}" dt="2023-08-07T08:53:52.451" v="284" actId="47"/>
        <pc:sldMkLst>
          <pc:docMk/>
          <pc:sldMk cId="3142398199" sldId="315"/>
        </pc:sldMkLst>
      </pc:sldChg>
      <pc:sldChg chg="addSp delSp modSp new del mod">
        <pc:chgData name="Arthur Graus" userId="8eea4202-ed45-4e99-ae2f-24d5bb7f00de" providerId="ADAL" clId="{B6A43920-3FEE-4A7B-94FF-BB4C7E347447}" dt="2023-08-07T16:27:33.974" v="591" actId="47"/>
        <pc:sldMkLst>
          <pc:docMk/>
          <pc:sldMk cId="3776017882" sldId="316"/>
        </pc:sldMkLst>
        <pc:spChg chg="add">
          <ac:chgData name="Arthur Graus" userId="8eea4202-ed45-4e99-ae2f-24d5bb7f00de" providerId="ADAL" clId="{B6A43920-3FEE-4A7B-94FF-BB4C7E347447}" dt="2023-08-07T14:29:41.735" v="547"/>
          <ac:spMkLst>
            <pc:docMk/>
            <pc:sldMk cId="3776017882" sldId="316"/>
            <ac:spMk id="2" creationId="{FF5CFC7B-E7ED-3D3B-D0FE-7A4ED31C403B}"/>
          </ac:spMkLst>
        </pc:spChg>
        <pc:spChg chg="add del mod">
          <ac:chgData name="Arthur Graus" userId="8eea4202-ed45-4e99-ae2f-24d5bb7f00de" providerId="ADAL" clId="{B6A43920-3FEE-4A7B-94FF-BB4C7E347447}" dt="2023-08-07T14:29:47.179" v="550" actId="478"/>
          <ac:spMkLst>
            <pc:docMk/>
            <pc:sldMk cId="3776017882" sldId="316"/>
            <ac:spMk id="3" creationId="{5C562481-964B-AB1B-6859-3B3147FA648A}"/>
          </ac:spMkLst>
        </pc:spChg>
        <pc:graphicFrameChg chg="add del mod">
          <ac:chgData name="Arthur Graus" userId="8eea4202-ed45-4e99-ae2f-24d5bb7f00de" providerId="ADAL" clId="{B6A43920-3FEE-4A7B-94FF-BB4C7E347447}" dt="2023-08-07T14:38:03.618" v="555" actId="478"/>
          <ac:graphicFrameMkLst>
            <pc:docMk/>
            <pc:sldMk cId="3776017882" sldId="316"/>
            <ac:graphicFrameMk id="4" creationId="{EDB611BE-43CE-0977-3559-EA89E3E28495}"/>
          </ac:graphicFrameMkLst>
        </pc:graphicFrameChg>
      </pc:sldChg>
      <pc:sldMasterChg chg="modSldLayout">
        <pc:chgData name="Arthur Graus" userId="8eea4202-ed45-4e99-ae2f-24d5bb7f00de" providerId="ADAL" clId="{B6A43920-3FEE-4A7B-94FF-BB4C7E347447}" dt="2023-07-31T14:39:48.849" v="228" actId="14100"/>
        <pc:sldMasterMkLst>
          <pc:docMk/>
          <pc:sldMasterMk cId="3225297586" sldId="2147483739"/>
        </pc:sldMasterMkLst>
        <pc:sldLayoutChg chg="modSp mod">
          <pc:chgData name="Arthur Graus" userId="8eea4202-ed45-4e99-ae2f-24d5bb7f00de" providerId="ADAL" clId="{B6A43920-3FEE-4A7B-94FF-BB4C7E347447}" dt="2023-07-31T14:39:48.849" v="228" actId="14100"/>
          <pc:sldLayoutMkLst>
            <pc:docMk/>
            <pc:sldMasterMk cId="3225297586" sldId="2147483739"/>
            <pc:sldLayoutMk cId="175300004" sldId="2147483743"/>
          </pc:sldLayoutMkLst>
          <pc:spChg chg="mod">
            <ac:chgData name="Arthur Graus" userId="8eea4202-ed45-4e99-ae2f-24d5bb7f00de" providerId="ADAL" clId="{B6A43920-3FEE-4A7B-94FF-BB4C7E347447}" dt="2023-07-31T14:39:45.256" v="227" actId="14100"/>
            <ac:spMkLst>
              <pc:docMk/>
              <pc:sldMasterMk cId="3225297586" sldId="2147483739"/>
              <pc:sldLayoutMk cId="175300004" sldId="2147483743"/>
              <ac:spMk id="3" creationId="{00000000-0000-0000-0000-000000000000}"/>
            </ac:spMkLst>
          </pc:spChg>
          <pc:spChg chg="mod">
            <ac:chgData name="Arthur Graus" userId="8eea4202-ed45-4e99-ae2f-24d5bb7f00de" providerId="ADAL" clId="{B6A43920-3FEE-4A7B-94FF-BB4C7E347447}" dt="2023-07-31T14:39:48.849" v="228" actId="14100"/>
            <ac:spMkLst>
              <pc:docMk/>
              <pc:sldMasterMk cId="3225297586" sldId="2147483739"/>
              <pc:sldLayoutMk cId="175300004" sldId="2147483743"/>
              <ac:spMk id="8" creationId="{C85B63D6-D71F-A240-AA5E-4A1411037530}"/>
            </ac:spMkLst>
          </pc:spChg>
        </pc:sldLayoutChg>
      </pc:sldMasterChg>
    </pc:docChg>
  </pc:docChgLst>
  <pc:docChgLst>
    <pc:chgData name="Arthur Graus" userId="8eea4202-ed45-4e99-ae2f-24d5bb7f00de" providerId="ADAL" clId="{C83510CE-B9B0-4EF9-9DF5-14323355BB20}"/>
    <pc:docChg chg="undo redo custSel addSld delSld modSld sldOrd modMainMaster modSection">
      <pc:chgData name="Arthur Graus" userId="8eea4202-ed45-4e99-ae2f-24d5bb7f00de" providerId="ADAL" clId="{C83510CE-B9B0-4EF9-9DF5-14323355BB20}" dt="2023-10-09T20:15:50.648" v="8726" actId="478"/>
      <pc:docMkLst>
        <pc:docMk/>
      </pc:docMkLst>
      <pc:sldChg chg="del">
        <pc:chgData name="Arthur Graus" userId="8eea4202-ed45-4e99-ae2f-24d5bb7f00de" providerId="ADAL" clId="{C83510CE-B9B0-4EF9-9DF5-14323355BB20}" dt="2023-10-09T15:42:33.797" v="7009" actId="47"/>
        <pc:sldMkLst>
          <pc:docMk/>
          <pc:sldMk cId="3897689681" sldId="260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1496184394" sldId="263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1045751195" sldId="264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3906584359" sldId="270"/>
        </pc:sldMkLst>
      </pc:sldChg>
      <pc:sldChg chg="del">
        <pc:chgData name="Arthur Graus" userId="8eea4202-ed45-4e99-ae2f-24d5bb7f00de" providerId="ADAL" clId="{C83510CE-B9B0-4EF9-9DF5-14323355BB20}" dt="2023-10-09T15:42:33.797" v="7009" actId="47"/>
        <pc:sldMkLst>
          <pc:docMk/>
          <pc:sldMk cId="3526275016" sldId="273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1029654280" sldId="274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712558778" sldId="275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538527977" sldId="276"/>
        </pc:sldMkLst>
      </pc:sldChg>
      <pc:sldChg chg="del">
        <pc:chgData name="Arthur Graus" userId="8eea4202-ed45-4e99-ae2f-24d5bb7f00de" providerId="ADAL" clId="{C83510CE-B9B0-4EF9-9DF5-14323355BB20}" dt="2023-10-09T15:42:33.797" v="7009" actId="47"/>
        <pc:sldMkLst>
          <pc:docMk/>
          <pc:sldMk cId="2303657850" sldId="288"/>
        </pc:sldMkLst>
      </pc:sldChg>
      <pc:sldChg chg="del">
        <pc:chgData name="Arthur Graus" userId="8eea4202-ed45-4e99-ae2f-24d5bb7f00de" providerId="ADAL" clId="{C83510CE-B9B0-4EF9-9DF5-14323355BB20}" dt="2023-10-09T15:42:33.797" v="7009" actId="47"/>
        <pc:sldMkLst>
          <pc:docMk/>
          <pc:sldMk cId="552684467" sldId="289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534713999" sldId="290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2515252864" sldId="291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3810910407" sldId="294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4118828104" sldId="295"/>
        </pc:sldMkLst>
      </pc:sldChg>
      <pc:sldChg chg="del">
        <pc:chgData name="Arthur Graus" userId="8eea4202-ed45-4e99-ae2f-24d5bb7f00de" providerId="ADAL" clId="{C83510CE-B9B0-4EF9-9DF5-14323355BB20}" dt="2023-10-09T15:42:33.797" v="7009" actId="47"/>
        <pc:sldMkLst>
          <pc:docMk/>
          <pc:sldMk cId="3990088323" sldId="296"/>
        </pc:sldMkLst>
      </pc:sldChg>
      <pc:sldChg chg="del">
        <pc:chgData name="Arthur Graus" userId="8eea4202-ed45-4e99-ae2f-24d5bb7f00de" providerId="ADAL" clId="{C83510CE-B9B0-4EF9-9DF5-14323355BB20}" dt="2023-10-09T15:42:33.797" v="7009" actId="47"/>
        <pc:sldMkLst>
          <pc:docMk/>
          <pc:sldMk cId="2948652391" sldId="297"/>
        </pc:sldMkLst>
      </pc:sldChg>
      <pc:sldChg chg="del">
        <pc:chgData name="Arthur Graus" userId="8eea4202-ed45-4e99-ae2f-24d5bb7f00de" providerId="ADAL" clId="{C83510CE-B9B0-4EF9-9DF5-14323355BB20}" dt="2023-10-09T15:42:33.797" v="7009" actId="47"/>
        <pc:sldMkLst>
          <pc:docMk/>
          <pc:sldMk cId="79016586" sldId="298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1467620460" sldId="301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3072696862" sldId="302"/>
        </pc:sldMkLst>
      </pc:sldChg>
      <pc:sldChg chg="del">
        <pc:chgData name="Arthur Graus" userId="8eea4202-ed45-4e99-ae2f-24d5bb7f00de" providerId="ADAL" clId="{C83510CE-B9B0-4EF9-9DF5-14323355BB20}" dt="2023-10-09T15:42:59.112" v="7010" actId="47"/>
        <pc:sldMkLst>
          <pc:docMk/>
          <pc:sldMk cId="886874176" sldId="303"/>
        </pc:sldMkLst>
      </pc:sldChg>
      <pc:sldChg chg="addSp modSp mod modShow">
        <pc:chgData name="Arthur Graus" userId="8eea4202-ed45-4e99-ae2f-24d5bb7f00de" providerId="ADAL" clId="{C83510CE-B9B0-4EF9-9DF5-14323355BB20}" dt="2023-10-09T20:05:29.445" v="8509" actId="1076"/>
        <pc:sldMkLst>
          <pc:docMk/>
          <pc:sldMk cId="2477662327" sldId="304"/>
        </pc:sldMkLst>
        <pc:spChg chg="mod">
          <ac:chgData name="Arthur Graus" userId="8eea4202-ed45-4e99-ae2f-24d5bb7f00de" providerId="ADAL" clId="{C83510CE-B9B0-4EF9-9DF5-14323355BB20}" dt="2023-10-03T06:48:05.664" v="2073" actId="14100"/>
          <ac:spMkLst>
            <pc:docMk/>
            <pc:sldMk cId="2477662327" sldId="304"/>
            <ac:spMk id="7" creationId="{8B811C26-5E33-8B18-7167-42C03086B13D}"/>
          </ac:spMkLst>
        </pc:spChg>
        <pc:picChg chg="add mod">
          <ac:chgData name="Arthur Graus" userId="8eea4202-ed45-4e99-ae2f-24d5bb7f00de" providerId="ADAL" clId="{C83510CE-B9B0-4EF9-9DF5-14323355BB20}" dt="2023-10-09T15:44:32.475" v="7025" actId="1076"/>
          <ac:picMkLst>
            <pc:docMk/>
            <pc:sldMk cId="2477662327" sldId="304"/>
            <ac:picMk id="2" creationId="{636DE41A-2E82-C568-44A9-1483CBA25100}"/>
          </ac:picMkLst>
        </pc:picChg>
        <pc:picChg chg="add mod">
          <ac:chgData name="Arthur Graus" userId="8eea4202-ed45-4e99-ae2f-24d5bb7f00de" providerId="ADAL" clId="{C83510CE-B9B0-4EF9-9DF5-14323355BB20}" dt="2023-10-09T20:05:29.445" v="8509" actId="1076"/>
          <ac:picMkLst>
            <pc:docMk/>
            <pc:sldMk cId="2477662327" sldId="304"/>
            <ac:picMk id="4" creationId="{05CE2526-D5D9-0076-7EC4-DF56D714B39B}"/>
          </ac:picMkLst>
        </pc:picChg>
      </pc:sldChg>
      <pc:sldChg chg="modSp del mod">
        <pc:chgData name="Arthur Graus" userId="8eea4202-ed45-4e99-ae2f-24d5bb7f00de" providerId="ADAL" clId="{C83510CE-B9B0-4EF9-9DF5-14323355BB20}" dt="2023-10-09T15:44:49.753" v="7026" actId="47"/>
        <pc:sldMkLst>
          <pc:docMk/>
          <pc:sldMk cId="303394566" sldId="305"/>
        </pc:sldMkLst>
        <pc:spChg chg="mod">
          <ac:chgData name="Arthur Graus" userId="8eea4202-ed45-4e99-ae2f-24d5bb7f00de" providerId="ADAL" clId="{C83510CE-B9B0-4EF9-9DF5-14323355BB20}" dt="2023-10-09T07:13:10.951" v="5158" actId="20577"/>
          <ac:spMkLst>
            <pc:docMk/>
            <pc:sldMk cId="303394566" sldId="305"/>
            <ac:spMk id="8" creationId="{577BB5FF-F851-3A69-7A0C-109BD01E3429}"/>
          </ac:spMkLst>
        </pc:spChg>
      </pc:sldChg>
      <pc:sldChg chg="add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146588932" sldId="306"/>
        </pc:sldMkLst>
      </pc:sldChg>
      <pc:sldChg chg="del">
        <pc:chgData name="Arthur Graus" userId="8eea4202-ed45-4e99-ae2f-24d5bb7f00de" providerId="ADAL" clId="{C83510CE-B9B0-4EF9-9DF5-14323355BB20}" dt="2023-10-09T15:42:20.724" v="7006" actId="2696"/>
        <pc:sldMkLst>
          <pc:docMk/>
          <pc:sldMk cId="832116612" sldId="306"/>
        </pc:sldMkLst>
      </pc:sldChg>
      <pc:sldChg chg="del">
        <pc:chgData name="Arthur Graus" userId="8eea4202-ed45-4e99-ae2f-24d5bb7f00de" providerId="ADAL" clId="{C83510CE-B9B0-4EF9-9DF5-14323355BB20}" dt="2023-10-09T15:42:20.724" v="7006" actId="2696"/>
        <pc:sldMkLst>
          <pc:docMk/>
          <pc:sldMk cId="161161140" sldId="307"/>
        </pc:sldMkLst>
      </pc:sldChg>
      <pc:sldChg chg="addSp delSp modSp add mod modShow">
        <pc:chgData name="Arthur Graus" userId="8eea4202-ed45-4e99-ae2f-24d5bb7f00de" providerId="ADAL" clId="{C83510CE-B9B0-4EF9-9DF5-14323355BB20}" dt="2023-10-09T20:09:11.762" v="8597" actId="113"/>
        <pc:sldMkLst>
          <pc:docMk/>
          <pc:sldMk cId="3101129427" sldId="307"/>
        </pc:sldMkLst>
        <pc:spChg chg="mod">
          <ac:chgData name="Arthur Graus" userId="8eea4202-ed45-4e99-ae2f-24d5bb7f00de" providerId="ADAL" clId="{C83510CE-B9B0-4EF9-9DF5-14323355BB20}" dt="2023-10-09T20:09:11.762" v="8597" actId="113"/>
          <ac:spMkLst>
            <pc:docMk/>
            <pc:sldMk cId="3101129427" sldId="307"/>
            <ac:spMk id="2" creationId="{2E43F30E-5EF9-F25B-A3FF-3D759AFD512C}"/>
          </ac:spMkLst>
        </pc:spChg>
        <pc:spChg chg="del">
          <ac:chgData name="Arthur Graus" userId="8eea4202-ed45-4e99-ae2f-24d5bb7f00de" providerId="ADAL" clId="{C83510CE-B9B0-4EF9-9DF5-14323355BB20}" dt="2023-10-09T18:45:02.198" v="7637" actId="478"/>
          <ac:spMkLst>
            <pc:docMk/>
            <pc:sldMk cId="3101129427" sldId="307"/>
            <ac:spMk id="3" creationId="{D3606375-6FE6-57DE-D037-1D59DF204E59}"/>
          </ac:spMkLst>
        </pc:spChg>
        <pc:spChg chg="del">
          <ac:chgData name="Arthur Graus" userId="8eea4202-ed45-4e99-ae2f-24d5bb7f00de" providerId="ADAL" clId="{C83510CE-B9B0-4EF9-9DF5-14323355BB20}" dt="2023-10-09T18:45:03.245" v="7638" actId="478"/>
          <ac:spMkLst>
            <pc:docMk/>
            <pc:sldMk cId="3101129427" sldId="307"/>
            <ac:spMk id="4" creationId="{16E621BB-6739-DA71-3E03-180C568F1182}"/>
          </ac:spMkLst>
        </pc:spChg>
        <pc:spChg chg="del">
          <ac:chgData name="Arthur Graus" userId="8eea4202-ed45-4e99-ae2f-24d5bb7f00de" providerId="ADAL" clId="{C83510CE-B9B0-4EF9-9DF5-14323355BB20}" dt="2023-10-09T18:45:04.821" v="7639" actId="478"/>
          <ac:spMkLst>
            <pc:docMk/>
            <pc:sldMk cId="3101129427" sldId="307"/>
            <ac:spMk id="5" creationId="{AEDC1926-41E9-7993-F7EC-ECB357CBAD29}"/>
          </ac:spMkLst>
        </pc:spChg>
        <pc:spChg chg="del">
          <ac:chgData name="Arthur Graus" userId="8eea4202-ed45-4e99-ae2f-24d5bb7f00de" providerId="ADAL" clId="{C83510CE-B9B0-4EF9-9DF5-14323355BB20}" dt="2023-10-09T18:45:06.711" v="7640" actId="478"/>
          <ac:spMkLst>
            <pc:docMk/>
            <pc:sldMk cId="3101129427" sldId="307"/>
            <ac:spMk id="6" creationId="{BF347641-411E-B40B-6E59-07B4D3633683}"/>
          </ac:spMkLst>
        </pc:spChg>
        <pc:picChg chg="add mod">
          <ac:chgData name="Arthur Graus" userId="8eea4202-ed45-4e99-ae2f-24d5bb7f00de" providerId="ADAL" clId="{C83510CE-B9B0-4EF9-9DF5-14323355BB20}" dt="2023-10-09T20:08:55.447" v="8594" actId="1076"/>
          <ac:picMkLst>
            <pc:docMk/>
            <pc:sldMk cId="3101129427" sldId="307"/>
            <ac:picMk id="4" creationId="{A6D7216A-12B6-B184-A5BD-33DE4C9DF573}"/>
          </ac:picMkLst>
        </pc:picChg>
      </pc:sldChg>
      <pc:sldChg chg="del">
        <pc:chgData name="Arthur Graus" userId="8eea4202-ed45-4e99-ae2f-24d5bb7f00de" providerId="ADAL" clId="{C83510CE-B9B0-4EF9-9DF5-14323355BB20}" dt="2023-10-06T07:39:53.435" v="3708" actId="47"/>
        <pc:sldMkLst>
          <pc:docMk/>
          <pc:sldMk cId="627149353" sldId="308"/>
        </pc:sldMkLst>
      </pc:sldChg>
      <pc:sldChg chg="addSp delSp modSp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2970823922" sldId="309"/>
        </pc:sldMkLst>
        <pc:spChg chg="mod">
          <ac:chgData name="Arthur Graus" userId="8eea4202-ed45-4e99-ae2f-24d5bb7f00de" providerId="ADAL" clId="{C83510CE-B9B0-4EF9-9DF5-14323355BB20}" dt="2023-09-20T09:55:05.856" v="48" actId="20577"/>
          <ac:spMkLst>
            <pc:docMk/>
            <pc:sldMk cId="2970823922" sldId="309"/>
            <ac:spMk id="12" creationId="{C7A6DA32-8A76-D151-29D0-E63F490C91F9}"/>
          </ac:spMkLst>
        </pc:spChg>
        <pc:spChg chg="del">
          <ac:chgData name="Arthur Graus" userId="8eea4202-ed45-4e99-ae2f-24d5bb7f00de" providerId="ADAL" clId="{C83510CE-B9B0-4EF9-9DF5-14323355BB20}" dt="2023-09-20T09:55:18.699" v="52" actId="478"/>
          <ac:spMkLst>
            <pc:docMk/>
            <pc:sldMk cId="2970823922" sldId="309"/>
            <ac:spMk id="13" creationId="{EF8C1C1D-C85E-11DA-7305-A334D9B92D33}"/>
          </ac:spMkLst>
        </pc:spChg>
        <pc:picChg chg="add del mod ord">
          <ac:chgData name="Arthur Graus" userId="8eea4202-ed45-4e99-ae2f-24d5bb7f00de" providerId="ADAL" clId="{C83510CE-B9B0-4EF9-9DF5-14323355BB20}" dt="2023-09-20T10:01:05.991" v="145" actId="478"/>
          <ac:picMkLst>
            <pc:docMk/>
            <pc:sldMk cId="2970823922" sldId="309"/>
            <ac:picMk id="2" creationId="{86CB2103-A0E1-25EC-0F49-68480902B2B2}"/>
          </ac:picMkLst>
        </pc:picChg>
        <pc:picChg chg="add mod">
          <ac:chgData name="Arthur Graus" userId="8eea4202-ed45-4e99-ae2f-24d5bb7f00de" providerId="ADAL" clId="{C83510CE-B9B0-4EF9-9DF5-14323355BB20}" dt="2023-09-20T10:01:11.464" v="148" actId="1076"/>
          <ac:picMkLst>
            <pc:docMk/>
            <pc:sldMk cId="2970823922" sldId="309"/>
            <ac:picMk id="4" creationId="{5D2E0623-6EC4-E6D8-B4D3-277528788E27}"/>
          </ac:picMkLst>
        </pc:picChg>
      </pc:sldChg>
      <pc:sldChg chg="del">
        <pc:chgData name="Arthur Graus" userId="8eea4202-ed45-4e99-ae2f-24d5bb7f00de" providerId="ADAL" clId="{C83510CE-B9B0-4EF9-9DF5-14323355BB20}" dt="2023-10-09T15:42:10.864" v="7004" actId="47"/>
        <pc:sldMkLst>
          <pc:docMk/>
          <pc:sldMk cId="4036828873" sldId="310"/>
        </pc:sldMkLst>
      </pc:sldChg>
      <pc:sldChg chg="del">
        <pc:chgData name="Arthur Graus" userId="8eea4202-ed45-4e99-ae2f-24d5bb7f00de" providerId="ADAL" clId="{C83510CE-B9B0-4EF9-9DF5-14323355BB20}" dt="2023-10-09T08:11:18.375" v="5548" actId="47"/>
        <pc:sldMkLst>
          <pc:docMk/>
          <pc:sldMk cId="2640479482" sldId="311"/>
        </pc:sldMkLst>
      </pc:sldChg>
      <pc:sldChg chg="del">
        <pc:chgData name="Arthur Graus" userId="8eea4202-ed45-4e99-ae2f-24d5bb7f00de" providerId="ADAL" clId="{C83510CE-B9B0-4EF9-9DF5-14323355BB20}" dt="2023-10-09T15:42:29.244" v="7008" actId="47"/>
        <pc:sldMkLst>
          <pc:docMk/>
          <pc:sldMk cId="1799182031" sldId="312"/>
        </pc:sldMkLst>
      </pc:sldChg>
      <pc:sldChg chg="addSp modSp mod modShow">
        <pc:chgData name="Arthur Graus" userId="8eea4202-ed45-4e99-ae2f-24d5bb7f00de" providerId="ADAL" clId="{C83510CE-B9B0-4EF9-9DF5-14323355BB20}" dt="2023-10-09T19:55:30.898" v="8324" actId="729"/>
        <pc:sldMkLst>
          <pc:docMk/>
          <pc:sldMk cId="739675445" sldId="314"/>
        </pc:sldMkLst>
        <pc:spChg chg="mod">
          <ac:chgData name="Arthur Graus" userId="8eea4202-ed45-4e99-ae2f-24d5bb7f00de" providerId="ADAL" clId="{C83510CE-B9B0-4EF9-9DF5-14323355BB20}" dt="2023-10-09T15:43:06.995" v="7011" actId="1076"/>
          <ac:spMkLst>
            <pc:docMk/>
            <pc:sldMk cId="739675445" sldId="314"/>
            <ac:spMk id="2" creationId="{AA1B70BD-5214-39AC-37A7-E5AA66596314}"/>
          </ac:spMkLst>
        </pc:spChg>
        <pc:spChg chg="add mod">
          <ac:chgData name="Arthur Graus" userId="8eea4202-ed45-4e99-ae2f-24d5bb7f00de" providerId="ADAL" clId="{C83510CE-B9B0-4EF9-9DF5-14323355BB20}" dt="2023-10-09T15:43:43.610" v="7019" actId="122"/>
          <ac:spMkLst>
            <pc:docMk/>
            <pc:sldMk cId="739675445" sldId="314"/>
            <ac:spMk id="3" creationId="{14AD7EE3-6021-F60D-CDB3-C287A65F3ED8}"/>
          </ac:spMkLst>
        </pc:spChg>
        <pc:spChg chg="add mod">
          <ac:chgData name="Arthur Graus" userId="8eea4202-ed45-4e99-ae2f-24d5bb7f00de" providerId="ADAL" clId="{C83510CE-B9B0-4EF9-9DF5-14323355BB20}" dt="2023-10-09T15:43:48.072" v="7021" actId="122"/>
          <ac:spMkLst>
            <pc:docMk/>
            <pc:sldMk cId="739675445" sldId="314"/>
            <ac:spMk id="4" creationId="{9B6C32BD-E0D6-0949-67E4-0A36867C1C73}"/>
          </ac:spMkLst>
        </pc:spChg>
        <pc:spChg chg="add mod">
          <ac:chgData name="Arthur Graus" userId="8eea4202-ed45-4e99-ae2f-24d5bb7f00de" providerId="ADAL" clId="{C83510CE-B9B0-4EF9-9DF5-14323355BB20}" dt="2023-10-09T15:43:52.670" v="7023" actId="122"/>
          <ac:spMkLst>
            <pc:docMk/>
            <pc:sldMk cId="739675445" sldId="314"/>
            <ac:spMk id="5" creationId="{62222DD1-97DF-8820-5BE8-73EF71F82DB1}"/>
          </ac:spMkLst>
        </pc:spChg>
      </pc:sldChg>
      <pc:sldChg chg="del">
        <pc:chgData name="Arthur Graus" userId="8eea4202-ed45-4e99-ae2f-24d5bb7f00de" providerId="ADAL" clId="{C83510CE-B9B0-4EF9-9DF5-14323355BB20}" dt="2023-10-09T15:42:14.597" v="7005" actId="47"/>
        <pc:sldMkLst>
          <pc:docMk/>
          <pc:sldMk cId="645371437" sldId="315"/>
        </pc:sldMkLst>
      </pc:sldChg>
      <pc:sldChg chg="add del">
        <pc:chgData name="Arthur Graus" userId="8eea4202-ed45-4e99-ae2f-24d5bb7f00de" providerId="ADAL" clId="{C83510CE-B9B0-4EF9-9DF5-14323355BB20}" dt="2023-10-03T06:34:14.534" v="1756" actId="47"/>
        <pc:sldMkLst>
          <pc:docMk/>
          <pc:sldMk cId="342640299" sldId="547"/>
        </pc:sldMkLst>
      </pc:sldChg>
      <pc:sldChg chg="addSp delSp modSp add del mod ord modClrScheme chgLayout">
        <pc:chgData name="Arthur Graus" userId="8eea4202-ed45-4e99-ae2f-24d5bb7f00de" providerId="ADAL" clId="{C83510CE-B9B0-4EF9-9DF5-14323355BB20}" dt="2023-10-03T06:32:56.329" v="1754" actId="2696"/>
        <pc:sldMkLst>
          <pc:docMk/>
          <pc:sldMk cId="3512682787" sldId="547"/>
        </pc:sldMkLst>
        <pc:spChg chg="add del mod ord">
          <ac:chgData name="Arthur Graus" userId="8eea4202-ed45-4e99-ae2f-24d5bb7f00de" providerId="ADAL" clId="{C83510CE-B9B0-4EF9-9DF5-14323355BB20}" dt="2023-09-20T09:57:06.513" v="116" actId="478"/>
          <ac:spMkLst>
            <pc:docMk/>
            <pc:sldMk cId="3512682787" sldId="547"/>
            <ac:spMk id="2" creationId="{3C9DDEC0-C2F7-5D5B-CA2F-7DBE39688AD8}"/>
          </ac:spMkLst>
        </pc:spChg>
        <pc:spChg chg="mod ord">
          <ac:chgData name="Arthur Graus" userId="8eea4202-ed45-4e99-ae2f-24d5bb7f00de" providerId="ADAL" clId="{C83510CE-B9B0-4EF9-9DF5-14323355BB20}" dt="2023-09-20T09:56:57.956" v="114" actId="27636"/>
          <ac:spMkLst>
            <pc:docMk/>
            <pc:sldMk cId="3512682787" sldId="547"/>
            <ac:spMk id="4" creationId="{C4340FF6-99CE-4FC1-0F84-E123F55F5028}"/>
          </ac:spMkLst>
        </pc:spChg>
        <pc:picChg chg="del mod ord modCrop">
          <ac:chgData name="Arthur Graus" userId="8eea4202-ed45-4e99-ae2f-24d5bb7f00de" providerId="ADAL" clId="{C83510CE-B9B0-4EF9-9DF5-14323355BB20}" dt="2023-09-20T09:57:55.761" v="126" actId="478"/>
          <ac:picMkLst>
            <pc:docMk/>
            <pc:sldMk cId="3512682787" sldId="547"/>
            <ac:picMk id="6" creationId="{38A78BD1-1CD1-A131-9373-A193EF933FCE}"/>
          </ac:picMkLst>
        </pc:picChg>
        <pc:picChg chg="add mod">
          <ac:chgData name="Arthur Graus" userId="8eea4202-ed45-4e99-ae2f-24d5bb7f00de" providerId="ADAL" clId="{C83510CE-B9B0-4EF9-9DF5-14323355BB20}" dt="2023-09-20T09:58:13.471" v="131" actId="1076"/>
          <ac:picMkLst>
            <pc:docMk/>
            <pc:sldMk cId="3512682787" sldId="547"/>
            <ac:picMk id="8" creationId="{AFE577E1-D704-A8F1-96A7-0B97FD1FDCAD}"/>
          </ac:picMkLst>
        </pc:picChg>
      </pc:sldChg>
      <pc:sldChg chg="addSp delSp modSp add del mod ord modClrScheme chgLayout">
        <pc:chgData name="Arthur Graus" userId="8eea4202-ed45-4e99-ae2f-24d5bb7f00de" providerId="ADAL" clId="{C83510CE-B9B0-4EF9-9DF5-14323355BB20}" dt="2023-10-09T19:03:27.426" v="8298" actId="2696"/>
        <pc:sldMkLst>
          <pc:docMk/>
          <pc:sldMk cId="3070984242" sldId="549"/>
        </pc:sldMkLst>
        <pc:spChg chg="mod ord">
          <ac:chgData name="Arthur Graus" userId="8eea4202-ed45-4e99-ae2f-24d5bb7f00de" providerId="ADAL" clId="{C83510CE-B9B0-4EF9-9DF5-14323355BB20}" dt="2023-09-20T09:58:55.936" v="134" actId="700"/>
          <ac:spMkLst>
            <pc:docMk/>
            <pc:sldMk cId="3070984242" sldId="549"/>
            <ac:spMk id="2" creationId="{A34199D5-2CB3-5092-F31E-7CD48D4EC4DD}"/>
          </ac:spMkLst>
        </pc:spChg>
        <pc:spChg chg="mod ord">
          <ac:chgData name="Arthur Graus" userId="8eea4202-ed45-4e99-ae2f-24d5bb7f00de" providerId="ADAL" clId="{C83510CE-B9B0-4EF9-9DF5-14323355BB20}" dt="2023-10-09T07:48:14.241" v="5366" actId="207"/>
          <ac:spMkLst>
            <pc:docMk/>
            <pc:sldMk cId="3070984242" sldId="549"/>
            <ac:spMk id="3" creationId="{DB9F190E-5B33-42E2-3E8B-06243B749CBB}"/>
          </ac:spMkLst>
        </pc:spChg>
        <pc:spChg chg="add del mod">
          <ac:chgData name="Arthur Graus" userId="8eea4202-ed45-4e99-ae2f-24d5bb7f00de" providerId="ADAL" clId="{C83510CE-B9B0-4EF9-9DF5-14323355BB20}" dt="2023-09-20T09:58:44.024" v="132" actId="6264"/>
          <ac:spMkLst>
            <pc:docMk/>
            <pc:sldMk cId="3070984242" sldId="549"/>
            <ac:spMk id="4" creationId="{53758142-F6DE-56D1-B7D0-92657A66A64E}"/>
          </ac:spMkLst>
        </pc:spChg>
        <pc:spChg chg="add del mod">
          <ac:chgData name="Arthur Graus" userId="8eea4202-ed45-4e99-ae2f-24d5bb7f00de" providerId="ADAL" clId="{C83510CE-B9B0-4EF9-9DF5-14323355BB20}" dt="2023-09-20T09:58:44.024" v="132" actId="6264"/>
          <ac:spMkLst>
            <pc:docMk/>
            <pc:sldMk cId="3070984242" sldId="549"/>
            <ac:spMk id="6" creationId="{4D7418A8-79DA-B57D-B57E-8F205460C726}"/>
          </ac:spMkLst>
        </pc:spChg>
        <pc:spChg chg="add del mod">
          <ac:chgData name="Arthur Graus" userId="8eea4202-ed45-4e99-ae2f-24d5bb7f00de" providerId="ADAL" clId="{C83510CE-B9B0-4EF9-9DF5-14323355BB20}" dt="2023-09-20T09:58:51.790" v="133" actId="6264"/>
          <ac:spMkLst>
            <pc:docMk/>
            <pc:sldMk cId="3070984242" sldId="549"/>
            <ac:spMk id="7" creationId="{C7FCBAA8-61FF-52BA-5DA9-F5F01AAD4B4C}"/>
          </ac:spMkLst>
        </pc:spChg>
        <pc:spChg chg="add del mod">
          <ac:chgData name="Arthur Graus" userId="8eea4202-ed45-4e99-ae2f-24d5bb7f00de" providerId="ADAL" clId="{C83510CE-B9B0-4EF9-9DF5-14323355BB20}" dt="2023-09-20T09:58:51.790" v="133" actId="6264"/>
          <ac:spMkLst>
            <pc:docMk/>
            <pc:sldMk cId="3070984242" sldId="549"/>
            <ac:spMk id="8" creationId="{C264D1D6-646E-EFC0-92E7-846FD5CC4A3E}"/>
          </ac:spMkLst>
        </pc:spChg>
        <pc:spChg chg="add del mod ord">
          <ac:chgData name="Arthur Graus" userId="8eea4202-ed45-4e99-ae2f-24d5bb7f00de" providerId="ADAL" clId="{C83510CE-B9B0-4EF9-9DF5-14323355BB20}" dt="2023-09-20T10:01:19.334" v="149" actId="478"/>
          <ac:spMkLst>
            <pc:docMk/>
            <pc:sldMk cId="3070984242" sldId="549"/>
            <ac:spMk id="9" creationId="{80778131-D559-EEA3-DF67-00B920C85D59}"/>
          </ac:spMkLst>
        </pc:spChg>
        <pc:picChg chg="del mod">
          <ac:chgData name="Arthur Graus" userId="8eea4202-ed45-4e99-ae2f-24d5bb7f00de" providerId="ADAL" clId="{C83510CE-B9B0-4EF9-9DF5-14323355BB20}" dt="2023-09-20T10:00:04.951" v="137" actId="478"/>
          <ac:picMkLst>
            <pc:docMk/>
            <pc:sldMk cId="3070984242" sldId="549"/>
            <ac:picMk id="5" creationId="{E2DAFC97-263E-6038-F71F-AC1F9A822AF4}"/>
          </ac:picMkLst>
        </pc:picChg>
        <pc:picChg chg="add del mod">
          <ac:chgData name="Arthur Graus" userId="8eea4202-ed45-4e99-ae2f-24d5bb7f00de" providerId="ADAL" clId="{C83510CE-B9B0-4EF9-9DF5-14323355BB20}" dt="2023-09-20T10:01:52.032" v="150" actId="478"/>
          <ac:picMkLst>
            <pc:docMk/>
            <pc:sldMk cId="3070984242" sldId="549"/>
            <ac:picMk id="11" creationId="{71227F54-6197-0CF2-901F-0FADE20871CD}"/>
          </ac:picMkLst>
        </pc:picChg>
        <pc:picChg chg="add del mod">
          <ac:chgData name="Arthur Graus" userId="8eea4202-ed45-4e99-ae2f-24d5bb7f00de" providerId="ADAL" clId="{C83510CE-B9B0-4EF9-9DF5-14323355BB20}" dt="2023-09-20T10:04:46.680" v="154" actId="478"/>
          <ac:picMkLst>
            <pc:docMk/>
            <pc:sldMk cId="3070984242" sldId="549"/>
            <ac:picMk id="13" creationId="{7AF771F7-1582-3193-E1A3-657EAB5959F8}"/>
          </ac:picMkLst>
        </pc:picChg>
        <pc:picChg chg="add mod">
          <ac:chgData name="Arthur Graus" userId="8eea4202-ed45-4e99-ae2f-24d5bb7f00de" providerId="ADAL" clId="{C83510CE-B9B0-4EF9-9DF5-14323355BB20}" dt="2023-10-06T07:40:03.609" v="3709" actId="1076"/>
          <ac:picMkLst>
            <pc:docMk/>
            <pc:sldMk cId="3070984242" sldId="549"/>
            <ac:picMk id="1026" creationId="{6B20D8B5-D912-7477-5410-534A9E498F0D}"/>
          </ac:picMkLst>
        </pc:picChg>
      </pc:sldChg>
      <pc:sldChg chg="addSp modSp add mod modAnim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3196949573" sldId="549"/>
        </pc:sldMkLst>
        <pc:picChg chg="add mod">
          <ac:chgData name="Arthur Graus" userId="8eea4202-ed45-4e99-ae2f-24d5bb7f00de" providerId="ADAL" clId="{C83510CE-B9B0-4EF9-9DF5-14323355BB20}" dt="2023-10-09T19:04:18.440" v="8306" actId="1076"/>
          <ac:picMkLst>
            <pc:docMk/>
            <pc:sldMk cId="3196949573" sldId="549"/>
            <ac:picMk id="4" creationId="{2AFAE260-B88C-E0AD-CE84-9238428014C0}"/>
          </ac:picMkLst>
        </pc:picChg>
        <pc:picChg chg="mod">
          <ac:chgData name="Arthur Graus" userId="8eea4202-ed45-4e99-ae2f-24d5bb7f00de" providerId="ADAL" clId="{C83510CE-B9B0-4EF9-9DF5-14323355BB20}" dt="2023-10-09T19:04:12.502" v="8305" actId="732"/>
          <ac:picMkLst>
            <pc:docMk/>
            <pc:sldMk cId="3196949573" sldId="549"/>
            <ac:picMk id="1026" creationId="{6B20D8B5-D912-7477-5410-534A9E498F0D}"/>
          </ac:picMkLst>
        </pc:picChg>
      </pc:sldChg>
      <pc:sldChg chg="addSp modSp new del mod">
        <pc:chgData name="Arthur Graus" userId="8eea4202-ed45-4e99-ae2f-24d5bb7f00de" providerId="ADAL" clId="{C83510CE-B9B0-4EF9-9DF5-14323355BB20}" dt="2023-10-09T07:17:12.372" v="5204" actId="2696"/>
        <pc:sldMkLst>
          <pc:docMk/>
          <pc:sldMk cId="2643480734" sldId="550"/>
        </pc:sldMkLst>
        <pc:spChg chg="mod">
          <ac:chgData name="Arthur Graus" userId="8eea4202-ed45-4e99-ae2f-24d5bb7f00de" providerId="ADAL" clId="{C83510CE-B9B0-4EF9-9DF5-14323355BB20}" dt="2023-09-20T10:05:27.201" v="192" actId="20577"/>
          <ac:spMkLst>
            <pc:docMk/>
            <pc:sldMk cId="2643480734" sldId="550"/>
            <ac:spMk id="3" creationId="{264EED2D-B4A2-F764-BC20-A60AE473315F}"/>
          </ac:spMkLst>
        </pc:spChg>
        <pc:picChg chg="add mod">
          <ac:chgData name="Arthur Graus" userId="8eea4202-ed45-4e99-ae2f-24d5bb7f00de" providerId="ADAL" clId="{C83510CE-B9B0-4EF9-9DF5-14323355BB20}" dt="2023-10-06T11:16:32.614" v="5025" actId="1076"/>
          <ac:picMkLst>
            <pc:docMk/>
            <pc:sldMk cId="2643480734" sldId="550"/>
            <ac:picMk id="2050" creationId="{D205EABF-139E-A39C-A2A2-F557A565E3E3}"/>
          </ac:picMkLst>
        </pc:picChg>
      </pc:sldChg>
      <pc:sldChg chg="modSp add del ord">
        <pc:chgData name="Arthur Graus" userId="8eea4202-ed45-4e99-ae2f-24d5bb7f00de" providerId="ADAL" clId="{C83510CE-B9B0-4EF9-9DF5-14323355BB20}" dt="2023-10-09T08:24:14.106" v="5746" actId="47"/>
        <pc:sldMkLst>
          <pc:docMk/>
          <pc:sldMk cId="3015731171" sldId="550"/>
        </pc:sldMkLst>
        <pc:picChg chg="mod">
          <ac:chgData name="Arthur Graus" userId="8eea4202-ed45-4e99-ae2f-24d5bb7f00de" providerId="ADAL" clId="{C83510CE-B9B0-4EF9-9DF5-14323355BB20}" dt="2023-10-09T07:58:28.056" v="5420" actId="1076"/>
          <ac:picMkLst>
            <pc:docMk/>
            <pc:sldMk cId="3015731171" sldId="550"/>
            <ac:picMk id="2050" creationId="{D205EABF-139E-A39C-A2A2-F557A565E3E3}"/>
          </ac:picMkLst>
        </pc:picChg>
      </pc:sldChg>
      <pc:sldChg chg="addSp delSp modSp add del mod ord chgLayout">
        <pc:chgData name="Arthur Graus" userId="8eea4202-ed45-4e99-ae2f-24d5bb7f00de" providerId="ADAL" clId="{C83510CE-B9B0-4EF9-9DF5-14323355BB20}" dt="2023-10-09T08:23:01.264" v="5672" actId="47"/>
        <pc:sldMkLst>
          <pc:docMk/>
          <pc:sldMk cId="1331518867" sldId="551"/>
        </pc:sldMkLst>
        <pc:spChg chg="add del mod">
          <ac:chgData name="Arthur Graus" userId="8eea4202-ed45-4e99-ae2f-24d5bb7f00de" providerId="ADAL" clId="{C83510CE-B9B0-4EF9-9DF5-14323355BB20}" dt="2023-10-09T08:15:33.759" v="5551" actId="6264"/>
          <ac:spMkLst>
            <pc:docMk/>
            <pc:sldMk cId="1331518867" sldId="551"/>
            <ac:spMk id="2" creationId="{1B05F51D-90F7-C491-F526-4CF46C94772D}"/>
          </ac:spMkLst>
        </pc:spChg>
        <pc:spChg chg="mod ord">
          <ac:chgData name="Arthur Graus" userId="8eea4202-ed45-4e99-ae2f-24d5bb7f00de" providerId="ADAL" clId="{C83510CE-B9B0-4EF9-9DF5-14323355BB20}" dt="2023-10-09T08:15:33.759" v="5551" actId="6264"/>
          <ac:spMkLst>
            <pc:docMk/>
            <pc:sldMk cId="1331518867" sldId="551"/>
            <ac:spMk id="3" creationId="{4FD0056E-02C5-C942-6E7A-127804BF3374}"/>
          </ac:spMkLst>
        </pc:spChg>
        <pc:spChg chg="add del mod">
          <ac:chgData name="Arthur Graus" userId="8eea4202-ed45-4e99-ae2f-24d5bb7f00de" providerId="ADAL" clId="{C83510CE-B9B0-4EF9-9DF5-14323355BB20}" dt="2023-10-09T08:15:33.759" v="5551" actId="6264"/>
          <ac:spMkLst>
            <pc:docMk/>
            <pc:sldMk cId="1331518867" sldId="551"/>
            <ac:spMk id="5" creationId="{82AD76FD-E94A-CE8B-19BC-98E0A288894F}"/>
          </ac:spMkLst>
        </pc:spChg>
        <pc:picChg chg="mod ord">
          <ac:chgData name="Arthur Graus" userId="8eea4202-ed45-4e99-ae2f-24d5bb7f00de" providerId="ADAL" clId="{C83510CE-B9B0-4EF9-9DF5-14323355BB20}" dt="2023-10-09T08:15:33.759" v="5551" actId="6264"/>
          <ac:picMkLst>
            <pc:docMk/>
            <pc:sldMk cId="1331518867" sldId="551"/>
            <ac:picMk id="6" creationId="{FCDB78A0-27FE-FD60-FCAD-A6FCC75ECA05}"/>
          </ac:picMkLst>
        </pc:picChg>
      </pc:sldChg>
      <pc:sldChg chg="addSp delSp modSp new del mod">
        <pc:chgData name="Arthur Graus" userId="8eea4202-ed45-4e99-ae2f-24d5bb7f00de" providerId="ADAL" clId="{C83510CE-B9B0-4EF9-9DF5-14323355BB20}" dt="2023-10-09T07:17:12.372" v="5204" actId="2696"/>
        <pc:sldMkLst>
          <pc:docMk/>
          <pc:sldMk cId="1551467684" sldId="551"/>
        </pc:sldMkLst>
        <pc:spChg chg="del">
          <ac:chgData name="Arthur Graus" userId="8eea4202-ed45-4e99-ae2f-24d5bb7f00de" providerId="ADAL" clId="{C83510CE-B9B0-4EF9-9DF5-14323355BB20}" dt="2023-09-20T10:12:49.308" v="237" actId="931"/>
          <ac:spMkLst>
            <pc:docMk/>
            <pc:sldMk cId="1551467684" sldId="551"/>
            <ac:spMk id="2" creationId="{33E400A6-8685-7C98-E1AD-D25C8033B5C6}"/>
          </ac:spMkLst>
        </pc:spChg>
        <pc:spChg chg="mod">
          <ac:chgData name="Arthur Graus" userId="8eea4202-ed45-4e99-ae2f-24d5bb7f00de" providerId="ADAL" clId="{C83510CE-B9B0-4EF9-9DF5-14323355BB20}" dt="2023-09-20T10:10:14.816" v="235" actId="20577"/>
          <ac:spMkLst>
            <pc:docMk/>
            <pc:sldMk cId="1551467684" sldId="551"/>
            <ac:spMk id="3" creationId="{4FD0056E-02C5-C942-6E7A-127804BF3374}"/>
          </ac:spMkLst>
        </pc:spChg>
        <pc:spChg chg="add">
          <ac:chgData name="Arthur Graus" userId="8eea4202-ed45-4e99-ae2f-24d5bb7f00de" providerId="ADAL" clId="{C83510CE-B9B0-4EF9-9DF5-14323355BB20}" dt="2023-09-20T10:12:18.495" v="236"/>
          <ac:spMkLst>
            <pc:docMk/>
            <pc:sldMk cId="1551467684" sldId="551"/>
            <ac:spMk id="4" creationId="{9110A41E-A8D7-2112-D08C-EE85EB1EBED7}"/>
          </ac:spMkLst>
        </pc:spChg>
        <pc:picChg chg="add mod">
          <ac:chgData name="Arthur Graus" userId="8eea4202-ed45-4e99-ae2f-24d5bb7f00de" providerId="ADAL" clId="{C83510CE-B9B0-4EF9-9DF5-14323355BB20}" dt="2023-10-06T11:16:40.314" v="5026" actId="1076"/>
          <ac:picMkLst>
            <pc:docMk/>
            <pc:sldMk cId="1551467684" sldId="551"/>
            <ac:picMk id="6" creationId="{FCDB78A0-27FE-FD60-FCAD-A6FCC75ECA05}"/>
          </ac:picMkLst>
        </pc:picChg>
      </pc:sldChg>
      <pc:sldChg chg="modSp new mod modShow">
        <pc:chgData name="Arthur Graus" userId="8eea4202-ed45-4e99-ae2f-24d5bb7f00de" providerId="ADAL" clId="{C83510CE-B9B0-4EF9-9DF5-14323355BB20}" dt="2023-10-09T19:55:15.664" v="8321" actId="729"/>
        <pc:sldMkLst>
          <pc:docMk/>
          <pc:sldMk cId="2597973203" sldId="552"/>
        </pc:sldMkLst>
        <pc:spChg chg="mod">
          <ac:chgData name="Arthur Graus" userId="8eea4202-ed45-4e99-ae2f-24d5bb7f00de" providerId="ADAL" clId="{C83510CE-B9B0-4EF9-9DF5-14323355BB20}" dt="2023-09-20T10:15:33.233" v="273"/>
          <ac:spMkLst>
            <pc:docMk/>
            <pc:sldMk cId="2597973203" sldId="552"/>
            <ac:spMk id="2" creationId="{2235066E-90AE-2E23-2003-005D65F46D3F}"/>
          </ac:spMkLst>
        </pc:spChg>
        <pc:spChg chg="mod">
          <ac:chgData name="Arthur Graus" userId="8eea4202-ed45-4e99-ae2f-24d5bb7f00de" providerId="ADAL" clId="{C83510CE-B9B0-4EF9-9DF5-14323355BB20}" dt="2023-09-20T10:13:22.939" v="272" actId="20577"/>
          <ac:spMkLst>
            <pc:docMk/>
            <pc:sldMk cId="2597973203" sldId="552"/>
            <ac:spMk id="3" creationId="{E10FA2BA-673F-5DF7-12AC-20098709CC61}"/>
          </ac:spMkLst>
        </pc:spChg>
      </pc:sldChg>
      <pc:sldChg chg="addSp delSp modSp new del mod">
        <pc:chgData name="Arthur Graus" userId="8eea4202-ed45-4e99-ae2f-24d5bb7f00de" providerId="ADAL" clId="{C83510CE-B9B0-4EF9-9DF5-14323355BB20}" dt="2023-10-09T07:50:03.684" v="5375" actId="47"/>
        <pc:sldMkLst>
          <pc:docMk/>
          <pc:sldMk cId="2100031706" sldId="553"/>
        </pc:sldMkLst>
        <pc:spChg chg="del">
          <ac:chgData name="Arthur Graus" userId="8eea4202-ed45-4e99-ae2f-24d5bb7f00de" providerId="ADAL" clId="{C83510CE-B9B0-4EF9-9DF5-14323355BB20}" dt="2023-09-20T10:40:33.887" v="276" actId="931"/>
          <ac:spMkLst>
            <pc:docMk/>
            <pc:sldMk cId="2100031706" sldId="553"/>
            <ac:spMk id="2" creationId="{089FAD30-3865-F4DC-65F9-2ECF7BDB3EC0}"/>
          </ac:spMkLst>
        </pc:spChg>
        <pc:spChg chg="del">
          <ac:chgData name="Arthur Graus" userId="8eea4202-ed45-4e99-ae2f-24d5bb7f00de" providerId="ADAL" clId="{C83510CE-B9B0-4EF9-9DF5-14323355BB20}" dt="2023-09-20T10:40:49.730" v="280" actId="478"/>
          <ac:spMkLst>
            <pc:docMk/>
            <pc:sldMk cId="2100031706" sldId="553"/>
            <ac:spMk id="3" creationId="{D851E487-3484-20F3-7698-D67D648FD33D}"/>
          </ac:spMkLst>
        </pc:spChg>
        <pc:spChg chg="add">
          <ac:chgData name="Arthur Graus" userId="8eea4202-ed45-4e99-ae2f-24d5bb7f00de" providerId="ADAL" clId="{C83510CE-B9B0-4EF9-9DF5-14323355BB20}" dt="2023-09-20T10:40:00.113" v="275"/>
          <ac:spMkLst>
            <pc:docMk/>
            <pc:sldMk cId="2100031706" sldId="553"/>
            <ac:spMk id="4" creationId="{172A550D-4617-9DB6-D14B-8ED1AA9DBBD1}"/>
          </ac:spMkLst>
        </pc:spChg>
        <pc:spChg chg="add mod">
          <ac:chgData name="Arthur Graus" userId="8eea4202-ed45-4e99-ae2f-24d5bb7f00de" providerId="ADAL" clId="{C83510CE-B9B0-4EF9-9DF5-14323355BB20}" dt="2023-09-20T10:43:57.961" v="283" actId="1076"/>
          <ac:spMkLst>
            <pc:docMk/>
            <pc:sldMk cId="2100031706" sldId="553"/>
            <ac:spMk id="8" creationId="{4C8E4D63-884B-9E5C-987B-F0E4CAF41D3C}"/>
          </ac:spMkLst>
        </pc:spChg>
        <pc:picChg chg="add mod">
          <ac:chgData name="Arthur Graus" userId="8eea4202-ed45-4e99-ae2f-24d5bb7f00de" providerId="ADAL" clId="{C83510CE-B9B0-4EF9-9DF5-14323355BB20}" dt="2023-09-20T10:40:51.501" v="281" actId="1076"/>
          <ac:picMkLst>
            <pc:docMk/>
            <pc:sldMk cId="2100031706" sldId="553"/>
            <ac:picMk id="6" creationId="{A3DC913D-C19F-6515-2AAF-AEF70A0DBBAF}"/>
          </ac:picMkLst>
        </pc:picChg>
      </pc:sldChg>
      <pc:sldChg chg="addSp delSp modSp new del mod ord">
        <pc:chgData name="Arthur Graus" userId="8eea4202-ed45-4e99-ae2f-24d5bb7f00de" providerId="ADAL" clId="{C83510CE-B9B0-4EF9-9DF5-14323355BB20}" dt="2023-09-20T11:46:16.899" v="752" actId="47"/>
        <pc:sldMkLst>
          <pc:docMk/>
          <pc:sldMk cId="2389649256" sldId="554"/>
        </pc:sldMkLst>
        <pc:spChg chg="del mod">
          <ac:chgData name="Arthur Graus" userId="8eea4202-ed45-4e99-ae2f-24d5bb7f00de" providerId="ADAL" clId="{C83510CE-B9B0-4EF9-9DF5-14323355BB20}" dt="2023-09-20T10:45:37.901" v="297" actId="478"/>
          <ac:spMkLst>
            <pc:docMk/>
            <pc:sldMk cId="2389649256" sldId="554"/>
            <ac:spMk id="3" creationId="{AEEB0E57-1720-2F79-882E-1B98C8D36D61}"/>
          </ac:spMkLst>
        </pc:spChg>
        <pc:spChg chg="add mod">
          <ac:chgData name="Arthur Graus" userId="8eea4202-ed45-4e99-ae2f-24d5bb7f00de" providerId="ADAL" clId="{C83510CE-B9B0-4EF9-9DF5-14323355BB20}" dt="2023-09-20T10:45:37.901" v="297" actId="478"/>
          <ac:spMkLst>
            <pc:docMk/>
            <pc:sldMk cId="2389649256" sldId="554"/>
            <ac:spMk id="4" creationId="{1B92DACC-FC91-58CE-91E5-C953A645DBB7}"/>
          </ac:spMkLst>
        </pc:spChg>
        <pc:picChg chg="add del mod">
          <ac:chgData name="Arthur Graus" userId="8eea4202-ed45-4e99-ae2f-24d5bb7f00de" providerId="ADAL" clId="{C83510CE-B9B0-4EF9-9DF5-14323355BB20}" dt="2023-09-20T10:45:37.901" v="297" actId="478"/>
          <ac:picMkLst>
            <pc:docMk/>
            <pc:sldMk cId="2389649256" sldId="554"/>
            <ac:picMk id="5122" creationId="{12CFE460-1548-97E8-BA1E-9423BDBE3476}"/>
          </ac:picMkLst>
        </pc:picChg>
        <pc:picChg chg="add">
          <ac:chgData name="Arthur Graus" userId="8eea4202-ed45-4e99-ae2f-24d5bb7f00de" providerId="ADAL" clId="{C83510CE-B9B0-4EF9-9DF5-14323355BB20}" dt="2023-09-20T10:45:40.418" v="298"/>
          <ac:picMkLst>
            <pc:docMk/>
            <pc:sldMk cId="2389649256" sldId="554"/>
            <ac:picMk id="5124" creationId="{00281105-53FD-359B-9948-D20C0CB04AD7}"/>
          </ac:picMkLst>
        </pc:picChg>
      </pc:sldChg>
      <pc:sldChg chg="addSp delSp modSp new del mod ord chgLayout">
        <pc:chgData name="Arthur Graus" userId="8eea4202-ed45-4e99-ae2f-24d5bb7f00de" providerId="ADAL" clId="{C83510CE-B9B0-4EF9-9DF5-14323355BB20}" dt="2023-10-03T06:32:56.329" v="1754" actId="2696"/>
        <pc:sldMkLst>
          <pc:docMk/>
          <pc:sldMk cId="719589154" sldId="555"/>
        </pc:sldMkLst>
        <pc:spChg chg="del">
          <ac:chgData name="Arthur Graus" userId="8eea4202-ed45-4e99-ae2f-24d5bb7f00de" providerId="ADAL" clId="{C83510CE-B9B0-4EF9-9DF5-14323355BB20}" dt="2023-09-20T11:43:13.168" v="649" actId="700"/>
          <ac:spMkLst>
            <pc:docMk/>
            <pc:sldMk cId="719589154" sldId="555"/>
            <ac:spMk id="2" creationId="{59E866E8-4DC5-80FA-3CC6-544C1047D5AC}"/>
          </ac:spMkLst>
        </pc:spChg>
        <pc:spChg chg="del">
          <ac:chgData name="Arthur Graus" userId="8eea4202-ed45-4e99-ae2f-24d5bb7f00de" providerId="ADAL" clId="{C83510CE-B9B0-4EF9-9DF5-14323355BB20}" dt="2023-09-20T11:43:13.168" v="649" actId="700"/>
          <ac:spMkLst>
            <pc:docMk/>
            <pc:sldMk cId="719589154" sldId="555"/>
            <ac:spMk id="3" creationId="{21D4AF78-1E49-DD32-A7DA-BF37078BDFDF}"/>
          </ac:spMkLst>
        </pc:spChg>
        <pc:spChg chg="add mod ord">
          <ac:chgData name="Arthur Graus" userId="8eea4202-ed45-4e99-ae2f-24d5bb7f00de" providerId="ADAL" clId="{C83510CE-B9B0-4EF9-9DF5-14323355BB20}" dt="2023-09-20T11:58:01.009" v="992" actId="207"/>
          <ac:spMkLst>
            <pc:docMk/>
            <pc:sldMk cId="719589154" sldId="555"/>
            <ac:spMk id="4" creationId="{0E6C17DD-9FED-28C3-D998-DE546F447C79}"/>
          </ac:spMkLst>
        </pc:spChg>
        <pc:spChg chg="add mod ord">
          <ac:chgData name="Arthur Graus" userId="8eea4202-ed45-4e99-ae2f-24d5bb7f00de" providerId="ADAL" clId="{C83510CE-B9B0-4EF9-9DF5-14323355BB20}" dt="2023-09-20T11:54:58.334" v="890" actId="27636"/>
          <ac:spMkLst>
            <pc:docMk/>
            <pc:sldMk cId="719589154" sldId="555"/>
            <ac:spMk id="5" creationId="{DCA85F6A-C5FD-ED53-C519-0DCF16BEFDAA}"/>
          </ac:spMkLst>
        </pc:spChg>
        <pc:picChg chg="add mod">
          <ac:chgData name="Arthur Graus" userId="8eea4202-ed45-4e99-ae2f-24d5bb7f00de" providerId="ADAL" clId="{C83510CE-B9B0-4EF9-9DF5-14323355BB20}" dt="2023-09-20T11:46:01.385" v="750" actId="1076"/>
          <ac:picMkLst>
            <pc:docMk/>
            <pc:sldMk cId="719589154" sldId="555"/>
            <ac:picMk id="7" creationId="{3D6A9147-4E1E-CDDB-9E1A-7DBD549F9EAB}"/>
          </ac:picMkLst>
        </pc:picChg>
        <pc:picChg chg="add del mod">
          <ac:chgData name="Arthur Graus" userId="8eea4202-ed45-4e99-ae2f-24d5bb7f00de" providerId="ADAL" clId="{C83510CE-B9B0-4EF9-9DF5-14323355BB20}" dt="2023-09-20T11:44:12.873" v="694" actId="478"/>
          <ac:picMkLst>
            <pc:docMk/>
            <pc:sldMk cId="719589154" sldId="555"/>
            <ac:picMk id="6146" creationId="{ADDE17DF-CB5E-37DB-368A-19D1BCD2FDB3}"/>
          </ac:picMkLst>
        </pc:picChg>
      </pc:sldChg>
      <pc:sldChg chg="addSp modSp add mod ord modAnim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3633291482" sldId="555"/>
        </pc:sldMkLst>
        <pc:spChg chg="mod">
          <ac:chgData name="Arthur Graus" userId="8eea4202-ed45-4e99-ae2f-24d5bb7f00de" providerId="ADAL" clId="{C83510CE-B9B0-4EF9-9DF5-14323355BB20}" dt="2023-10-09T15:47:38.896" v="7137" actId="20577"/>
          <ac:spMkLst>
            <pc:docMk/>
            <pc:sldMk cId="3633291482" sldId="555"/>
            <ac:spMk id="5" creationId="{DCA85F6A-C5FD-ED53-C519-0DCF16BEFDAA}"/>
          </ac:spMkLst>
        </pc:spChg>
        <pc:spChg chg="add mod">
          <ac:chgData name="Arthur Graus" userId="8eea4202-ed45-4e99-ae2f-24d5bb7f00de" providerId="ADAL" clId="{C83510CE-B9B0-4EF9-9DF5-14323355BB20}" dt="2023-10-09T19:01:44.049" v="8263" actId="1076"/>
          <ac:spMkLst>
            <pc:docMk/>
            <pc:sldMk cId="3633291482" sldId="555"/>
            <ac:spMk id="11" creationId="{DF9ABCAD-1031-B498-427B-1F4552BA1489}"/>
          </ac:spMkLst>
        </pc:spChg>
        <pc:picChg chg="mod">
          <ac:chgData name="Arthur Graus" userId="8eea4202-ed45-4e99-ae2f-24d5bb7f00de" providerId="ADAL" clId="{C83510CE-B9B0-4EF9-9DF5-14323355BB20}" dt="2023-10-06T09:06:20.903" v="4682" actId="1076"/>
          <ac:picMkLst>
            <pc:docMk/>
            <pc:sldMk cId="3633291482" sldId="555"/>
            <ac:picMk id="7" creationId="{3D6A9147-4E1E-CDDB-9E1A-7DBD549F9EAB}"/>
          </ac:picMkLst>
        </pc:picChg>
        <pc:cxnChg chg="add mod">
          <ac:chgData name="Arthur Graus" userId="8eea4202-ed45-4e99-ae2f-24d5bb7f00de" providerId="ADAL" clId="{C83510CE-B9B0-4EF9-9DF5-14323355BB20}" dt="2023-10-09T18:59:45.396" v="8192" actId="1582"/>
          <ac:cxnSpMkLst>
            <pc:docMk/>
            <pc:sldMk cId="3633291482" sldId="555"/>
            <ac:cxnSpMk id="3" creationId="{105C0CA7-48DA-A93B-174F-EF5BBBB67F2D}"/>
          </ac:cxnSpMkLst>
        </pc:cxnChg>
        <pc:cxnChg chg="add mod">
          <ac:chgData name="Arthur Graus" userId="8eea4202-ed45-4e99-ae2f-24d5bb7f00de" providerId="ADAL" clId="{C83510CE-B9B0-4EF9-9DF5-14323355BB20}" dt="2023-10-09T19:00:07.379" v="8197" actId="14100"/>
          <ac:cxnSpMkLst>
            <pc:docMk/>
            <pc:sldMk cId="3633291482" sldId="555"/>
            <ac:cxnSpMk id="6" creationId="{5FDC8878-9DB3-C0A3-7F39-919D1374466A}"/>
          </ac:cxnSpMkLst>
        </pc:cxnChg>
      </pc:sldChg>
      <pc:sldChg chg="modSp new del mod">
        <pc:chgData name="Arthur Graus" userId="8eea4202-ed45-4e99-ae2f-24d5bb7f00de" providerId="ADAL" clId="{C83510CE-B9B0-4EF9-9DF5-14323355BB20}" dt="2023-09-20T10:48:04.739" v="357" actId="47"/>
        <pc:sldMkLst>
          <pc:docMk/>
          <pc:sldMk cId="3056668009" sldId="556"/>
        </pc:sldMkLst>
        <pc:spChg chg="mod">
          <ac:chgData name="Arthur Graus" userId="8eea4202-ed45-4e99-ae2f-24d5bb7f00de" providerId="ADAL" clId="{C83510CE-B9B0-4EF9-9DF5-14323355BB20}" dt="2023-09-20T10:46:53.684" v="340" actId="20577"/>
          <ac:spMkLst>
            <pc:docMk/>
            <pc:sldMk cId="3056668009" sldId="556"/>
            <ac:spMk id="3" creationId="{CED7BE9A-EB52-E2A1-317B-A267EEBD9162}"/>
          </ac:spMkLst>
        </pc:spChg>
      </pc:sldChg>
      <pc:sldChg chg="addSp modSp add del mod">
        <pc:chgData name="Arthur Graus" userId="8eea4202-ed45-4e99-ae2f-24d5bb7f00de" providerId="ADAL" clId="{C83510CE-B9B0-4EF9-9DF5-14323355BB20}" dt="2023-10-09T07:59:21.304" v="5433" actId="47"/>
        <pc:sldMkLst>
          <pc:docMk/>
          <pc:sldMk cId="587208959" sldId="557"/>
        </pc:sldMkLst>
        <pc:spChg chg="mod">
          <ac:chgData name="Arthur Graus" userId="8eea4202-ed45-4e99-ae2f-24d5bb7f00de" providerId="ADAL" clId="{C83510CE-B9B0-4EF9-9DF5-14323355BB20}" dt="2023-09-20T10:47:02.581" v="353" actId="20577"/>
          <ac:spMkLst>
            <pc:docMk/>
            <pc:sldMk cId="587208959" sldId="557"/>
            <ac:spMk id="3" creationId="{CED7BE9A-EB52-E2A1-317B-A267EEBD9162}"/>
          </ac:spMkLst>
        </pc:spChg>
        <pc:picChg chg="add mod">
          <ac:chgData name="Arthur Graus" userId="8eea4202-ed45-4e99-ae2f-24d5bb7f00de" providerId="ADAL" clId="{C83510CE-B9B0-4EF9-9DF5-14323355BB20}" dt="2023-09-20T11:50:35.845" v="798" actId="1076"/>
          <ac:picMkLst>
            <pc:docMk/>
            <pc:sldMk cId="587208959" sldId="557"/>
            <ac:picMk id="7170" creationId="{9687471F-46C2-F222-6E76-BE98BA97EA0F}"/>
          </ac:picMkLst>
        </pc:picChg>
      </pc:sldChg>
      <pc:sldChg chg="addSp delSp modSp new mod modClrScheme modShow chgLayout">
        <pc:chgData name="Arthur Graus" userId="8eea4202-ed45-4e99-ae2f-24d5bb7f00de" providerId="ADAL" clId="{C83510CE-B9B0-4EF9-9DF5-14323355BB20}" dt="2023-10-09T19:55:25.578" v="8323" actId="729"/>
        <pc:sldMkLst>
          <pc:docMk/>
          <pc:sldMk cId="2114072258" sldId="558"/>
        </pc:sldMkLst>
        <pc:spChg chg="del mod ord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2" creationId="{F79C137E-EBE2-F07A-2966-0E555E16822D}"/>
          </ac:spMkLst>
        </pc:spChg>
        <pc:spChg chg="del mod ord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3" creationId="{7FDAB46F-4C05-87C5-1375-5D6098CA3292}"/>
          </ac:spMkLst>
        </pc:spChg>
        <pc:spChg chg="del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4" creationId="{83D3C9B2-EE7B-D301-AE02-BED1F11D5D96}"/>
          </ac:spMkLst>
        </pc:spChg>
        <pc:spChg chg="del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5" creationId="{D65E4AF4-7BF4-FFC4-1ECD-BFB537DE7F2C}"/>
          </ac:spMkLst>
        </pc:spChg>
        <pc:spChg chg="del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6" creationId="{14484453-7B8F-1C6A-67AA-F5030C1B0ABF}"/>
          </ac:spMkLst>
        </pc:spChg>
        <pc:spChg chg="del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7" creationId="{AC25C116-E735-17A9-10D2-BEA7594698C9}"/>
          </ac:spMkLst>
        </pc:spChg>
        <pc:spChg chg="del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8" creationId="{8AD88483-5604-AAD4-5A51-E2B71644AFD0}"/>
          </ac:spMkLst>
        </pc:spChg>
        <pc:spChg chg="del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9" creationId="{E09D931E-E4EE-409D-3023-404BF071346B}"/>
          </ac:spMkLst>
        </pc:spChg>
        <pc:spChg chg="del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10" creationId="{90573F3E-BCF1-2C60-AAEC-0595A9F143FA}"/>
          </ac:spMkLst>
        </pc:spChg>
        <pc:spChg chg="del">
          <ac:chgData name="Arthur Graus" userId="8eea4202-ed45-4e99-ae2f-24d5bb7f00de" providerId="ADAL" clId="{C83510CE-B9B0-4EF9-9DF5-14323355BB20}" dt="2023-09-20T11:37:16.027" v="359" actId="700"/>
          <ac:spMkLst>
            <pc:docMk/>
            <pc:sldMk cId="2114072258" sldId="558"/>
            <ac:spMk id="11" creationId="{C2D916D0-1FE3-A933-F91F-82AB7C9B8008}"/>
          </ac:spMkLst>
        </pc:spChg>
        <pc:spChg chg="add mod ord">
          <ac:chgData name="Arthur Graus" userId="8eea4202-ed45-4e99-ae2f-24d5bb7f00de" providerId="ADAL" clId="{C83510CE-B9B0-4EF9-9DF5-14323355BB20}" dt="2023-09-20T11:37:19.093" v="365" actId="20577"/>
          <ac:spMkLst>
            <pc:docMk/>
            <pc:sldMk cId="2114072258" sldId="558"/>
            <ac:spMk id="12" creationId="{BF5167CB-125A-B400-D79B-3BC6EFACBD8C}"/>
          </ac:spMkLst>
        </pc:spChg>
        <pc:spChg chg="add mod ord">
          <ac:chgData name="Arthur Graus" userId="8eea4202-ed45-4e99-ae2f-24d5bb7f00de" providerId="ADAL" clId="{C83510CE-B9B0-4EF9-9DF5-14323355BB20}" dt="2023-10-09T19:05:45.759" v="8313" actId="6549"/>
          <ac:spMkLst>
            <pc:docMk/>
            <pc:sldMk cId="2114072258" sldId="558"/>
            <ac:spMk id="13" creationId="{97AE2180-3713-F9E5-21EB-F820CCFD9AB9}"/>
          </ac:spMkLst>
        </pc:spChg>
      </pc:sldChg>
      <pc:sldChg chg="modSp add mod or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813486856" sldId="559"/>
        </pc:sldMkLst>
        <pc:spChg chg="mod">
          <ac:chgData name="Arthur Graus" userId="8eea4202-ed45-4e99-ae2f-24d5bb7f00de" providerId="ADAL" clId="{C83510CE-B9B0-4EF9-9DF5-14323355BB20}" dt="2023-10-09T07:07:35.220" v="5085" actId="6549"/>
          <ac:spMkLst>
            <pc:docMk/>
            <pc:sldMk cId="813486856" sldId="559"/>
            <ac:spMk id="5" creationId="{DCA85F6A-C5FD-ED53-C519-0DCF16BEFDAA}"/>
          </ac:spMkLst>
        </pc:spChg>
      </pc:sldChg>
      <pc:sldChg chg="addSp delSp modSp add del mod ord">
        <pc:chgData name="Arthur Graus" userId="8eea4202-ed45-4e99-ae2f-24d5bb7f00de" providerId="ADAL" clId="{C83510CE-B9B0-4EF9-9DF5-14323355BB20}" dt="2023-10-03T06:32:56.329" v="1754" actId="2696"/>
        <pc:sldMkLst>
          <pc:docMk/>
          <pc:sldMk cId="2787483964" sldId="559"/>
        </pc:sldMkLst>
        <pc:spChg chg="mod">
          <ac:chgData name="Arthur Graus" userId="8eea4202-ed45-4e99-ae2f-24d5bb7f00de" providerId="ADAL" clId="{C83510CE-B9B0-4EF9-9DF5-14323355BB20}" dt="2023-09-20T11:57:55.817" v="991" actId="207"/>
          <ac:spMkLst>
            <pc:docMk/>
            <pc:sldMk cId="2787483964" sldId="559"/>
            <ac:spMk id="4" creationId="{0E6C17DD-9FED-28C3-D998-DE546F447C79}"/>
          </ac:spMkLst>
        </pc:spChg>
        <pc:spChg chg="mod">
          <ac:chgData name="Arthur Graus" userId="8eea4202-ed45-4e99-ae2f-24d5bb7f00de" providerId="ADAL" clId="{C83510CE-B9B0-4EF9-9DF5-14323355BB20}" dt="2023-09-20T12:00:53.120" v="1024" actId="113"/>
          <ac:spMkLst>
            <pc:docMk/>
            <pc:sldMk cId="2787483964" sldId="559"/>
            <ac:spMk id="5" creationId="{DCA85F6A-C5FD-ED53-C519-0DCF16BEFDAA}"/>
          </ac:spMkLst>
        </pc:spChg>
        <pc:picChg chg="add mod modCrop">
          <ac:chgData name="Arthur Graus" userId="8eea4202-ed45-4e99-ae2f-24d5bb7f00de" providerId="ADAL" clId="{C83510CE-B9B0-4EF9-9DF5-14323355BB20}" dt="2023-09-20T11:58:56.205" v="1014" actId="1036"/>
          <ac:picMkLst>
            <pc:docMk/>
            <pc:sldMk cId="2787483964" sldId="559"/>
            <ac:picMk id="3" creationId="{876E6737-7946-290F-3BCD-E05362ECE0D2}"/>
          </ac:picMkLst>
        </pc:picChg>
        <pc:picChg chg="del">
          <ac:chgData name="Arthur Graus" userId="8eea4202-ed45-4e99-ae2f-24d5bb7f00de" providerId="ADAL" clId="{C83510CE-B9B0-4EF9-9DF5-14323355BB20}" dt="2023-09-20T11:45:14.549" v="741" actId="478"/>
          <ac:picMkLst>
            <pc:docMk/>
            <pc:sldMk cId="2787483964" sldId="559"/>
            <ac:picMk id="7" creationId="{3D6A9147-4E1E-CDDB-9E1A-7DBD549F9EAB}"/>
          </ac:picMkLst>
        </pc:picChg>
      </pc:sldChg>
      <pc:sldChg chg="modSp add del mod">
        <pc:chgData name="Arthur Graus" userId="8eea4202-ed45-4e99-ae2f-24d5bb7f00de" providerId="ADAL" clId="{C83510CE-B9B0-4EF9-9DF5-14323355BB20}" dt="2023-10-06T09:19:58.164" v="4826" actId="2696"/>
        <pc:sldMkLst>
          <pc:docMk/>
          <pc:sldMk cId="4026948736" sldId="559"/>
        </pc:sldMkLst>
        <pc:picChg chg="mod">
          <ac:chgData name="Arthur Graus" userId="8eea4202-ed45-4e99-ae2f-24d5bb7f00de" providerId="ADAL" clId="{C83510CE-B9B0-4EF9-9DF5-14323355BB20}" dt="2023-10-03T06:40:17.944" v="1986" actId="1036"/>
          <ac:picMkLst>
            <pc:docMk/>
            <pc:sldMk cId="4026948736" sldId="559"/>
            <ac:picMk id="3" creationId="{876E6737-7946-290F-3BCD-E05362ECE0D2}"/>
          </ac:picMkLst>
        </pc:picChg>
      </pc:sldChg>
      <pc:sldChg chg="modSp add mod or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1572857712" sldId="560"/>
        </pc:sldMkLst>
        <pc:spChg chg="mod">
          <ac:chgData name="Arthur Graus" userId="8eea4202-ed45-4e99-ae2f-24d5bb7f00de" providerId="ADAL" clId="{C83510CE-B9B0-4EF9-9DF5-14323355BB20}" dt="2023-10-03T06:41:08.146" v="1989" actId="27636"/>
          <ac:spMkLst>
            <pc:docMk/>
            <pc:sldMk cId="1572857712" sldId="560"/>
            <ac:spMk id="5" creationId="{DCA85F6A-C5FD-ED53-C519-0DCF16BEFDAA}"/>
          </ac:spMkLst>
        </pc:spChg>
        <pc:picChg chg="mod">
          <ac:chgData name="Arthur Graus" userId="8eea4202-ed45-4e99-ae2f-24d5bb7f00de" providerId="ADAL" clId="{C83510CE-B9B0-4EF9-9DF5-14323355BB20}" dt="2023-10-03T06:41:16.215" v="1992" actId="1076"/>
          <ac:picMkLst>
            <pc:docMk/>
            <pc:sldMk cId="1572857712" sldId="560"/>
            <ac:picMk id="7" creationId="{2B1550BB-6B3E-842D-7B2D-A5A7C6743CC8}"/>
          </ac:picMkLst>
        </pc:picChg>
      </pc:sldChg>
      <pc:sldChg chg="addSp delSp modSp add del mod ord">
        <pc:chgData name="Arthur Graus" userId="8eea4202-ed45-4e99-ae2f-24d5bb7f00de" providerId="ADAL" clId="{C83510CE-B9B0-4EF9-9DF5-14323355BB20}" dt="2023-10-03T06:32:56.329" v="1754" actId="2696"/>
        <pc:sldMkLst>
          <pc:docMk/>
          <pc:sldMk cId="4085790763" sldId="560"/>
        </pc:sldMkLst>
        <pc:spChg chg="mod">
          <ac:chgData name="Arthur Graus" userId="8eea4202-ed45-4e99-ae2f-24d5bb7f00de" providerId="ADAL" clId="{C83510CE-B9B0-4EF9-9DF5-14323355BB20}" dt="2023-09-20T11:57:49.256" v="990" actId="207"/>
          <ac:spMkLst>
            <pc:docMk/>
            <pc:sldMk cId="4085790763" sldId="560"/>
            <ac:spMk id="4" creationId="{0E6C17DD-9FED-28C3-D998-DE546F447C79}"/>
          </ac:spMkLst>
        </pc:spChg>
        <pc:spChg chg="mod">
          <ac:chgData name="Arthur Graus" userId="8eea4202-ed45-4e99-ae2f-24d5bb7f00de" providerId="ADAL" clId="{C83510CE-B9B0-4EF9-9DF5-14323355BB20}" dt="2023-09-20T11:54:34.233" v="875" actId="20577"/>
          <ac:spMkLst>
            <pc:docMk/>
            <pc:sldMk cId="4085790763" sldId="560"/>
            <ac:spMk id="5" creationId="{DCA85F6A-C5FD-ED53-C519-0DCF16BEFDAA}"/>
          </ac:spMkLst>
        </pc:spChg>
        <pc:spChg chg="add del mod">
          <ac:chgData name="Arthur Graus" userId="8eea4202-ed45-4e99-ae2f-24d5bb7f00de" providerId="ADAL" clId="{C83510CE-B9B0-4EF9-9DF5-14323355BB20}" dt="2023-09-20T11:54:10.095" v="850" actId="478"/>
          <ac:spMkLst>
            <pc:docMk/>
            <pc:sldMk cId="4085790763" sldId="560"/>
            <ac:spMk id="8" creationId="{BD22C035-573A-D325-F017-8817835E80A7}"/>
          </ac:spMkLst>
        </pc:spChg>
        <pc:picChg chg="add del mod">
          <ac:chgData name="Arthur Graus" userId="8eea4202-ed45-4e99-ae2f-24d5bb7f00de" providerId="ADAL" clId="{C83510CE-B9B0-4EF9-9DF5-14323355BB20}" dt="2023-09-20T11:49:59.150" v="791" actId="478"/>
          <ac:picMkLst>
            <pc:docMk/>
            <pc:sldMk cId="4085790763" sldId="560"/>
            <ac:picMk id="2" creationId="{B1A8C70C-4DA4-EC60-B787-D060A7B1C172}"/>
          </ac:picMkLst>
        </pc:picChg>
        <pc:picChg chg="del">
          <ac:chgData name="Arthur Graus" userId="8eea4202-ed45-4e99-ae2f-24d5bb7f00de" providerId="ADAL" clId="{C83510CE-B9B0-4EF9-9DF5-14323355BB20}" dt="2023-09-20T11:47:49.078" v="784" actId="478"/>
          <ac:picMkLst>
            <pc:docMk/>
            <pc:sldMk cId="4085790763" sldId="560"/>
            <ac:picMk id="3" creationId="{876E6737-7946-290F-3BCD-E05362ECE0D2}"/>
          </ac:picMkLst>
        </pc:picChg>
        <pc:picChg chg="add del mod">
          <ac:chgData name="Arthur Graus" userId="8eea4202-ed45-4e99-ae2f-24d5bb7f00de" providerId="ADAL" clId="{C83510CE-B9B0-4EF9-9DF5-14323355BB20}" dt="2023-09-20T11:51:21.196" v="803" actId="478"/>
          <ac:picMkLst>
            <pc:docMk/>
            <pc:sldMk cId="4085790763" sldId="560"/>
            <ac:picMk id="6" creationId="{11856B9A-CF6E-7213-2DE0-0E76CAD3CCCE}"/>
          </ac:picMkLst>
        </pc:picChg>
        <pc:picChg chg="add mod">
          <ac:chgData name="Arthur Graus" userId="8eea4202-ed45-4e99-ae2f-24d5bb7f00de" providerId="ADAL" clId="{C83510CE-B9B0-4EF9-9DF5-14323355BB20}" dt="2023-09-20T11:54:39.168" v="876" actId="1076"/>
          <ac:picMkLst>
            <pc:docMk/>
            <pc:sldMk cId="4085790763" sldId="560"/>
            <ac:picMk id="7" creationId="{2B1550BB-6B3E-842D-7B2D-A5A7C6743CC8}"/>
          </ac:picMkLst>
        </pc:picChg>
        <pc:picChg chg="add del mod">
          <ac:chgData name="Arthur Graus" userId="8eea4202-ed45-4e99-ae2f-24d5bb7f00de" providerId="ADAL" clId="{C83510CE-B9B0-4EF9-9DF5-14323355BB20}" dt="2023-09-20T11:52:52.417" v="810" actId="478"/>
          <ac:picMkLst>
            <pc:docMk/>
            <pc:sldMk cId="4085790763" sldId="560"/>
            <ac:picMk id="8194" creationId="{8F6EB59F-0146-CA6F-B1DC-A51E229A5CA7}"/>
          </ac:picMkLst>
        </pc:picChg>
      </pc:sldChg>
      <pc:sldChg chg="add del">
        <pc:chgData name="Arthur Graus" userId="8eea4202-ed45-4e99-ae2f-24d5bb7f00de" providerId="ADAL" clId="{C83510CE-B9B0-4EF9-9DF5-14323355BB20}" dt="2023-10-06T09:19:58.164" v="4826" actId="2696"/>
        <pc:sldMkLst>
          <pc:docMk/>
          <pc:sldMk cId="532891398" sldId="561"/>
        </pc:sldMkLst>
      </pc:sldChg>
      <pc:sldChg chg="add mod modShow">
        <pc:chgData name="Arthur Graus" userId="8eea4202-ed45-4e99-ae2f-24d5bb7f00de" providerId="ADAL" clId="{C83510CE-B9B0-4EF9-9DF5-14323355BB20}" dt="2023-10-09T19:55:15.664" v="8321" actId="729"/>
        <pc:sldMkLst>
          <pc:docMk/>
          <pc:sldMk cId="543543419" sldId="561"/>
        </pc:sldMkLst>
      </pc:sldChg>
      <pc:sldChg chg="addSp modSp new del mod ord">
        <pc:chgData name="Arthur Graus" userId="8eea4202-ed45-4e99-ae2f-24d5bb7f00de" providerId="ADAL" clId="{C83510CE-B9B0-4EF9-9DF5-14323355BB20}" dt="2023-10-03T06:32:56.329" v="1754" actId="2696"/>
        <pc:sldMkLst>
          <pc:docMk/>
          <pc:sldMk cId="1514581847" sldId="561"/>
        </pc:sldMkLst>
        <pc:spChg chg="mod">
          <ac:chgData name="Arthur Graus" userId="8eea4202-ed45-4e99-ae2f-24d5bb7f00de" providerId="ADAL" clId="{C83510CE-B9B0-4EF9-9DF5-14323355BB20}" dt="2023-09-20T12:02:04.464" v="1045" actId="27636"/>
          <ac:spMkLst>
            <pc:docMk/>
            <pc:sldMk cId="1514581847" sldId="561"/>
            <ac:spMk id="2" creationId="{2AD460F9-0BA1-AD44-D1D6-F2DD910CFAC7}"/>
          </ac:spMkLst>
        </pc:spChg>
        <pc:spChg chg="mod">
          <ac:chgData name="Arthur Graus" userId="8eea4202-ed45-4e99-ae2f-24d5bb7f00de" providerId="ADAL" clId="{C83510CE-B9B0-4EF9-9DF5-14323355BB20}" dt="2023-09-20T11:58:15.356" v="994" actId="207"/>
          <ac:spMkLst>
            <pc:docMk/>
            <pc:sldMk cId="1514581847" sldId="561"/>
            <ac:spMk id="3" creationId="{9B1A2603-34F4-8FA9-507F-712AD0D4013D}"/>
          </ac:spMkLst>
        </pc:spChg>
        <pc:picChg chg="add mod">
          <ac:chgData name="Arthur Graus" userId="8eea4202-ed45-4e99-ae2f-24d5bb7f00de" providerId="ADAL" clId="{C83510CE-B9B0-4EF9-9DF5-14323355BB20}" dt="2023-09-20T12:04:23.910" v="1055" actId="1076"/>
          <ac:picMkLst>
            <pc:docMk/>
            <pc:sldMk cId="1514581847" sldId="561"/>
            <ac:picMk id="10242" creationId="{C1ECB8F7-58A9-576D-A3D8-89921661328A}"/>
          </ac:picMkLst>
        </pc:picChg>
      </pc:sldChg>
      <pc:sldChg chg="add del ord">
        <pc:chgData name="Arthur Graus" userId="8eea4202-ed45-4e99-ae2f-24d5bb7f00de" providerId="ADAL" clId="{C83510CE-B9B0-4EF9-9DF5-14323355BB20}" dt="2023-10-09T07:11:39.505" v="5143" actId="2696"/>
        <pc:sldMkLst>
          <pc:docMk/>
          <pc:sldMk cId="3856468839" sldId="561"/>
        </pc:sldMkLst>
      </pc:sldChg>
      <pc:sldChg chg="addSp delSp modSp add mod modShow chgLayout">
        <pc:chgData name="Arthur Graus" userId="8eea4202-ed45-4e99-ae2f-24d5bb7f00de" providerId="ADAL" clId="{C83510CE-B9B0-4EF9-9DF5-14323355BB20}" dt="2023-10-09T19:55:15.664" v="8321" actId="729"/>
        <pc:sldMkLst>
          <pc:docMk/>
          <pc:sldMk cId="503570272" sldId="562"/>
        </pc:sldMkLst>
        <pc:spChg chg="mod ord">
          <ac:chgData name="Arthur Graus" userId="8eea4202-ed45-4e99-ae2f-24d5bb7f00de" providerId="ADAL" clId="{C83510CE-B9B0-4EF9-9DF5-14323355BB20}" dt="2023-09-20T12:11:10.105" v="1144" actId="20577"/>
          <ac:spMkLst>
            <pc:docMk/>
            <pc:sldMk cId="503570272" sldId="562"/>
            <ac:spMk id="2" creationId="{2AD460F9-0BA1-AD44-D1D6-F2DD910CFAC7}"/>
          </ac:spMkLst>
        </pc:spChg>
        <pc:spChg chg="mod ord">
          <ac:chgData name="Arthur Graus" userId="8eea4202-ed45-4e99-ae2f-24d5bb7f00de" providerId="ADAL" clId="{C83510CE-B9B0-4EF9-9DF5-14323355BB20}" dt="2023-09-20T12:06:53.258" v="1066" actId="20577"/>
          <ac:spMkLst>
            <pc:docMk/>
            <pc:sldMk cId="503570272" sldId="562"/>
            <ac:spMk id="3" creationId="{9B1A2603-34F4-8FA9-507F-712AD0D4013D}"/>
          </ac:spMkLst>
        </pc:spChg>
        <pc:spChg chg="add del mod">
          <ac:chgData name="Arthur Graus" userId="8eea4202-ed45-4e99-ae2f-24d5bb7f00de" providerId="ADAL" clId="{C83510CE-B9B0-4EF9-9DF5-14323355BB20}" dt="2023-09-20T12:01:41.793" v="1041" actId="6264"/>
          <ac:spMkLst>
            <pc:docMk/>
            <pc:sldMk cId="503570272" sldId="562"/>
            <ac:spMk id="4" creationId="{D810E444-6947-392B-20E8-98F9FD2E6980}"/>
          </ac:spMkLst>
        </pc:spChg>
        <pc:spChg chg="add del mod">
          <ac:chgData name="Arthur Graus" userId="8eea4202-ed45-4e99-ae2f-24d5bb7f00de" providerId="ADAL" clId="{C83510CE-B9B0-4EF9-9DF5-14323355BB20}" dt="2023-09-20T12:01:41.793" v="1041" actId="6264"/>
          <ac:spMkLst>
            <pc:docMk/>
            <pc:sldMk cId="503570272" sldId="562"/>
            <ac:spMk id="5" creationId="{27C252CF-FA5F-8CFC-6357-80A94F6E863E}"/>
          </ac:spMkLst>
        </pc:spChg>
        <pc:spChg chg="add del">
          <ac:chgData name="Arthur Graus" userId="8eea4202-ed45-4e99-ae2f-24d5bb7f00de" providerId="ADAL" clId="{C83510CE-B9B0-4EF9-9DF5-14323355BB20}" dt="2023-09-20T12:07:01.650" v="1068" actId="22"/>
          <ac:spMkLst>
            <pc:docMk/>
            <pc:sldMk cId="503570272" sldId="562"/>
            <ac:spMk id="7" creationId="{3F8D7EE2-9F68-7DC1-673B-F98501B950EF}"/>
          </ac:spMkLst>
        </pc:spChg>
        <pc:spChg chg="add del">
          <ac:chgData name="Arthur Graus" userId="8eea4202-ed45-4e99-ae2f-24d5bb7f00de" providerId="ADAL" clId="{C83510CE-B9B0-4EF9-9DF5-14323355BB20}" dt="2023-09-20T12:07:04.410" v="1070" actId="22"/>
          <ac:spMkLst>
            <pc:docMk/>
            <pc:sldMk cId="503570272" sldId="562"/>
            <ac:spMk id="9" creationId="{B2030783-A026-BA94-A8FD-EA9A20C69273}"/>
          </ac:spMkLst>
        </pc:spChg>
      </pc:sldChg>
      <pc:sldChg chg="modSp add mod modShow">
        <pc:chgData name="Arthur Graus" userId="8eea4202-ed45-4e99-ae2f-24d5bb7f00de" providerId="ADAL" clId="{C83510CE-B9B0-4EF9-9DF5-14323355BB20}" dt="2023-10-09T19:55:15.664" v="8321" actId="729"/>
        <pc:sldMkLst>
          <pc:docMk/>
          <pc:sldMk cId="2202658755" sldId="563"/>
        </pc:sldMkLst>
        <pc:spChg chg="mod">
          <ac:chgData name="Arthur Graus" userId="8eea4202-ed45-4e99-ae2f-24d5bb7f00de" providerId="ADAL" clId="{C83510CE-B9B0-4EF9-9DF5-14323355BB20}" dt="2023-09-20T12:11:15.554" v="1147" actId="5793"/>
          <ac:spMkLst>
            <pc:docMk/>
            <pc:sldMk cId="2202658755" sldId="563"/>
            <ac:spMk id="2" creationId="{2AD460F9-0BA1-AD44-D1D6-F2DD910CFAC7}"/>
          </ac:spMkLst>
        </pc:spChg>
        <pc:spChg chg="mod">
          <ac:chgData name="Arthur Graus" userId="8eea4202-ed45-4e99-ae2f-24d5bb7f00de" providerId="ADAL" clId="{C83510CE-B9B0-4EF9-9DF5-14323355BB20}" dt="2023-09-20T12:07:18.772" v="1074" actId="20577"/>
          <ac:spMkLst>
            <pc:docMk/>
            <pc:sldMk cId="2202658755" sldId="563"/>
            <ac:spMk id="3" creationId="{9B1A2603-34F4-8FA9-507F-712AD0D4013D}"/>
          </ac:spMkLst>
        </pc:spChg>
      </pc:sldChg>
      <pc:sldChg chg="modSp add mod modShow">
        <pc:chgData name="Arthur Graus" userId="8eea4202-ed45-4e99-ae2f-24d5bb7f00de" providerId="ADAL" clId="{C83510CE-B9B0-4EF9-9DF5-14323355BB20}" dt="2023-10-09T19:55:15.664" v="8321" actId="729"/>
        <pc:sldMkLst>
          <pc:docMk/>
          <pc:sldMk cId="600411442" sldId="564"/>
        </pc:sldMkLst>
        <pc:spChg chg="mod">
          <ac:chgData name="Arthur Graus" userId="8eea4202-ed45-4e99-ae2f-24d5bb7f00de" providerId="ADAL" clId="{C83510CE-B9B0-4EF9-9DF5-14323355BB20}" dt="2023-10-09T07:12:40.236" v="5145" actId="14100"/>
          <ac:spMkLst>
            <pc:docMk/>
            <pc:sldMk cId="600411442" sldId="564"/>
            <ac:spMk id="2" creationId="{2AD460F9-0BA1-AD44-D1D6-F2DD910CFAC7}"/>
          </ac:spMkLst>
        </pc:spChg>
        <pc:spChg chg="mod">
          <ac:chgData name="Arthur Graus" userId="8eea4202-ed45-4e99-ae2f-24d5bb7f00de" providerId="ADAL" clId="{C83510CE-B9B0-4EF9-9DF5-14323355BB20}" dt="2023-09-20T12:08:16.121" v="1112" actId="20577"/>
          <ac:spMkLst>
            <pc:docMk/>
            <pc:sldMk cId="600411442" sldId="564"/>
            <ac:spMk id="3" creationId="{9B1A2603-34F4-8FA9-507F-712AD0D4013D}"/>
          </ac:spMkLst>
        </pc:spChg>
      </pc:sldChg>
      <pc:sldChg chg="modSp new mod or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2353544039" sldId="565"/>
        </pc:sldMkLst>
        <pc:spChg chg="mod">
          <ac:chgData name="Arthur Graus" userId="8eea4202-ed45-4e99-ae2f-24d5bb7f00de" providerId="ADAL" clId="{C83510CE-B9B0-4EF9-9DF5-14323355BB20}" dt="2023-10-09T07:39:31.793" v="5235" actId="20577"/>
          <ac:spMkLst>
            <pc:docMk/>
            <pc:sldMk cId="2353544039" sldId="565"/>
            <ac:spMk id="2" creationId="{103A006B-AD26-E479-9AB8-DDBB723EF83A}"/>
          </ac:spMkLst>
        </pc:spChg>
        <pc:spChg chg="mod">
          <ac:chgData name="Arthur Graus" userId="8eea4202-ed45-4e99-ae2f-24d5bb7f00de" providerId="ADAL" clId="{C83510CE-B9B0-4EF9-9DF5-14323355BB20}" dt="2023-10-09T19:05:53.471" v="8319" actId="6549"/>
          <ac:spMkLst>
            <pc:docMk/>
            <pc:sldMk cId="2353544039" sldId="565"/>
            <ac:spMk id="3" creationId="{78E268B1-E73C-E910-3DD2-6168F1D4490F}"/>
          </ac:spMkLst>
        </pc:spChg>
      </pc:sldChg>
      <pc:sldChg chg="addSp delSp modSp new mod modClrScheme modShow chgLayout">
        <pc:chgData name="Arthur Graus" userId="8eea4202-ed45-4e99-ae2f-24d5bb7f00de" providerId="ADAL" clId="{C83510CE-B9B0-4EF9-9DF5-14323355BB20}" dt="2023-10-09T19:55:25.578" v="8323" actId="729"/>
        <pc:sldMkLst>
          <pc:docMk/>
          <pc:sldMk cId="2046011814" sldId="566"/>
        </pc:sldMkLst>
        <pc:spChg chg="del mod">
          <ac:chgData name="Arthur Graus" userId="8eea4202-ed45-4e99-ae2f-24d5bb7f00de" providerId="ADAL" clId="{C83510CE-B9B0-4EF9-9DF5-14323355BB20}" dt="2023-09-20T14:20:19.969" v="1383" actId="478"/>
          <ac:spMkLst>
            <pc:docMk/>
            <pc:sldMk cId="2046011814" sldId="566"/>
            <ac:spMk id="2" creationId="{D2438207-9BC2-8E54-8C7C-372F5B39E9FF}"/>
          </ac:spMkLst>
        </pc:spChg>
        <pc:spChg chg="mod ord">
          <ac:chgData name="Arthur Graus" userId="8eea4202-ed45-4e99-ae2f-24d5bb7f00de" providerId="ADAL" clId="{C83510CE-B9B0-4EF9-9DF5-14323355BB20}" dt="2023-09-20T14:22:00.671" v="1449" actId="700"/>
          <ac:spMkLst>
            <pc:docMk/>
            <pc:sldMk cId="2046011814" sldId="566"/>
            <ac:spMk id="3" creationId="{EC8AE1A8-F929-413A-4EE8-0932EE1DFA9A}"/>
          </ac:spMkLst>
        </pc:spChg>
        <pc:spChg chg="add del mod">
          <ac:chgData name="Arthur Graus" userId="8eea4202-ed45-4e99-ae2f-24d5bb7f00de" providerId="ADAL" clId="{C83510CE-B9B0-4EF9-9DF5-14323355BB20}" dt="2023-09-20T14:20:21.831" v="1384" actId="478"/>
          <ac:spMkLst>
            <pc:docMk/>
            <pc:sldMk cId="2046011814" sldId="566"/>
            <ac:spMk id="13" creationId="{9051748F-2DB2-2DA9-EC3D-C93336C324E6}"/>
          </ac:spMkLst>
        </pc:spChg>
        <pc:spChg chg="add del mod ord">
          <ac:chgData name="Arthur Graus" userId="8eea4202-ed45-4e99-ae2f-24d5bb7f00de" providerId="ADAL" clId="{C83510CE-B9B0-4EF9-9DF5-14323355BB20}" dt="2023-09-20T14:22:34.057" v="1452" actId="478"/>
          <ac:spMkLst>
            <pc:docMk/>
            <pc:sldMk cId="2046011814" sldId="566"/>
            <ac:spMk id="15" creationId="{47DB4184-D99F-7D85-350D-854D76184E54}"/>
          </ac:spMkLst>
        </pc:spChg>
        <pc:picChg chg="add del mod">
          <ac:chgData name="Arthur Graus" userId="8eea4202-ed45-4e99-ae2f-24d5bb7f00de" providerId="ADAL" clId="{C83510CE-B9B0-4EF9-9DF5-14323355BB20}" dt="2023-09-20T14:10:34.257" v="1296" actId="478"/>
          <ac:picMkLst>
            <pc:docMk/>
            <pc:sldMk cId="2046011814" sldId="566"/>
            <ac:picMk id="5" creationId="{342A0011-03C8-49F0-32C0-47F50B09417A}"/>
          </ac:picMkLst>
        </pc:picChg>
        <pc:picChg chg="add del mod">
          <ac:chgData name="Arthur Graus" userId="8eea4202-ed45-4e99-ae2f-24d5bb7f00de" providerId="ADAL" clId="{C83510CE-B9B0-4EF9-9DF5-14323355BB20}" dt="2023-09-20T14:19:02.135" v="1375" actId="478"/>
          <ac:picMkLst>
            <pc:docMk/>
            <pc:sldMk cId="2046011814" sldId="566"/>
            <ac:picMk id="7" creationId="{930EC447-9545-2A77-2848-B78CBE6A5E51}"/>
          </ac:picMkLst>
        </pc:picChg>
        <pc:picChg chg="add mod">
          <ac:chgData name="Arthur Graus" userId="8eea4202-ed45-4e99-ae2f-24d5bb7f00de" providerId="ADAL" clId="{C83510CE-B9B0-4EF9-9DF5-14323355BB20}" dt="2023-10-09T07:56:31.421" v="5406" actId="1076"/>
          <ac:picMkLst>
            <pc:docMk/>
            <pc:sldMk cId="2046011814" sldId="566"/>
            <ac:picMk id="9" creationId="{506EC969-1810-2F3E-FF3B-5957D4494BBD}"/>
          </ac:picMkLst>
        </pc:picChg>
        <pc:picChg chg="add del mod modCrop">
          <ac:chgData name="Arthur Graus" userId="8eea4202-ed45-4e99-ae2f-24d5bb7f00de" providerId="ADAL" clId="{C83510CE-B9B0-4EF9-9DF5-14323355BB20}" dt="2023-09-20T14:23:31.942" v="1455" actId="478"/>
          <ac:picMkLst>
            <pc:docMk/>
            <pc:sldMk cId="2046011814" sldId="566"/>
            <ac:picMk id="11" creationId="{CC6E466E-F599-38AB-3C64-70B2D8CC2258}"/>
          </ac:picMkLst>
        </pc:picChg>
        <pc:picChg chg="add del mod ord modCrop">
          <ac:chgData name="Arthur Graus" userId="8eea4202-ed45-4e99-ae2f-24d5bb7f00de" providerId="ADAL" clId="{C83510CE-B9B0-4EF9-9DF5-14323355BB20}" dt="2023-09-20T14:23:33.562" v="1456" actId="478"/>
          <ac:picMkLst>
            <pc:docMk/>
            <pc:sldMk cId="2046011814" sldId="566"/>
            <ac:picMk id="14" creationId="{D0EBCE69-7196-1CD2-F0AC-4FC149A6393F}"/>
          </ac:picMkLst>
        </pc:picChg>
        <pc:picChg chg="add mod">
          <ac:chgData name="Arthur Graus" userId="8eea4202-ed45-4e99-ae2f-24d5bb7f00de" providerId="ADAL" clId="{C83510CE-B9B0-4EF9-9DF5-14323355BB20}" dt="2023-09-20T14:22:17.175" v="1450"/>
          <ac:picMkLst>
            <pc:docMk/>
            <pc:sldMk cId="2046011814" sldId="566"/>
            <ac:picMk id="16" creationId="{7BBFA2F2-1C6E-1D70-7DE2-E65BCA4C2CD5}"/>
          </ac:picMkLst>
        </pc:picChg>
        <pc:picChg chg="add mod modCrop">
          <ac:chgData name="Arthur Graus" userId="8eea4202-ed45-4e99-ae2f-24d5bb7f00de" providerId="ADAL" clId="{C83510CE-B9B0-4EF9-9DF5-14323355BB20}" dt="2023-09-20T14:24:52.859" v="1465" actId="732"/>
          <ac:picMkLst>
            <pc:docMk/>
            <pc:sldMk cId="2046011814" sldId="566"/>
            <ac:picMk id="18" creationId="{BD13B1D0-4260-8EDE-3786-DE445ED447EB}"/>
          </ac:picMkLst>
        </pc:picChg>
        <pc:picChg chg="add mod ord modCrop">
          <ac:chgData name="Arthur Graus" userId="8eea4202-ed45-4e99-ae2f-24d5bb7f00de" providerId="ADAL" clId="{C83510CE-B9B0-4EF9-9DF5-14323355BB20}" dt="2023-09-20T14:25:05.054" v="1475" actId="1035"/>
          <ac:picMkLst>
            <pc:docMk/>
            <pc:sldMk cId="2046011814" sldId="566"/>
            <ac:picMk id="19" creationId="{72703E4C-7CD8-DB57-77C0-A5D3844FAEE1}"/>
          </ac:picMkLst>
        </pc:picChg>
      </pc:sldChg>
      <pc:sldChg chg="addSp delSp modSp add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2164056750" sldId="567"/>
        </pc:sldMkLst>
        <pc:spChg chg="mod">
          <ac:chgData name="Arthur Graus" userId="8eea4202-ed45-4e99-ae2f-24d5bb7f00de" providerId="ADAL" clId="{C83510CE-B9B0-4EF9-9DF5-14323355BB20}" dt="2023-09-20T14:17:44.048" v="1363" actId="113"/>
          <ac:spMkLst>
            <pc:docMk/>
            <pc:sldMk cId="2164056750" sldId="567"/>
            <ac:spMk id="2" creationId="{D2438207-9BC2-8E54-8C7C-372F5B39E9FF}"/>
          </ac:spMkLst>
        </pc:spChg>
        <pc:picChg chg="add del mod">
          <ac:chgData name="Arthur Graus" userId="8eea4202-ed45-4e99-ae2f-24d5bb7f00de" providerId="ADAL" clId="{C83510CE-B9B0-4EF9-9DF5-14323355BB20}" dt="2023-10-09T07:45:57.862" v="5271" actId="478"/>
          <ac:picMkLst>
            <pc:docMk/>
            <pc:sldMk cId="2164056750" sldId="567"/>
            <ac:picMk id="5" creationId="{67ECA1B7-57B4-8E9B-A35E-31ADB0919225}"/>
          </ac:picMkLst>
        </pc:picChg>
      </pc:sldChg>
      <pc:sldChg chg="addSp delSp modSp new mod modShow">
        <pc:chgData name="Arthur Graus" userId="8eea4202-ed45-4e99-ae2f-24d5bb7f00de" providerId="ADAL" clId="{C83510CE-B9B0-4EF9-9DF5-14323355BB20}" dt="2023-10-09T20:12:36.575" v="8705"/>
        <pc:sldMkLst>
          <pc:docMk/>
          <pc:sldMk cId="786491771" sldId="568"/>
        </pc:sldMkLst>
        <pc:spChg chg="mod">
          <ac:chgData name="Arthur Graus" userId="8eea4202-ed45-4e99-ae2f-24d5bb7f00de" providerId="ADAL" clId="{C83510CE-B9B0-4EF9-9DF5-14323355BB20}" dt="2023-10-09T20:12:36.575" v="8705"/>
          <ac:spMkLst>
            <pc:docMk/>
            <pc:sldMk cId="786491771" sldId="568"/>
            <ac:spMk id="2" creationId="{DD150663-BA26-C257-3FA9-39DD1D130B6A}"/>
          </ac:spMkLst>
        </pc:spChg>
        <pc:spChg chg="mod">
          <ac:chgData name="Arthur Graus" userId="8eea4202-ed45-4e99-ae2f-24d5bb7f00de" providerId="ADAL" clId="{C83510CE-B9B0-4EF9-9DF5-14323355BB20}" dt="2023-09-20T14:26:50.580" v="1505" actId="20577"/>
          <ac:spMkLst>
            <pc:docMk/>
            <pc:sldMk cId="786491771" sldId="568"/>
            <ac:spMk id="3" creationId="{C752763B-014F-ECCD-60D7-7466071161EF}"/>
          </ac:spMkLst>
        </pc:spChg>
        <pc:picChg chg="add del mod">
          <ac:chgData name="Arthur Graus" userId="8eea4202-ed45-4e99-ae2f-24d5bb7f00de" providerId="ADAL" clId="{C83510CE-B9B0-4EF9-9DF5-14323355BB20}" dt="2023-10-09T20:09:57.534" v="8598" actId="478"/>
          <ac:picMkLst>
            <pc:docMk/>
            <pc:sldMk cId="786491771" sldId="568"/>
            <ac:picMk id="5" creationId="{3B4939B6-81D8-DACE-EDD6-8EDA027D759E}"/>
          </ac:picMkLst>
        </pc:picChg>
        <pc:picChg chg="add mod">
          <ac:chgData name="Arthur Graus" userId="8eea4202-ed45-4e99-ae2f-24d5bb7f00de" providerId="ADAL" clId="{C83510CE-B9B0-4EF9-9DF5-14323355BB20}" dt="2023-10-09T20:12:07.557" v="8697" actId="1076"/>
          <ac:picMkLst>
            <pc:docMk/>
            <pc:sldMk cId="786491771" sldId="568"/>
            <ac:picMk id="6" creationId="{144413D4-E781-13FB-A803-245C5DABF33E}"/>
          </ac:picMkLst>
        </pc:picChg>
      </pc:sldChg>
      <pc:sldChg chg="addSp delSp modSp new mod modShow">
        <pc:chgData name="Arthur Graus" userId="8eea4202-ed45-4e99-ae2f-24d5bb7f00de" providerId="ADAL" clId="{C83510CE-B9B0-4EF9-9DF5-14323355BB20}" dt="2023-10-09T20:15:50.648" v="8726" actId="478"/>
        <pc:sldMkLst>
          <pc:docMk/>
          <pc:sldMk cId="2960757577" sldId="569"/>
        </pc:sldMkLst>
        <pc:spChg chg="mod">
          <ac:chgData name="Arthur Graus" userId="8eea4202-ed45-4e99-ae2f-24d5bb7f00de" providerId="ADAL" clId="{C83510CE-B9B0-4EF9-9DF5-14323355BB20}" dt="2023-10-09T20:15:10.410" v="8709"/>
          <ac:spMkLst>
            <pc:docMk/>
            <pc:sldMk cId="2960757577" sldId="569"/>
            <ac:spMk id="2" creationId="{1A38FE0C-8837-F454-CA8F-4F99CD78E802}"/>
          </ac:spMkLst>
        </pc:spChg>
        <pc:spChg chg="mod">
          <ac:chgData name="Arthur Graus" userId="8eea4202-ed45-4e99-ae2f-24d5bb7f00de" providerId="ADAL" clId="{C83510CE-B9B0-4EF9-9DF5-14323355BB20}" dt="2023-09-20T14:26:55.339" v="1515" actId="20577"/>
          <ac:spMkLst>
            <pc:docMk/>
            <pc:sldMk cId="2960757577" sldId="569"/>
            <ac:spMk id="3" creationId="{E346DF38-98B6-0F9B-057D-443346670E4F}"/>
          </ac:spMkLst>
        </pc:spChg>
        <pc:spChg chg="add del mod">
          <ac:chgData name="Arthur Graus" userId="8eea4202-ed45-4e99-ae2f-24d5bb7f00de" providerId="ADAL" clId="{C83510CE-B9B0-4EF9-9DF5-14323355BB20}" dt="2023-10-09T20:15:50.648" v="8726" actId="478"/>
          <ac:spMkLst>
            <pc:docMk/>
            <pc:sldMk cId="2960757577" sldId="569"/>
            <ac:spMk id="5" creationId="{EA472121-B96F-BECD-BAF6-26F1E6F08234}"/>
          </ac:spMkLst>
        </pc:spChg>
        <pc:picChg chg="add del mod">
          <ac:chgData name="Arthur Graus" userId="8eea4202-ed45-4e99-ae2f-24d5bb7f00de" providerId="ADAL" clId="{C83510CE-B9B0-4EF9-9DF5-14323355BB20}" dt="2023-09-20T14:28:59.048" v="1532" actId="478"/>
          <ac:picMkLst>
            <pc:docMk/>
            <pc:sldMk cId="2960757577" sldId="569"/>
            <ac:picMk id="5" creationId="{81E42A4C-82CF-44EC-5FA7-E65B8E53D296}"/>
          </ac:picMkLst>
        </pc:picChg>
        <pc:picChg chg="add mod">
          <ac:chgData name="Arthur Graus" userId="8eea4202-ed45-4e99-ae2f-24d5bb7f00de" providerId="ADAL" clId="{C83510CE-B9B0-4EF9-9DF5-14323355BB20}" dt="2023-09-20T14:29:25.289" v="1541" actId="14100"/>
          <ac:picMkLst>
            <pc:docMk/>
            <pc:sldMk cId="2960757577" sldId="569"/>
            <ac:picMk id="7" creationId="{D3249D84-C176-7432-1533-06268CD366AE}"/>
          </ac:picMkLst>
        </pc:picChg>
      </pc:sldChg>
      <pc:sldChg chg="addSp delSp modSp add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686921428" sldId="570"/>
        </pc:sldMkLst>
        <pc:spChg chg="mod">
          <ac:chgData name="Arthur Graus" userId="8eea4202-ed45-4e99-ae2f-24d5bb7f00de" providerId="ADAL" clId="{C83510CE-B9B0-4EF9-9DF5-14323355BB20}" dt="2023-09-20T14:40:15.814" v="1653" actId="113"/>
          <ac:spMkLst>
            <pc:docMk/>
            <pc:sldMk cId="686921428" sldId="570"/>
            <ac:spMk id="2" creationId="{1A38FE0C-8837-F454-CA8F-4F99CD78E802}"/>
          </ac:spMkLst>
        </pc:spChg>
        <pc:spChg chg="mod">
          <ac:chgData name="Arthur Graus" userId="8eea4202-ed45-4e99-ae2f-24d5bb7f00de" providerId="ADAL" clId="{C83510CE-B9B0-4EF9-9DF5-14323355BB20}" dt="2023-09-20T14:30:27.031" v="1563" actId="20577"/>
          <ac:spMkLst>
            <pc:docMk/>
            <pc:sldMk cId="686921428" sldId="570"/>
            <ac:spMk id="3" creationId="{E346DF38-98B6-0F9B-057D-443346670E4F}"/>
          </ac:spMkLst>
        </pc:spChg>
        <pc:picChg chg="add del mod">
          <ac:chgData name="Arthur Graus" userId="8eea4202-ed45-4e99-ae2f-24d5bb7f00de" providerId="ADAL" clId="{C83510CE-B9B0-4EF9-9DF5-14323355BB20}" dt="2023-09-20T14:39:55.977" v="1645" actId="478"/>
          <ac:picMkLst>
            <pc:docMk/>
            <pc:sldMk cId="686921428" sldId="570"/>
            <ac:picMk id="5" creationId="{95F6DF19-8441-AC14-D11D-893A48DA0452}"/>
          </ac:picMkLst>
        </pc:picChg>
        <pc:picChg chg="del">
          <ac:chgData name="Arthur Graus" userId="8eea4202-ed45-4e99-ae2f-24d5bb7f00de" providerId="ADAL" clId="{C83510CE-B9B0-4EF9-9DF5-14323355BB20}" dt="2023-09-20T14:38:49.996" v="1619" actId="478"/>
          <ac:picMkLst>
            <pc:docMk/>
            <pc:sldMk cId="686921428" sldId="570"/>
            <ac:picMk id="7" creationId="{D3249D84-C176-7432-1533-06268CD366AE}"/>
          </ac:picMkLst>
        </pc:picChg>
        <pc:picChg chg="add mod">
          <ac:chgData name="Arthur Graus" userId="8eea4202-ed45-4e99-ae2f-24d5bb7f00de" providerId="ADAL" clId="{C83510CE-B9B0-4EF9-9DF5-14323355BB20}" dt="2023-10-09T07:47:06.367" v="5278" actId="1076"/>
          <ac:picMkLst>
            <pc:docMk/>
            <pc:sldMk cId="686921428" sldId="570"/>
            <ac:picMk id="8" creationId="{BDC123BE-9C5C-BF6A-A809-554172FC41A9}"/>
          </ac:picMkLst>
        </pc:picChg>
      </pc:sldChg>
      <pc:sldChg chg="addSp modSp new mod modShow">
        <pc:chgData name="Arthur Graus" userId="8eea4202-ed45-4e99-ae2f-24d5bb7f00de" providerId="ADAL" clId="{C83510CE-B9B0-4EF9-9DF5-14323355BB20}" dt="2023-10-09T20:13:07.308" v="8706" actId="6549"/>
        <pc:sldMkLst>
          <pc:docMk/>
          <pc:sldMk cId="2838226975" sldId="571"/>
        </pc:sldMkLst>
        <pc:spChg chg="mod">
          <ac:chgData name="Arthur Graus" userId="8eea4202-ed45-4e99-ae2f-24d5bb7f00de" providerId="ADAL" clId="{C83510CE-B9B0-4EF9-9DF5-14323355BB20}" dt="2023-10-09T20:13:07.308" v="8706" actId="6549"/>
          <ac:spMkLst>
            <pc:docMk/>
            <pc:sldMk cId="2838226975" sldId="571"/>
            <ac:spMk id="2" creationId="{DFF06D60-A633-A805-B251-2027A76C8744}"/>
          </ac:spMkLst>
        </pc:spChg>
        <pc:spChg chg="mod">
          <ac:chgData name="Arthur Graus" userId="8eea4202-ed45-4e99-ae2f-24d5bb7f00de" providerId="ADAL" clId="{C83510CE-B9B0-4EF9-9DF5-14323355BB20}" dt="2023-09-20T14:30:38.637" v="1586" actId="20577"/>
          <ac:spMkLst>
            <pc:docMk/>
            <pc:sldMk cId="2838226975" sldId="571"/>
            <ac:spMk id="3" creationId="{CB44AFAC-71F7-9624-0C7D-843B28BC9614}"/>
          </ac:spMkLst>
        </pc:spChg>
        <pc:picChg chg="add mod">
          <ac:chgData name="Arthur Graus" userId="8eea4202-ed45-4e99-ae2f-24d5bb7f00de" providerId="ADAL" clId="{C83510CE-B9B0-4EF9-9DF5-14323355BB20}" dt="2023-10-09T07:57:57.740" v="5414" actId="14100"/>
          <ac:picMkLst>
            <pc:docMk/>
            <pc:sldMk cId="2838226975" sldId="571"/>
            <ac:picMk id="5" creationId="{3185E957-C46F-5CE6-6E7C-8361CBA50048}"/>
          </ac:picMkLst>
        </pc:picChg>
      </pc:sldChg>
      <pc:sldChg chg="delSp modSp add mod or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3495562056" sldId="572"/>
        </pc:sldMkLst>
        <pc:spChg chg="mod">
          <ac:chgData name="Arthur Graus" userId="8eea4202-ed45-4e99-ae2f-24d5bb7f00de" providerId="ADAL" clId="{C83510CE-B9B0-4EF9-9DF5-14323355BB20}" dt="2023-10-03T06:44:06.544" v="2050" actId="1035"/>
          <ac:spMkLst>
            <pc:docMk/>
            <pc:sldMk cId="3495562056" sldId="572"/>
            <ac:spMk id="4" creationId="{0E6C17DD-9FED-28C3-D998-DE546F447C79}"/>
          </ac:spMkLst>
        </pc:spChg>
        <pc:spChg chg="mod">
          <ac:chgData name="Arthur Graus" userId="8eea4202-ed45-4e99-ae2f-24d5bb7f00de" providerId="ADAL" clId="{C83510CE-B9B0-4EF9-9DF5-14323355BB20}" dt="2023-10-09T19:02:15.816" v="8273" actId="1035"/>
          <ac:spMkLst>
            <pc:docMk/>
            <pc:sldMk cId="3495562056" sldId="572"/>
            <ac:spMk id="5" creationId="{DCA85F6A-C5FD-ED53-C519-0DCF16BEFDAA}"/>
          </ac:spMkLst>
        </pc:spChg>
        <pc:picChg chg="del">
          <ac:chgData name="Arthur Graus" userId="8eea4202-ed45-4e99-ae2f-24d5bb7f00de" providerId="ADAL" clId="{C83510CE-B9B0-4EF9-9DF5-14323355BB20}" dt="2023-10-03T06:41:25.303" v="2000" actId="478"/>
          <ac:picMkLst>
            <pc:docMk/>
            <pc:sldMk cId="3495562056" sldId="572"/>
            <ac:picMk id="7" creationId="{2B1550BB-6B3E-842D-7B2D-A5A7C6743CC8}"/>
          </ac:picMkLst>
        </pc:picChg>
      </pc:sldChg>
      <pc:sldChg chg="add del">
        <pc:chgData name="Arthur Graus" userId="8eea4202-ed45-4e99-ae2f-24d5bb7f00de" providerId="ADAL" clId="{C83510CE-B9B0-4EF9-9DF5-14323355BB20}" dt="2023-10-03T06:45:13.509" v="2063" actId="47"/>
        <pc:sldMkLst>
          <pc:docMk/>
          <pc:sldMk cId="429640343" sldId="573"/>
        </pc:sldMkLst>
      </pc:sldChg>
      <pc:sldChg chg="addSp delSp modSp new mod modShow chgLayout">
        <pc:chgData name="Arthur Graus" userId="8eea4202-ed45-4e99-ae2f-24d5bb7f00de" providerId="ADAL" clId="{C83510CE-B9B0-4EF9-9DF5-14323355BB20}" dt="2023-10-09T19:55:25.578" v="8323" actId="729"/>
        <pc:sldMkLst>
          <pc:docMk/>
          <pc:sldMk cId="1017010217" sldId="573"/>
        </pc:sldMkLst>
        <pc:spChg chg="del">
          <ac:chgData name="Arthur Graus" userId="8eea4202-ed45-4e99-ae2f-24d5bb7f00de" providerId="ADAL" clId="{C83510CE-B9B0-4EF9-9DF5-14323355BB20}" dt="2023-10-03T11:01:06.007" v="2110"/>
          <ac:spMkLst>
            <pc:docMk/>
            <pc:sldMk cId="1017010217" sldId="573"/>
            <ac:spMk id="2" creationId="{BBF2B13A-9D2B-CFBE-4773-959A7D9D4DD6}"/>
          </ac:spMkLst>
        </pc:spChg>
        <pc:spChg chg="mod ord">
          <ac:chgData name="Arthur Graus" userId="8eea4202-ed45-4e99-ae2f-24d5bb7f00de" providerId="ADAL" clId="{C83510CE-B9B0-4EF9-9DF5-14323355BB20}" dt="2023-10-03T11:07:01.030" v="2174" actId="6264"/>
          <ac:spMkLst>
            <pc:docMk/>
            <pc:sldMk cId="1017010217" sldId="573"/>
            <ac:spMk id="3" creationId="{AAA05F92-08E5-C20C-7DB4-083FADC231FE}"/>
          </ac:spMkLst>
        </pc:spChg>
        <pc:spChg chg="add del mod">
          <ac:chgData name="Arthur Graus" userId="8eea4202-ed45-4e99-ae2f-24d5bb7f00de" providerId="ADAL" clId="{C83510CE-B9B0-4EF9-9DF5-14323355BB20}" dt="2023-10-03T11:01:38.316" v="2114" actId="931"/>
          <ac:spMkLst>
            <pc:docMk/>
            <pc:sldMk cId="1017010217" sldId="573"/>
            <ac:spMk id="4" creationId="{D99FE8BE-F580-1ED0-A197-5377D7ADA051}"/>
          </ac:spMkLst>
        </pc:spChg>
        <pc:spChg chg="add del mod">
          <ac:chgData name="Arthur Graus" userId="8eea4202-ed45-4e99-ae2f-24d5bb7f00de" providerId="ADAL" clId="{C83510CE-B9B0-4EF9-9DF5-14323355BB20}" dt="2023-10-03T11:01:11.389" v="2113" actId="478"/>
          <ac:spMkLst>
            <pc:docMk/>
            <pc:sldMk cId="1017010217" sldId="573"/>
            <ac:spMk id="5" creationId="{F5A0DFC4-0631-5C62-2056-C298E1AEDC36}"/>
          </ac:spMkLst>
        </pc:spChg>
        <pc:spChg chg="add mod">
          <ac:chgData name="Arthur Graus" userId="8eea4202-ed45-4e99-ae2f-24d5bb7f00de" providerId="ADAL" clId="{C83510CE-B9B0-4EF9-9DF5-14323355BB20}" dt="2023-10-09T09:43:40.397" v="6289" actId="122"/>
          <ac:spMkLst>
            <pc:docMk/>
            <pc:sldMk cId="1017010217" sldId="573"/>
            <ac:spMk id="9" creationId="{C17601D4-42E5-BB18-41B4-220288B8A29F}"/>
          </ac:spMkLst>
        </pc:spChg>
        <pc:spChg chg="add del mod">
          <ac:chgData name="Arthur Graus" userId="8eea4202-ed45-4e99-ae2f-24d5bb7f00de" providerId="ADAL" clId="{C83510CE-B9B0-4EF9-9DF5-14323355BB20}" dt="2023-10-03T11:07:01.030" v="2174" actId="6264"/>
          <ac:spMkLst>
            <pc:docMk/>
            <pc:sldMk cId="1017010217" sldId="573"/>
            <ac:spMk id="12" creationId="{FA9D09E0-B9E1-085B-DA11-F396A224942E}"/>
          </ac:spMkLst>
        </pc:spChg>
        <pc:spChg chg="add del mod">
          <ac:chgData name="Arthur Graus" userId="8eea4202-ed45-4e99-ae2f-24d5bb7f00de" providerId="ADAL" clId="{C83510CE-B9B0-4EF9-9DF5-14323355BB20}" dt="2023-10-03T11:07:01.030" v="2174" actId="6264"/>
          <ac:spMkLst>
            <pc:docMk/>
            <pc:sldMk cId="1017010217" sldId="573"/>
            <ac:spMk id="13" creationId="{6B6C6AD1-7618-4625-8E2B-D1AD94FE668B}"/>
          </ac:spMkLst>
        </pc:spChg>
        <pc:spChg chg="add mod">
          <ac:chgData name="Arthur Graus" userId="8eea4202-ed45-4e99-ae2f-24d5bb7f00de" providerId="ADAL" clId="{C83510CE-B9B0-4EF9-9DF5-14323355BB20}" dt="2023-10-09T07:46:42.765" v="5276" actId="1076"/>
          <ac:spMkLst>
            <pc:docMk/>
            <pc:sldMk cId="1017010217" sldId="573"/>
            <ac:spMk id="15" creationId="{E1866A3C-2B13-408C-3CA3-B31DA9FD158E}"/>
          </ac:spMkLst>
        </pc:spChg>
        <pc:picChg chg="add mod ord">
          <ac:chgData name="Arthur Graus" userId="8eea4202-ed45-4e99-ae2f-24d5bb7f00de" providerId="ADAL" clId="{C83510CE-B9B0-4EF9-9DF5-14323355BB20}" dt="2023-10-03T11:08:41.150" v="2217" actId="1076"/>
          <ac:picMkLst>
            <pc:docMk/>
            <pc:sldMk cId="1017010217" sldId="573"/>
            <ac:picMk id="7" creationId="{BFAD97CC-A666-D44E-7FF8-0B51C0C264D1}"/>
          </ac:picMkLst>
        </pc:picChg>
        <pc:picChg chg="add mod">
          <ac:chgData name="Arthur Graus" userId="8eea4202-ed45-4e99-ae2f-24d5bb7f00de" providerId="ADAL" clId="{C83510CE-B9B0-4EF9-9DF5-14323355BB20}" dt="2023-10-03T11:05:31.084" v="2172" actId="1076"/>
          <ac:picMkLst>
            <pc:docMk/>
            <pc:sldMk cId="1017010217" sldId="573"/>
            <ac:picMk id="10" creationId="{89D6F5A6-F6C4-353B-CA26-6E0053F666C7}"/>
          </ac:picMkLst>
        </pc:picChg>
        <pc:picChg chg="add mod">
          <ac:chgData name="Arthur Graus" userId="8eea4202-ed45-4e99-ae2f-24d5bb7f00de" providerId="ADAL" clId="{C83510CE-B9B0-4EF9-9DF5-14323355BB20}" dt="2023-10-03T11:07:09.364" v="2179" actId="1076"/>
          <ac:picMkLst>
            <pc:docMk/>
            <pc:sldMk cId="1017010217" sldId="573"/>
            <ac:picMk id="11" creationId="{BA9A725F-21E2-99CA-3FDC-0A24A39E3A04}"/>
          </ac:picMkLst>
        </pc:picChg>
        <pc:picChg chg="add del mod">
          <ac:chgData name="Arthur Graus" userId="8eea4202-ed45-4e99-ae2f-24d5bb7f00de" providerId="ADAL" clId="{C83510CE-B9B0-4EF9-9DF5-14323355BB20}" dt="2023-10-03T11:02:30.132" v="2132" actId="478"/>
          <ac:picMkLst>
            <pc:docMk/>
            <pc:sldMk cId="1017010217" sldId="573"/>
            <ac:picMk id="1030" creationId="{BF3088DF-65AC-2C75-052F-63BF1F26E2B4}"/>
          </ac:picMkLst>
        </pc:picChg>
        <pc:picChg chg="add del mod">
          <ac:chgData name="Arthur Graus" userId="8eea4202-ed45-4e99-ae2f-24d5bb7f00de" providerId="ADAL" clId="{C83510CE-B9B0-4EF9-9DF5-14323355BB20}" dt="2023-10-03T11:02:58.497" v="2137" actId="478"/>
          <ac:picMkLst>
            <pc:docMk/>
            <pc:sldMk cId="1017010217" sldId="573"/>
            <ac:picMk id="1032" creationId="{5B4B78B4-E3AE-85E0-644B-1314DA1BE09B}"/>
          </ac:picMkLst>
        </pc:picChg>
        <pc:picChg chg="add mod">
          <ac:chgData name="Arthur Graus" userId="8eea4202-ed45-4e99-ae2f-24d5bb7f00de" providerId="ADAL" clId="{C83510CE-B9B0-4EF9-9DF5-14323355BB20}" dt="2023-10-03T11:08:44.534" v="2219" actId="1076"/>
          <ac:picMkLst>
            <pc:docMk/>
            <pc:sldMk cId="1017010217" sldId="573"/>
            <ac:picMk id="1034" creationId="{07394EB9-7D6E-5B92-12EA-FF0CDBE4202F}"/>
          </ac:picMkLst>
        </pc:picChg>
      </pc:sldChg>
      <pc:sldChg chg="modSp add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1586269914" sldId="574"/>
        </pc:sldMkLst>
        <pc:spChg chg="mod">
          <ac:chgData name="Arthur Graus" userId="8eea4202-ed45-4e99-ae2f-24d5bb7f00de" providerId="ADAL" clId="{C83510CE-B9B0-4EF9-9DF5-14323355BB20}" dt="2023-10-09T07:59:09.793" v="5431" actId="20577"/>
          <ac:spMkLst>
            <pc:docMk/>
            <pc:sldMk cId="1586269914" sldId="574"/>
            <ac:spMk id="3" creationId="{859048C2-AA10-45A6-A8AA-56D67CD4A918}"/>
          </ac:spMkLst>
        </pc:spChg>
        <pc:spChg chg="mod">
          <ac:chgData name="Arthur Graus" userId="8eea4202-ed45-4e99-ae2f-24d5bb7f00de" providerId="ADAL" clId="{C83510CE-B9B0-4EF9-9DF5-14323355BB20}" dt="2023-10-09T09:57:56.735" v="6374" actId="12"/>
          <ac:spMkLst>
            <pc:docMk/>
            <pc:sldMk cId="1586269914" sldId="574"/>
            <ac:spMk id="13" creationId="{FB6527D2-2454-20E6-1A30-DD378677975B}"/>
          </ac:spMkLst>
        </pc:spChg>
      </pc:sldChg>
      <pc:sldChg chg="addSp delSp modSp new del mod chgLayout">
        <pc:chgData name="Arthur Graus" userId="8eea4202-ed45-4e99-ae2f-24d5bb7f00de" providerId="ADAL" clId="{C83510CE-B9B0-4EF9-9DF5-14323355BB20}" dt="2023-10-09T07:16:41.239" v="5202" actId="2696"/>
        <pc:sldMkLst>
          <pc:docMk/>
          <pc:sldMk cId="3011172943" sldId="574"/>
        </pc:sldMkLst>
        <pc:spChg chg="add del mod">
          <ac:chgData name="Arthur Graus" userId="8eea4202-ed45-4e99-ae2f-24d5bb7f00de" providerId="ADAL" clId="{C83510CE-B9B0-4EF9-9DF5-14323355BB20}" dt="2023-10-06T11:12:31.849" v="4970" actId="11529"/>
          <ac:spMkLst>
            <pc:docMk/>
            <pc:sldMk cId="3011172943" sldId="574"/>
            <ac:spMk id="2" creationId="{0C7C3166-71F8-2F08-7F85-6FE866F35380}"/>
          </ac:spMkLst>
        </pc:spChg>
        <pc:spChg chg="del">
          <ac:chgData name="Arthur Graus" userId="8eea4202-ed45-4e99-ae2f-24d5bb7f00de" providerId="ADAL" clId="{C83510CE-B9B0-4EF9-9DF5-14323355BB20}" dt="2023-10-05T14:58:43.772" v="2252"/>
          <ac:spMkLst>
            <pc:docMk/>
            <pc:sldMk cId="3011172943" sldId="574"/>
            <ac:spMk id="2" creationId="{35645E7D-A9BE-2CB0-60AC-7873EA21A4FE}"/>
          </ac:spMkLst>
        </pc:spChg>
        <pc:spChg chg="mod ord">
          <ac:chgData name="Arthur Graus" userId="8eea4202-ed45-4e99-ae2f-24d5bb7f00de" providerId="ADAL" clId="{C83510CE-B9B0-4EF9-9DF5-14323355BB20}" dt="2023-10-05T15:14:57.296" v="2356" actId="700"/>
          <ac:spMkLst>
            <pc:docMk/>
            <pc:sldMk cId="3011172943" sldId="574"/>
            <ac:spMk id="3" creationId="{859048C2-AA10-45A6-A8AA-56D67CD4A918}"/>
          </ac:spMkLst>
        </pc:spChg>
        <pc:spChg chg="add del">
          <ac:chgData name="Arthur Graus" userId="8eea4202-ed45-4e99-ae2f-24d5bb7f00de" providerId="ADAL" clId="{C83510CE-B9B0-4EF9-9DF5-14323355BB20}" dt="2023-10-05T15:03:48.020" v="2271" actId="478"/>
          <ac:spMkLst>
            <pc:docMk/>
            <pc:sldMk cId="3011172943" sldId="574"/>
            <ac:spMk id="4" creationId="{9B1E06F7-4790-B481-D616-04C04F11B845}"/>
          </ac:spMkLst>
        </pc:spChg>
        <pc:spChg chg="add mod">
          <ac:chgData name="Arthur Graus" userId="8eea4202-ed45-4e99-ae2f-24d5bb7f00de" providerId="ADAL" clId="{C83510CE-B9B0-4EF9-9DF5-14323355BB20}" dt="2023-10-05T15:03:53.085" v="2273" actId="14100"/>
          <ac:spMkLst>
            <pc:docMk/>
            <pc:sldMk cId="3011172943" sldId="574"/>
            <ac:spMk id="5" creationId="{5FBA97E7-DAE5-AF4F-FCF4-E2F4FA2DA44A}"/>
          </ac:spMkLst>
        </pc:spChg>
        <pc:spChg chg="add mod">
          <ac:chgData name="Arthur Graus" userId="8eea4202-ed45-4e99-ae2f-24d5bb7f00de" providerId="ADAL" clId="{C83510CE-B9B0-4EF9-9DF5-14323355BB20}" dt="2023-10-06T11:12:44.052" v="4972" actId="1076"/>
          <ac:spMkLst>
            <pc:docMk/>
            <pc:sldMk cId="3011172943" sldId="574"/>
            <ac:spMk id="6" creationId="{811376DD-EC06-6163-E431-8CABF2475A8C}"/>
          </ac:spMkLst>
        </pc:spChg>
        <pc:spChg chg="add del mod">
          <ac:chgData name="Arthur Graus" userId="8eea4202-ed45-4e99-ae2f-24d5bb7f00de" providerId="ADAL" clId="{C83510CE-B9B0-4EF9-9DF5-14323355BB20}" dt="2023-10-05T15:14:23.474" v="2349" actId="6264"/>
          <ac:spMkLst>
            <pc:docMk/>
            <pc:sldMk cId="3011172943" sldId="574"/>
            <ac:spMk id="9" creationId="{7343F931-65D0-0312-032A-FB81B40AE9ED}"/>
          </ac:spMkLst>
        </pc:spChg>
        <pc:spChg chg="add del mod">
          <ac:chgData name="Arthur Graus" userId="8eea4202-ed45-4e99-ae2f-24d5bb7f00de" providerId="ADAL" clId="{C83510CE-B9B0-4EF9-9DF5-14323355BB20}" dt="2023-10-05T15:14:23.474" v="2349" actId="6264"/>
          <ac:spMkLst>
            <pc:docMk/>
            <pc:sldMk cId="3011172943" sldId="574"/>
            <ac:spMk id="10" creationId="{7C6D318A-3946-05EC-9BBA-F7A497052DFC}"/>
          </ac:spMkLst>
        </pc:spChg>
        <pc:spChg chg="add del mod">
          <ac:chgData name="Arthur Graus" userId="8eea4202-ed45-4e99-ae2f-24d5bb7f00de" providerId="ADAL" clId="{C83510CE-B9B0-4EF9-9DF5-14323355BB20}" dt="2023-10-05T15:14:51.074" v="2355" actId="6264"/>
          <ac:spMkLst>
            <pc:docMk/>
            <pc:sldMk cId="3011172943" sldId="574"/>
            <ac:spMk id="11" creationId="{F26CA973-A17E-B7F7-CE45-B2F136C4A5A6}"/>
          </ac:spMkLst>
        </pc:spChg>
        <pc:spChg chg="add del mod">
          <ac:chgData name="Arthur Graus" userId="8eea4202-ed45-4e99-ae2f-24d5bb7f00de" providerId="ADAL" clId="{C83510CE-B9B0-4EF9-9DF5-14323355BB20}" dt="2023-10-05T15:14:51.074" v="2355" actId="6264"/>
          <ac:spMkLst>
            <pc:docMk/>
            <pc:sldMk cId="3011172943" sldId="574"/>
            <ac:spMk id="12" creationId="{D193FA9A-497A-3294-E900-B57560513CA5}"/>
          </ac:spMkLst>
        </pc:spChg>
        <pc:spChg chg="add mod ord">
          <ac:chgData name="Arthur Graus" userId="8eea4202-ed45-4e99-ae2f-24d5bb7f00de" providerId="ADAL" clId="{C83510CE-B9B0-4EF9-9DF5-14323355BB20}" dt="2023-10-06T11:14:02.363" v="5023" actId="14100"/>
          <ac:spMkLst>
            <pc:docMk/>
            <pc:sldMk cId="3011172943" sldId="574"/>
            <ac:spMk id="13" creationId="{FB6527D2-2454-20E6-1A30-DD378677975B}"/>
          </ac:spMkLst>
        </pc:spChg>
        <pc:picChg chg="add mod">
          <ac:chgData name="Arthur Graus" userId="8eea4202-ed45-4e99-ae2f-24d5bb7f00de" providerId="ADAL" clId="{C83510CE-B9B0-4EF9-9DF5-14323355BB20}" dt="2023-10-06T11:12:17.750" v="4966" actId="1076"/>
          <ac:picMkLst>
            <pc:docMk/>
            <pc:sldMk cId="3011172943" sldId="574"/>
            <ac:picMk id="7" creationId="{3372FA72-76F6-08ED-0D40-7AB6453A44F6}"/>
          </ac:picMkLst>
        </pc:picChg>
        <pc:picChg chg="add del mod">
          <ac:chgData name="Arthur Graus" userId="8eea4202-ed45-4e99-ae2f-24d5bb7f00de" providerId="ADAL" clId="{C83510CE-B9B0-4EF9-9DF5-14323355BB20}" dt="2023-10-06T09:52:58.061" v="4938" actId="478"/>
          <ac:picMkLst>
            <pc:docMk/>
            <pc:sldMk cId="3011172943" sldId="574"/>
            <ac:picMk id="8" creationId="{A434E8C4-FED9-4BDC-28DE-1DB1DC4D0A6B}"/>
          </ac:picMkLst>
        </pc:picChg>
        <pc:picChg chg="add del mod">
          <ac:chgData name="Arthur Graus" userId="8eea4202-ed45-4e99-ae2f-24d5bb7f00de" providerId="ADAL" clId="{C83510CE-B9B0-4EF9-9DF5-14323355BB20}" dt="2023-10-06T11:12:48.234" v="4973" actId="1076"/>
          <ac:picMkLst>
            <pc:docMk/>
            <pc:sldMk cId="3011172943" sldId="574"/>
            <ac:picMk id="1026" creationId="{152F43EB-6DBB-75BB-623B-BE6EAC4F37D9}"/>
          </ac:picMkLst>
        </pc:picChg>
        <pc:picChg chg="add del mod">
          <ac:chgData name="Arthur Graus" userId="8eea4202-ed45-4e99-ae2f-24d5bb7f00de" providerId="ADAL" clId="{C83510CE-B9B0-4EF9-9DF5-14323355BB20}" dt="2023-10-05T14:58:51.212" v="2253" actId="478"/>
          <ac:picMkLst>
            <pc:docMk/>
            <pc:sldMk cId="3011172943" sldId="574"/>
            <ac:picMk id="1028" creationId="{681B83D0-7E93-3F45-B638-30D96AC03B02}"/>
          </ac:picMkLst>
        </pc:picChg>
        <pc:picChg chg="add mod ord">
          <ac:chgData name="Arthur Graus" userId="8eea4202-ed45-4e99-ae2f-24d5bb7f00de" providerId="ADAL" clId="{C83510CE-B9B0-4EF9-9DF5-14323355BB20}" dt="2023-10-06T09:54:08.442" v="4958" actId="1076"/>
          <ac:picMkLst>
            <pc:docMk/>
            <pc:sldMk cId="3011172943" sldId="574"/>
            <ac:picMk id="1030" creationId="{A4A4562B-948D-2455-2703-6F15FD844508}"/>
          </ac:picMkLst>
        </pc:picChg>
        <pc:picChg chg="add mod">
          <ac:chgData name="Arthur Graus" userId="8eea4202-ed45-4e99-ae2f-24d5bb7f00de" providerId="ADAL" clId="{C83510CE-B9B0-4EF9-9DF5-14323355BB20}" dt="2023-10-06T11:12:08.281" v="4965" actId="1076"/>
          <ac:picMkLst>
            <pc:docMk/>
            <pc:sldMk cId="3011172943" sldId="574"/>
            <ac:picMk id="1036" creationId="{31F34136-8FF5-565E-0D19-12B103EF84BF}"/>
          </ac:picMkLst>
        </pc:picChg>
        <pc:picChg chg="add del mod">
          <ac:chgData name="Arthur Graus" userId="8eea4202-ed45-4e99-ae2f-24d5bb7f00de" providerId="ADAL" clId="{C83510CE-B9B0-4EF9-9DF5-14323355BB20}" dt="2023-10-05T15:13:16.517" v="2327" actId="478"/>
          <ac:picMkLst>
            <pc:docMk/>
            <pc:sldMk cId="3011172943" sldId="574"/>
            <ac:picMk id="1038" creationId="{09361DCD-48FC-55E7-4AD7-2C7D4554925E}"/>
          </ac:picMkLst>
        </pc:picChg>
      </pc:sldChg>
      <pc:sldChg chg="addSp delSp modSp new mod modClrScheme modShow chgLayout">
        <pc:chgData name="Arthur Graus" userId="8eea4202-ed45-4e99-ae2f-24d5bb7f00de" providerId="ADAL" clId="{C83510CE-B9B0-4EF9-9DF5-14323355BB20}" dt="2023-10-09T19:55:25.578" v="8323" actId="729"/>
        <pc:sldMkLst>
          <pc:docMk/>
          <pc:sldMk cId="3325050117" sldId="575"/>
        </pc:sldMkLst>
        <pc:spChg chg="mod ord">
          <ac:chgData name="Arthur Graus" userId="8eea4202-ed45-4e99-ae2f-24d5bb7f00de" providerId="ADAL" clId="{C83510CE-B9B0-4EF9-9DF5-14323355BB20}" dt="2023-10-09T15:53:37.480" v="7218" actId="20577"/>
          <ac:spMkLst>
            <pc:docMk/>
            <pc:sldMk cId="3325050117" sldId="575"/>
            <ac:spMk id="2" creationId="{5FDAB308-9343-2254-6C81-E3436D1379E7}"/>
          </ac:spMkLst>
        </pc:spChg>
        <pc:spChg chg="mod ord">
          <ac:chgData name="Arthur Graus" userId="8eea4202-ed45-4e99-ae2f-24d5bb7f00de" providerId="ADAL" clId="{C83510CE-B9B0-4EF9-9DF5-14323355BB20}" dt="2023-10-09T08:01:27.491" v="5504" actId="20577"/>
          <ac:spMkLst>
            <pc:docMk/>
            <pc:sldMk cId="3325050117" sldId="575"/>
            <ac:spMk id="3" creationId="{0E7E5EC4-7D27-1711-48CD-DF20505D564B}"/>
          </ac:spMkLst>
        </pc:spChg>
        <pc:spChg chg="add del mod ord">
          <ac:chgData name="Arthur Graus" userId="8eea4202-ed45-4e99-ae2f-24d5bb7f00de" providerId="ADAL" clId="{C83510CE-B9B0-4EF9-9DF5-14323355BB20}" dt="2023-10-09T07:57:04.295" v="5409" actId="700"/>
          <ac:spMkLst>
            <pc:docMk/>
            <pc:sldMk cId="3325050117" sldId="575"/>
            <ac:spMk id="5" creationId="{E4906F1A-5910-8CE9-B0BE-1D71D7BF1157}"/>
          </ac:spMkLst>
        </pc:spChg>
        <pc:picChg chg="add mod">
          <ac:chgData name="Arthur Graus" userId="8eea4202-ed45-4e99-ae2f-24d5bb7f00de" providerId="ADAL" clId="{C83510CE-B9B0-4EF9-9DF5-14323355BB20}" dt="2023-10-05T15:07:21.736" v="2310" actId="1076"/>
          <ac:picMkLst>
            <pc:docMk/>
            <pc:sldMk cId="3325050117" sldId="575"/>
            <ac:picMk id="4" creationId="{C31399A0-D029-3A32-3F55-333598334E08}"/>
          </ac:picMkLst>
        </pc:picChg>
        <pc:picChg chg="add mod">
          <ac:chgData name="Arthur Graus" userId="8eea4202-ed45-4e99-ae2f-24d5bb7f00de" providerId="ADAL" clId="{C83510CE-B9B0-4EF9-9DF5-14323355BB20}" dt="2023-10-05T15:07:02.223" v="2306" actId="14100"/>
          <ac:picMkLst>
            <pc:docMk/>
            <pc:sldMk cId="3325050117" sldId="575"/>
            <ac:picMk id="2050" creationId="{CB2466C2-0F95-E36A-D43F-257BB150E6F2}"/>
          </ac:picMkLst>
        </pc:picChg>
      </pc:sldChg>
      <pc:sldChg chg="modSp add del mod">
        <pc:chgData name="Arthur Graus" userId="8eea4202-ed45-4e99-ae2f-24d5bb7f00de" providerId="ADAL" clId="{C83510CE-B9B0-4EF9-9DF5-14323355BB20}" dt="2023-10-05T15:25:45.098" v="2905" actId="47"/>
        <pc:sldMkLst>
          <pc:docMk/>
          <pc:sldMk cId="1982909955" sldId="576"/>
        </pc:sldMkLst>
        <pc:spChg chg="mod">
          <ac:chgData name="Arthur Graus" userId="8eea4202-ed45-4e99-ae2f-24d5bb7f00de" providerId="ADAL" clId="{C83510CE-B9B0-4EF9-9DF5-14323355BB20}" dt="2023-10-05T15:23:26.895" v="2762" actId="20577"/>
          <ac:spMkLst>
            <pc:docMk/>
            <pc:sldMk cId="1982909955" sldId="576"/>
            <ac:spMk id="2" creationId="{5FDAB308-9343-2254-6C81-E3436D1379E7}"/>
          </ac:spMkLst>
        </pc:spChg>
      </pc:sldChg>
      <pc:sldChg chg="addSp delSp modSp new del mod ord">
        <pc:chgData name="Arthur Graus" userId="8eea4202-ed45-4e99-ae2f-24d5bb7f00de" providerId="ADAL" clId="{C83510CE-B9B0-4EF9-9DF5-14323355BB20}" dt="2023-10-09T07:16:41.239" v="5202" actId="2696"/>
        <pc:sldMkLst>
          <pc:docMk/>
          <pc:sldMk cId="2395325701" sldId="576"/>
        </pc:sldMkLst>
        <pc:spChg chg="mod">
          <ac:chgData name="Arthur Graus" userId="8eea4202-ed45-4e99-ae2f-24d5bb7f00de" providerId="ADAL" clId="{C83510CE-B9B0-4EF9-9DF5-14323355BB20}" dt="2023-10-06T09:05:36.077" v="4679" actId="1036"/>
          <ac:spMkLst>
            <pc:docMk/>
            <pc:sldMk cId="2395325701" sldId="576"/>
            <ac:spMk id="2" creationId="{4A97C25C-B6FC-5089-CEBD-2B1C9681EEA0}"/>
          </ac:spMkLst>
        </pc:spChg>
        <pc:spChg chg="mod">
          <ac:chgData name="Arthur Graus" userId="8eea4202-ed45-4e99-ae2f-24d5bb7f00de" providerId="ADAL" clId="{C83510CE-B9B0-4EF9-9DF5-14323355BB20}" dt="2023-10-06T07:52:05.226" v="3744" actId="20577"/>
          <ac:spMkLst>
            <pc:docMk/>
            <pc:sldMk cId="2395325701" sldId="576"/>
            <ac:spMk id="3" creationId="{F1C30938-052B-8389-3BC9-FCC1B51E1210}"/>
          </ac:spMkLst>
        </pc:spChg>
        <pc:spChg chg="add mod">
          <ac:chgData name="Arthur Graus" userId="8eea4202-ed45-4e99-ae2f-24d5bb7f00de" providerId="ADAL" clId="{C83510CE-B9B0-4EF9-9DF5-14323355BB20}" dt="2023-10-06T09:03:06.316" v="4648" actId="1035"/>
          <ac:spMkLst>
            <pc:docMk/>
            <pc:sldMk cId="2395325701" sldId="576"/>
            <ac:spMk id="6" creationId="{043DBBF4-5B67-09D9-2C35-7525A22DC8DC}"/>
          </ac:spMkLst>
        </pc:spChg>
        <pc:picChg chg="add mod">
          <ac:chgData name="Arthur Graus" userId="8eea4202-ed45-4e99-ae2f-24d5bb7f00de" providerId="ADAL" clId="{C83510CE-B9B0-4EF9-9DF5-14323355BB20}" dt="2023-10-06T09:03:06.316" v="4648" actId="1035"/>
          <ac:picMkLst>
            <pc:docMk/>
            <pc:sldMk cId="2395325701" sldId="576"/>
            <ac:picMk id="5" creationId="{50E5A761-8855-64C5-3A2A-791B2E92B88F}"/>
          </ac:picMkLst>
        </pc:picChg>
        <pc:picChg chg="add mod">
          <ac:chgData name="Arthur Graus" userId="8eea4202-ed45-4e99-ae2f-24d5bb7f00de" providerId="ADAL" clId="{C83510CE-B9B0-4EF9-9DF5-14323355BB20}" dt="2023-10-06T09:05:30.497" v="4666" actId="1036"/>
          <ac:picMkLst>
            <pc:docMk/>
            <pc:sldMk cId="2395325701" sldId="576"/>
            <ac:picMk id="1026" creationId="{8160EF31-E7A0-0624-80C3-BBA7585576C8}"/>
          </ac:picMkLst>
        </pc:picChg>
        <pc:picChg chg="add del mod">
          <ac:chgData name="Arthur Graus" userId="8eea4202-ed45-4e99-ae2f-24d5bb7f00de" providerId="ADAL" clId="{C83510CE-B9B0-4EF9-9DF5-14323355BB20}" dt="2023-10-06T07:56:26.594" v="3872" actId="478"/>
          <ac:picMkLst>
            <pc:docMk/>
            <pc:sldMk cId="2395325701" sldId="576"/>
            <ac:picMk id="1028" creationId="{1CF6DCF5-3A4B-7E05-F124-CC01B70E7EC9}"/>
          </ac:picMkLst>
        </pc:picChg>
      </pc:sldChg>
      <pc:sldChg chg="add mod or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3551166966" sldId="576"/>
        </pc:sldMkLst>
      </pc:sldChg>
      <pc:sldChg chg="addSp delSp modSp new mod or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1837154604" sldId="577"/>
        </pc:sldMkLst>
        <pc:spChg chg="mod">
          <ac:chgData name="Arthur Graus" userId="8eea4202-ed45-4e99-ae2f-24d5bb7f00de" providerId="ADAL" clId="{C83510CE-B9B0-4EF9-9DF5-14323355BB20}" dt="2023-10-09T19:03:01.607" v="8297" actId="20577"/>
          <ac:spMkLst>
            <pc:docMk/>
            <pc:sldMk cId="1837154604" sldId="577"/>
            <ac:spMk id="2" creationId="{6A3862DE-69BD-AD8C-EE9A-8DD4B15DEBFE}"/>
          </ac:spMkLst>
        </pc:spChg>
        <pc:spChg chg="mod">
          <ac:chgData name="Arthur Graus" userId="8eea4202-ed45-4e99-ae2f-24d5bb7f00de" providerId="ADAL" clId="{C83510CE-B9B0-4EF9-9DF5-14323355BB20}" dt="2023-10-06T09:32:22.603" v="4932" actId="20577"/>
          <ac:spMkLst>
            <pc:docMk/>
            <pc:sldMk cId="1837154604" sldId="577"/>
            <ac:spMk id="3" creationId="{DDA298B5-A019-9139-62B1-B036EA2CC13C}"/>
          </ac:spMkLst>
        </pc:spChg>
        <pc:picChg chg="add del mod">
          <ac:chgData name="Arthur Graus" userId="8eea4202-ed45-4e99-ae2f-24d5bb7f00de" providerId="ADAL" clId="{C83510CE-B9B0-4EF9-9DF5-14323355BB20}" dt="2023-10-06T08:51:23.858" v="4522" actId="478"/>
          <ac:picMkLst>
            <pc:docMk/>
            <pc:sldMk cId="1837154604" sldId="577"/>
            <ac:picMk id="5" creationId="{17CF8598-D515-642D-632E-CC02A953F0B2}"/>
          </ac:picMkLst>
        </pc:picChg>
        <pc:picChg chg="add del mod">
          <ac:chgData name="Arthur Graus" userId="8eea4202-ed45-4e99-ae2f-24d5bb7f00de" providerId="ADAL" clId="{C83510CE-B9B0-4EF9-9DF5-14323355BB20}" dt="2023-10-06T08:56:08.426" v="4527" actId="478"/>
          <ac:picMkLst>
            <pc:docMk/>
            <pc:sldMk cId="1837154604" sldId="577"/>
            <ac:picMk id="7" creationId="{33FD93DF-F67C-915B-4F89-AD70788DDC53}"/>
          </ac:picMkLst>
        </pc:picChg>
        <pc:picChg chg="add mod">
          <ac:chgData name="Arthur Graus" userId="8eea4202-ed45-4e99-ae2f-24d5bb7f00de" providerId="ADAL" clId="{C83510CE-B9B0-4EF9-9DF5-14323355BB20}" dt="2023-10-06T09:04:52.135" v="4655" actId="1076"/>
          <ac:picMkLst>
            <pc:docMk/>
            <pc:sldMk cId="1837154604" sldId="577"/>
            <ac:picMk id="9" creationId="{CD37B05E-BFB7-DEED-3FEC-D5635D904374}"/>
          </ac:picMkLst>
        </pc:picChg>
      </pc:sldChg>
      <pc:sldChg chg="addSp delSp modSp new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3475069048" sldId="578"/>
        </pc:sldMkLst>
        <pc:spChg chg="del mod">
          <ac:chgData name="Arthur Graus" userId="8eea4202-ed45-4e99-ae2f-24d5bb7f00de" providerId="ADAL" clId="{C83510CE-B9B0-4EF9-9DF5-14323355BB20}" dt="2023-10-06T09:12:27.073" v="4781" actId="478"/>
          <ac:spMkLst>
            <pc:docMk/>
            <pc:sldMk cId="3475069048" sldId="578"/>
            <ac:spMk id="2" creationId="{491DACF7-3B1E-CF3B-2691-1E640BA1D215}"/>
          </ac:spMkLst>
        </pc:spChg>
        <pc:spChg chg="del mod">
          <ac:chgData name="Arthur Graus" userId="8eea4202-ed45-4e99-ae2f-24d5bb7f00de" providerId="ADAL" clId="{C83510CE-B9B0-4EF9-9DF5-14323355BB20}" dt="2023-10-09T06:58:28.717" v="5048" actId="478"/>
          <ac:spMkLst>
            <pc:docMk/>
            <pc:sldMk cId="3475069048" sldId="578"/>
            <ac:spMk id="3" creationId="{06B6492C-0598-CB8D-7DA3-F7FEF42E1AB4}"/>
          </ac:spMkLst>
        </pc:spChg>
        <pc:spChg chg="add del mod">
          <ac:chgData name="Arthur Graus" userId="8eea4202-ed45-4e99-ae2f-24d5bb7f00de" providerId="ADAL" clId="{C83510CE-B9B0-4EF9-9DF5-14323355BB20}" dt="2023-10-09T06:58:30.933" v="5049" actId="478"/>
          <ac:spMkLst>
            <pc:docMk/>
            <pc:sldMk cId="3475069048" sldId="578"/>
            <ac:spMk id="4" creationId="{0E2BA9D9-5ECF-2B67-495A-F29E0F1E3CAC}"/>
          </ac:spMkLst>
        </pc:spChg>
        <pc:spChg chg="add mod">
          <ac:chgData name="Arthur Graus" userId="8eea4202-ed45-4e99-ae2f-24d5bb7f00de" providerId="ADAL" clId="{C83510CE-B9B0-4EF9-9DF5-14323355BB20}" dt="2023-10-09T06:59:02.446" v="5066" actId="1036"/>
          <ac:spMkLst>
            <pc:docMk/>
            <pc:sldMk cId="3475069048" sldId="578"/>
            <ac:spMk id="5" creationId="{891409F9-A5F2-5C00-B752-D6CD784A3159}"/>
          </ac:spMkLst>
        </pc:spChg>
        <pc:picChg chg="add del mod">
          <ac:chgData name="Arthur Graus" userId="8eea4202-ed45-4e99-ae2f-24d5bb7f00de" providerId="ADAL" clId="{C83510CE-B9B0-4EF9-9DF5-14323355BB20}" dt="2023-10-09T07:04:50.007" v="5072" actId="22"/>
          <ac:picMkLst>
            <pc:docMk/>
            <pc:sldMk cId="3475069048" sldId="578"/>
            <ac:picMk id="7" creationId="{53E8FABF-E945-7F37-E34F-D971A25E55F1}"/>
          </ac:picMkLst>
        </pc:picChg>
        <pc:picChg chg="add mod">
          <ac:chgData name="Arthur Graus" userId="8eea4202-ed45-4e99-ae2f-24d5bb7f00de" providerId="ADAL" clId="{C83510CE-B9B0-4EF9-9DF5-14323355BB20}" dt="2023-10-09T07:05:38.899" v="5083" actId="14100"/>
          <ac:picMkLst>
            <pc:docMk/>
            <pc:sldMk cId="3475069048" sldId="578"/>
            <ac:picMk id="9" creationId="{BB6F0E9A-5DE2-EB7A-ADC3-CA7C911C1799}"/>
          </ac:picMkLst>
        </pc:picChg>
        <pc:picChg chg="add del mod">
          <ac:chgData name="Arthur Graus" userId="8eea4202-ed45-4e99-ae2f-24d5bb7f00de" providerId="ADAL" clId="{C83510CE-B9B0-4EF9-9DF5-14323355BB20}" dt="2023-10-09T07:05:31.390" v="5081" actId="478"/>
          <ac:picMkLst>
            <pc:docMk/>
            <pc:sldMk cId="3475069048" sldId="578"/>
            <ac:picMk id="2050" creationId="{D2AA74D0-ED6B-1B78-344B-931153E3553E}"/>
          </ac:picMkLst>
        </pc:picChg>
      </pc:sldChg>
      <pc:sldChg chg="modSp add del mod">
        <pc:chgData name="Arthur Graus" userId="8eea4202-ed45-4e99-ae2f-24d5bb7f00de" providerId="ADAL" clId="{C83510CE-B9B0-4EF9-9DF5-14323355BB20}" dt="2023-10-09T07:07:09.276" v="5084" actId="47"/>
        <pc:sldMkLst>
          <pc:docMk/>
          <pc:sldMk cId="4153896493" sldId="579"/>
        </pc:sldMkLst>
        <pc:spChg chg="mod">
          <ac:chgData name="Arthur Graus" userId="8eea4202-ed45-4e99-ae2f-24d5bb7f00de" providerId="ADAL" clId="{C83510CE-B9B0-4EF9-9DF5-14323355BB20}" dt="2023-10-06T09:11:43.328" v="4778" actId="20577"/>
          <ac:spMkLst>
            <pc:docMk/>
            <pc:sldMk cId="4153896493" sldId="579"/>
            <ac:spMk id="3" creationId="{06B6492C-0598-CB8D-7DA3-F7FEF42E1AB4}"/>
          </ac:spMkLst>
        </pc:spChg>
        <pc:picChg chg="mod">
          <ac:chgData name="Arthur Graus" userId="8eea4202-ed45-4e99-ae2f-24d5bb7f00de" providerId="ADAL" clId="{C83510CE-B9B0-4EF9-9DF5-14323355BB20}" dt="2023-10-06T09:11:35.457" v="4759" actId="14100"/>
          <ac:picMkLst>
            <pc:docMk/>
            <pc:sldMk cId="4153896493" sldId="579"/>
            <ac:picMk id="2050" creationId="{D2AA74D0-ED6B-1B78-344B-931153E3553E}"/>
          </ac:picMkLst>
        </pc:picChg>
      </pc:sldChg>
      <pc:sldChg chg="modSp add mod or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2315951479" sldId="580"/>
        </pc:sldMkLst>
        <pc:spChg chg="mod">
          <ac:chgData name="Arthur Graus" userId="8eea4202-ed45-4e99-ae2f-24d5bb7f00de" providerId="ADAL" clId="{C83510CE-B9B0-4EF9-9DF5-14323355BB20}" dt="2023-10-06T09:23:46.195" v="4852" actId="13926"/>
          <ac:spMkLst>
            <pc:docMk/>
            <pc:sldMk cId="2315951479" sldId="580"/>
            <ac:spMk id="4" creationId="{0E6C17DD-9FED-28C3-D998-DE546F447C79}"/>
          </ac:spMkLst>
        </pc:spChg>
        <pc:spChg chg="mod">
          <ac:chgData name="Arthur Graus" userId="8eea4202-ed45-4e99-ae2f-24d5bb7f00de" providerId="ADAL" clId="{C83510CE-B9B0-4EF9-9DF5-14323355BB20}" dt="2023-10-09T15:47:54.363" v="7138" actId="255"/>
          <ac:spMkLst>
            <pc:docMk/>
            <pc:sldMk cId="2315951479" sldId="580"/>
            <ac:spMk id="5" creationId="{DCA85F6A-C5FD-ED53-C519-0DCF16BEFDAA}"/>
          </ac:spMkLst>
        </pc:spChg>
      </pc:sldChg>
      <pc:sldChg chg="new del">
        <pc:chgData name="Arthur Graus" userId="8eea4202-ed45-4e99-ae2f-24d5bb7f00de" providerId="ADAL" clId="{C83510CE-B9B0-4EF9-9DF5-14323355BB20}" dt="2023-10-09T08:10:49.711" v="5546" actId="47"/>
        <pc:sldMkLst>
          <pc:docMk/>
          <pc:sldMk cId="790889330" sldId="581"/>
        </pc:sldMkLst>
      </pc:sldChg>
      <pc:sldChg chg="addSp modSp new del ord">
        <pc:chgData name="Arthur Graus" userId="8eea4202-ed45-4e99-ae2f-24d5bb7f00de" providerId="ADAL" clId="{C83510CE-B9B0-4EF9-9DF5-14323355BB20}" dt="2023-10-09T06:57:35.420" v="5046" actId="47"/>
        <pc:sldMkLst>
          <pc:docMk/>
          <pc:sldMk cId="1749273513" sldId="581"/>
        </pc:sldMkLst>
        <pc:picChg chg="add mod">
          <ac:chgData name="Arthur Graus" userId="8eea4202-ed45-4e99-ae2f-24d5bb7f00de" providerId="ADAL" clId="{C83510CE-B9B0-4EF9-9DF5-14323355BB20}" dt="2023-10-06T13:54:49.488" v="5032" actId="14100"/>
          <ac:picMkLst>
            <pc:docMk/>
            <pc:sldMk cId="1749273513" sldId="581"/>
            <ac:picMk id="3074" creationId="{B45B3E37-AA87-E638-252F-0B145BB7D6EF}"/>
          </ac:picMkLst>
        </pc:picChg>
      </pc:sldChg>
      <pc:sldChg chg="modSp new del mod">
        <pc:chgData name="Arthur Graus" userId="8eea4202-ed45-4e99-ae2f-24d5bb7f00de" providerId="ADAL" clId="{C83510CE-B9B0-4EF9-9DF5-14323355BB20}" dt="2023-10-09T07:59:13.816" v="5432" actId="47"/>
        <pc:sldMkLst>
          <pc:docMk/>
          <pc:sldMk cId="2534556330" sldId="581"/>
        </pc:sldMkLst>
        <pc:spChg chg="mod">
          <ac:chgData name="Arthur Graus" userId="8eea4202-ed45-4e99-ae2f-24d5bb7f00de" providerId="ADAL" clId="{C83510CE-B9B0-4EF9-9DF5-14323355BB20}" dt="2023-10-09T07:48:53.964" v="5374" actId="20577"/>
          <ac:spMkLst>
            <pc:docMk/>
            <pc:sldMk cId="2534556330" sldId="581"/>
            <ac:spMk id="3" creationId="{0D9D06E4-D2F8-D4D4-A291-CB75373D006F}"/>
          </ac:spMkLst>
        </pc:spChg>
      </pc:sldChg>
      <pc:sldChg chg="addSp modSp new del mod">
        <pc:chgData name="Arthur Graus" userId="8eea4202-ed45-4e99-ae2f-24d5bb7f00de" providerId="ADAL" clId="{C83510CE-B9B0-4EF9-9DF5-14323355BB20}" dt="2023-10-09T06:57:54.969" v="5047" actId="47"/>
        <pc:sldMkLst>
          <pc:docMk/>
          <pc:sldMk cId="1690972323" sldId="582"/>
        </pc:sldMkLst>
        <pc:picChg chg="add mod">
          <ac:chgData name="Arthur Graus" userId="8eea4202-ed45-4e99-ae2f-24d5bb7f00de" providerId="ADAL" clId="{C83510CE-B9B0-4EF9-9DF5-14323355BB20}" dt="2023-10-06T13:55:48.777" v="5035" actId="14100"/>
          <ac:picMkLst>
            <pc:docMk/>
            <pc:sldMk cId="1690972323" sldId="582"/>
            <ac:picMk id="5" creationId="{E5651851-AE4B-4946-0190-55EC89C1F2E3}"/>
          </ac:picMkLst>
        </pc:picChg>
      </pc:sldChg>
      <pc:sldChg chg="new del">
        <pc:chgData name="Arthur Graus" userId="8eea4202-ed45-4e99-ae2f-24d5bb7f00de" providerId="ADAL" clId="{C83510CE-B9B0-4EF9-9DF5-14323355BB20}" dt="2023-10-09T08:10:51.574" v="5547" actId="47"/>
        <pc:sldMkLst>
          <pc:docMk/>
          <pc:sldMk cId="2171397472" sldId="582"/>
        </pc:sldMkLst>
      </pc:sldChg>
      <pc:sldChg chg="addSp delSp modSp new del">
        <pc:chgData name="Arthur Graus" userId="8eea4202-ed45-4e99-ae2f-24d5bb7f00de" providerId="ADAL" clId="{C83510CE-B9B0-4EF9-9DF5-14323355BB20}" dt="2023-10-06T13:57:16.463" v="5045" actId="47"/>
        <pc:sldMkLst>
          <pc:docMk/>
          <pc:sldMk cId="2507768948" sldId="583"/>
        </pc:sldMkLst>
        <pc:picChg chg="add del mod">
          <ac:chgData name="Arthur Graus" userId="8eea4202-ed45-4e99-ae2f-24d5bb7f00de" providerId="ADAL" clId="{C83510CE-B9B0-4EF9-9DF5-14323355BB20}" dt="2023-10-06T13:57:13.964" v="5044" actId="478"/>
          <ac:picMkLst>
            <pc:docMk/>
            <pc:sldMk cId="2507768948" sldId="583"/>
            <ac:picMk id="4" creationId="{4EA1F7B1-7B1D-B046-8E69-F1225A850085}"/>
          </ac:picMkLst>
        </pc:picChg>
      </pc:sldChg>
      <pc:sldChg chg="modSp new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2826273467" sldId="583"/>
        </pc:sldMkLst>
        <pc:spChg chg="mod">
          <ac:chgData name="Arthur Graus" userId="8eea4202-ed45-4e99-ae2f-24d5bb7f00de" providerId="ADAL" clId="{C83510CE-B9B0-4EF9-9DF5-14323355BB20}" dt="2023-10-09T18:58:32.434" v="8170" actId="14100"/>
          <ac:spMkLst>
            <pc:docMk/>
            <pc:sldMk cId="2826273467" sldId="583"/>
            <ac:spMk id="2" creationId="{32454B81-F7B5-B951-76E6-09E893C4AE01}"/>
          </ac:spMkLst>
        </pc:spChg>
        <pc:spChg chg="mod">
          <ac:chgData name="Arthur Graus" userId="8eea4202-ed45-4e99-ae2f-24d5bb7f00de" providerId="ADAL" clId="{C83510CE-B9B0-4EF9-9DF5-14323355BB20}" dt="2023-10-09T18:59:06.178" v="8190" actId="14100"/>
          <ac:spMkLst>
            <pc:docMk/>
            <pc:sldMk cId="2826273467" sldId="583"/>
            <ac:spMk id="3" creationId="{3E20C1C6-0076-CBE5-FB2D-1E48ED5218BB}"/>
          </ac:spMkLst>
        </pc:spChg>
      </pc:sldChg>
      <pc:sldChg chg="addSp delSp modSp new mod modShow">
        <pc:chgData name="Arthur Graus" userId="8eea4202-ed45-4e99-ae2f-24d5bb7f00de" providerId="ADAL" clId="{C83510CE-B9B0-4EF9-9DF5-14323355BB20}" dt="2023-10-09T20:13:21.652" v="8707" actId="1076"/>
        <pc:sldMkLst>
          <pc:docMk/>
          <pc:sldMk cId="232847421" sldId="584"/>
        </pc:sldMkLst>
        <pc:spChg chg="del mod">
          <ac:chgData name="Arthur Graus" userId="8eea4202-ed45-4e99-ae2f-24d5bb7f00de" providerId="ADAL" clId="{C83510CE-B9B0-4EF9-9DF5-14323355BB20}" dt="2023-10-09T15:56:31.364" v="7245" actId="478"/>
          <ac:spMkLst>
            <pc:docMk/>
            <pc:sldMk cId="232847421" sldId="584"/>
            <ac:spMk id="2" creationId="{D5AAAA7E-FEBE-17AD-2819-DAC749411D3F}"/>
          </ac:spMkLst>
        </pc:spChg>
        <pc:spChg chg="mod">
          <ac:chgData name="Arthur Graus" userId="8eea4202-ed45-4e99-ae2f-24d5bb7f00de" providerId="ADAL" clId="{C83510CE-B9B0-4EF9-9DF5-14323355BB20}" dt="2023-10-09T20:00:55.820" v="8471" actId="20577"/>
          <ac:spMkLst>
            <pc:docMk/>
            <pc:sldMk cId="232847421" sldId="584"/>
            <ac:spMk id="3" creationId="{20680359-0676-1EC1-0553-4A82F70D3BC5}"/>
          </ac:spMkLst>
        </pc:spChg>
        <pc:spChg chg="add del mod">
          <ac:chgData name="Arthur Graus" userId="8eea4202-ed45-4e99-ae2f-24d5bb7f00de" providerId="ADAL" clId="{C83510CE-B9B0-4EF9-9DF5-14323355BB20}" dt="2023-10-09T16:02:30.129" v="7337" actId="478"/>
          <ac:spMkLst>
            <pc:docMk/>
            <pc:sldMk cId="232847421" sldId="584"/>
            <ac:spMk id="10" creationId="{050B6ECA-8A03-A0B7-1DDC-F0A616271974}"/>
          </ac:spMkLst>
        </pc:spChg>
        <pc:spChg chg="add mod">
          <ac:chgData name="Arthur Graus" userId="8eea4202-ed45-4e99-ae2f-24d5bb7f00de" providerId="ADAL" clId="{C83510CE-B9B0-4EF9-9DF5-14323355BB20}" dt="2023-10-09T16:03:17.453" v="7345" actId="14100"/>
          <ac:spMkLst>
            <pc:docMk/>
            <pc:sldMk cId="232847421" sldId="584"/>
            <ac:spMk id="11" creationId="{77EBBBAE-04CB-4E3C-4C0C-DDED2AE957D3}"/>
          </ac:spMkLst>
        </pc:spChg>
        <pc:picChg chg="add del mod">
          <ac:chgData name="Arthur Graus" userId="8eea4202-ed45-4e99-ae2f-24d5bb7f00de" providerId="ADAL" clId="{C83510CE-B9B0-4EF9-9DF5-14323355BB20}" dt="2023-10-09T16:03:52.218" v="7346" actId="478"/>
          <ac:picMkLst>
            <pc:docMk/>
            <pc:sldMk cId="232847421" sldId="584"/>
            <ac:picMk id="4" creationId="{889AB05C-AAE8-0D37-1819-14BACE7B84C2}"/>
          </ac:picMkLst>
        </pc:picChg>
        <pc:picChg chg="add mod">
          <ac:chgData name="Arthur Graus" userId="8eea4202-ed45-4e99-ae2f-24d5bb7f00de" providerId="ADAL" clId="{C83510CE-B9B0-4EF9-9DF5-14323355BB20}" dt="2023-10-09T20:13:21.652" v="8707" actId="1076"/>
          <ac:picMkLst>
            <pc:docMk/>
            <pc:sldMk cId="232847421" sldId="584"/>
            <ac:picMk id="5" creationId="{2054BA80-0313-5D2E-948B-2245F8FC1B57}"/>
          </ac:picMkLst>
        </pc:picChg>
        <pc:picChg chg="add del mod">
          <ac:chgData name="Arthur Graus" userId="8eea4202-ed45-4e99-ae2f-24d5bb7f00de" providerId="ADAL" clId="{C83510CE-B9B0-4EF9-9DF5-14323355BB20}" dt="2023-10-09T15:59:53.380" v="7285" actId="478"/>
          <ac:picMkLst>
            <pc:docMk/>
            <pc:sldMk cId="232847421" sldId="584"/>
            <ac:picMk id="7" creationId="{B14C7C2A-7F98-67BE-20E5-0052889520BC}"/>
          </ac:picMkLst>
        </pc:picChg>
        <pc:picChg chg="add mod">
          <ac:chgData name="Arthur Graus" userId="8eea4202-ed45-4e99-ae2f-24d5bb7f00de" providerId="ADAL" clId="{C83510CE-B9B0-4EF9-9DF5-14323355BB20}" dt="2023-10-09T15:59:59.650" v="7288" actId="14100"/>
          <ac:picMkLst>
            <pc:docMk/>
            <pc:sldMk cId="232847421" sldId="584"/>
            <ac:picMk id="9" creationId="{DDEB0EEF-618B-8A01-EBBF-497248674F7A}"/>
          </ac:picMkLst>
        </pc:picChg>
      </pc:sldChg>
      <pc:sldChg chg="addSp delSp modSp new mod modAnim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2532750864" sldId="585"/>
        </pc:sldMkLst>
        <pc:spChg chg="mod ord">
          <ac:chgData name="Arthur Graus" userId="8eea4202-ed45-4e99-ae2f-24d5bb7f00de" providerId="ADAL" clId="{C83510CE-B9B0-4EF9-9DF5-14323355BB20}" dt="2023-10-09T17:02:34.641" v="7583" actId="20577"/>
          <ac:spMkLst>
            <pc:docMk/>
            <pc:sldMk cId="2532750864" sldId="585"/>
            <ac:spMk id="2" creationId="{5167F0D6-4253-87A0-51DA-85E40F0F032D}"/>
          </ac:spMkLst>
        </pc:spChg>
        <pc:spChg chg="mod">
          <ac:chgData name="Arthur Graus" userId="8eea4202-ed45-4e99-ae2f-24d5bb7f00de" providerId="ADAL" clId="{C83510CE-B9B0-4EF9-9DF5-14323355BB20}" dt="2023-10-09T09:23:56.852" v="5954" actId="20577"/>
          <ac:spMkLst>
            <pc:docMk/>
            <pc:sldMk cId="2532750864" sldId="585"/>
            <ac:spMk id="3" creationId="{C5BDE8F9-3E09-C318-7265-2C1A997C67E1}"/>
          </ac:spMkLst>
        </pc:spChg>
        <pc:spChg chg="add mod ord">
          <ac:chgData name="Arthur Graus" userId="8eea4202-ed45-4e99-ae2f-24d5bb7f00de" providerId="ADAL" clId="{C83510CE-B9B0-4EF9-9DF5-14323355BB20}" dt="2023-10-09T09:55:38.743" v="6345" actId="166"/>
          <ac:spMkLst>
            <pc:docMk/>
            <pc:sldMk cId="2532750864" sldId="585"/>
            <ac:spMk id="13" creationId="{B0BE7507-1E2D-6FB9-9A26-5503D730AFC6}"/>
          </ac:spMkLst>
        </pc:spChg>
        <pc:spChg chg="add mod">
          <ac:chgData name="Arthur Graus" userId="8eea4202-ed45-4e99-ae2f-24d5bb7f00de" providerId="ADAL" clId="{C83510CE-B9B0-4EF9-9DF5-14323355BB20}" dt="2023-10-09T16:56:24.919" v="7413" actId="1076"/>
          <ac:spMkLst>
            <pc:docMk/>
            <pc:sldMk cId="2532750864" sldId="585"/>
            <ac:spMk id="28" creationId="{7FC5F9E6-68C0-E5B7-4C12-0166CB97C80E}"/>
          </ac:spMkLst>
        </pc:spChg>
        <pc:spChg chg="add mod">
          <ac:chgData name="Arthur Graus" userId="8eea4202-ed45-4e99-ae2f-24d5bb7f00de" providerId="ADAL" clId="{C83510CE-B9B0-4EF9-9DF5-14323355BB20}" dt="2023-10-09T16:57:06.496" v="7437" actId="20577"/>
          <ac:spMkLst>
            <pc:docMk/>
            <pc:sldMk cId="2532750864" sldId="585"/>
            <ac:spMk id="29" creationId="{9442DB52-03B2-7C73-35A0-775ACFF85036}"/>
          </ac:spMkLst>
        </pc:spChg>
        <pc:picChg chg="add del mod">
          <ac:chgData name="Arthur Graus" userId="8eea4202-ed45-4e99-ae2f-24d5bb7f00de" providerId="ADAL" clId="{C83510CE-B9B0-4EF9-9DF5-14323355BB20}" dt="2023-10-09T09:03:00.652" v="5831" actId="478"/>
          <ac:picMkLst>
            <pc:docMk/>
            <pc:sldMk cId="2532750864" sldId="585"/>
            <ac:picMk id="5" creationId="{E46601A2-7803-0C5B-9778-48C669F298C1}"/>
          </ac:picMkLst>
        </pc:picChg>
        <pc:picChg chg="add mod ord">
          <ac:chgData name="Arthur Graus" userId="8eea4202-ed45-4e99-ae2f-24d5bb7f00de" providerId="ADAL" clId="{C83510CE-B9B0-4EF9-9DF5-14323355BB20}" dt="2023-10-09T17:03:44.202" v="7613" actId="1037"/>
          <ac:picMkLst>
            <pc:docMk/>
            <pc:sldMk cId="2532750864" sldId="585"/>
            <ac:picMk id="7" creationId="{9EAA45DA-F835-FA29-861C-981F886EE272}"/>
          </ac:picMkLst>
        </pc:picChg>
        <pc:picChg chg="add mod ord">
          <ac:chgData name="Arthur Graus" userId="8eea4202-ed45-4e99-ae2f-24d5bb7f00de" providerId="ADAL" clId="{C83510CE-B9B0-4EF9-9DF5-14323355BB20}" dt="2023-10-09T09:32:41.103" v="6155" actId="1076"/>
          <ac:picMkLst>
            <pc:docMk/>
            <pc:sldMk cId="2532750864" sldId="585"/>
            <ac:picMk id="9" creationId="{6EC48107-C3B9-5847-1D8E-15DFB2C64D68}"/>
          </ac:picMkLst>
        </pc:picChg>
        <pc:picChg chg="add mod">
          <ac:chgData name="Arthur Graus" userId="8eea4202-ed45-4e99-ae2f-24d5bb7f00de" providerId="ADAL" clId="{C83510CE-B9B0-4EF9-9DF5-14323355BB20}" dt="2023-10-09T09:55:53.958" v="6348" actId="1035"/>
          <ac:picMkLst>
            <pc:docMk/>
            <pc:sldMk cId="2532750864" sldId="585"/>
            <ac:picMk id="11" creationId="{D552A06E-3DD8-A203-46E7-953F070B36D9}"/>
          </ac:picMkLst>
        </pc:picChg>
        <pc:picChg chg="add mod ord">
          <ac:chgData name="Arthur Graus" userId="8eea4202-ed45-4e99-ae2f-24d5bb7f00de" providerId="ADAL" clId="{C83510CE-B9B0-4EF9-9DF5-14323355BB20}" dt="2023-10-09T17:03:49.844" v="7631" actId="1037"/>
          <ac:picMkLst>
            <pc:docMk/>
            <pc:sldMk cId="2532750864" sldId="585"/>
            <ac:picMk id="15" creationId="{0E5A1466-F628-4484-E944-EDD8CFEF52F0}"/>
          </ac:picMkLst>
        </pc:picChg>
        <pc:picChg chg="add mod">
          <ac:chgData name="Arthur Graus" userId="8eea4202-ed45-4e99-ae2f-24d5bb7f00de" providerId="ADAL" clId="{C83510CE-B9B0-4EF9-9DF5-14323355BB20}" dt="2023-10-09T17:02:44.156" v="7612" actId="1035"/>
          <ac:picMkLst>
            <pc:docMk/>
            <pc:sldMk cId="2532750864" sldId="585"/>
            <ac:picMk id="17" creationId="{296A0F94-A3FC-AABF-6F78-C27A52F8CE4C}"/>
          </ac:picMkLst>
        </pc:picChg>
        <pc:picChg chg="add del mod">
          <ac:chgData name="Arthur Graus" userId="8eea4202-ed45-4e99-ae2f-24d5bb7f00de" providerId="ADAL" clId="{C83510CE-B9B0-4EF9-9DF5-14323355BB20}" dt="2023-10-09T09:55:31.345" v="6344" actId="478"/>
          <ac:picMkLst>
            <pc:docMk/>
            <pc:sldMk cId="2532750864" sldId="585"/>
            <ac:picMk id="19" creationId="{8CB694E3-3DEA-0DF4-BCE2-8042FA1119A7}"/>
          </ac:picMkLst>
        </pc:picChg>
        <pc:picChg chg="add mod">
          <ac:chgData name="Arthur Graus" userId="8eea4202-ed45-4e99-ae2f-24d5bb7f00de" providerId="ADAL" clId="{C83510CE-B9B0-4EF9-9DF5-14323355BB20}" dt="2023-10-09T16:52:29.426" v="7363" actId="14100"/>
          <ac:picMkLst>
            <pc:docMk/>
            <pc:sldMk cId="2532750864" sldId="585"/>
            <ac:picMk id="21" creationId="{93B4FC31-4A1B-7C35-D516-886B1A9B967A}"/>
          </ac:picMkLst>
        </pc:picChg>
        <pc:picChg chg="add del">
          <ac:chgData name="Arthur Graus" userId="8eea4202-ed45-4e99-ae2f-24d5bb7f00de" providerId="ADAL" clId="{C83510CE-B9B0-4EF9-9DF5-14323355BB20}" dt="2023-10-09T16:53:54.808" v="7368" actId="478"/>
          <ac:picMkLst>
            <pc:docMk/>
            <pc:sldMk cId="2532750864" sldId="585"/>
            <ac:picMk id="23" creationId="{AB06D673-0E63-1C69-9403-9E97F5A27234}"/>
          </ac:picMkLst>
        </pc:picChg>
        <pc:picChg chg="add mod modCrop">
          <ac:chgData name="Arthur Graus" userId="8eea4202-ed45-4e99-ae2f-24d5bb7f00de" providerId="ADAL" clId="{C83510CE-B9B0-4EF9-9DF5-14323355BB20}" dt="2023-10-09T16:55:51.258" v="7384" actId="732"/>
          <ac:picMkLst>
            <pc:docMk/>
            <pc:sldMk cId="2532750864" sldId="585"/>
            <ac:picMk id="25" creationId="{3D9EF6FC-1DC6-A2B4-B12C-6719FA3A28D2}"/>
          </ac:picMkLst>
        </pc:picChg>
        <pc:picChg chg="add mod">
          <ac:chgData name="Arthur Graus" userId="8eea4202-ed45-4e99-ae2f-24d5bb7f00de" providerId="ADAL" clId="{C83510CE-B9B0-4EF9-9DF5-14323355BB20}" dt="2023-10-09T16:55:56.927" v="7385" actId="1076"/>
          <ac:picMkLst>
            <pc:docMk/>
            <pc:sldMk cId="2532750864" sldId="585"/>
            <ac:picMk id="27" creationId="{718E633A-A0EC-23F8-4282-EB71EDE26A21}"/>
          </ac:picMkLst>
        </pc:picChg>
        <pc:picChg chg="add del mod">
          <ac:chgData name="Arthur Graus" userId="8eea4202-ed45-4e99-ae2f-24d5bb7f00de" providerId="ADAL" clId="{C83510CE-B9B0-4EF9-9DF5-14323355BB20}" dt="2023-10-09T09:34:28.603" v="6198" actId="478"/>
          <ac:picMkLst>
            <pc:docMk/>
            <pc:sldMk cId="2532750864" sldId="585"/>
            <ac:picMk id="1026" creationId="{8607947C-8954-6818-C650-9BF664961435}"/>
          </ac:picMkLst>
        </pc:picChg>
      </pc:sldChg>
      <pc:sldChg chg="addSp delSp modSp new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158489092" sldId="586"/>
        </pc:sldMkLst>
        <pc:spChg chg="del">
          <ac:chgData name="Arthur Graus" userId="8eea4202-ed45-4e99-ae2f-24d5bb7f00de" providerId="ADAL" clId="{C83510CE-B9B0-4EF9-9DF5-14323355BB20}" dt="2023-10-09T09:50:07.828" v="6300" actId="478"/>
          <ac:spMkLst>
            <pc:docMk/>
            <pc:sldMk cId="158489092" sldId="586"/>
            <ac:spMk id="2" creationId="{75078A9F-87C7-3571-396E-CA2EA049029A}"/>
          </ac:spMkLst>
        </pc:spChg>
        <pc:spChg chg="mod">
          <ac:chgData name="Arthur Graus" userId="8eea4202-ed45-4e99-ae2f-24d5bb7f00de" providerId="ADAL" clId="{C83510CE-B9B0-4EF9-9DF5-14323355BB20}" dt="2023-10-09T10:40:37.965" v="6561" actId="20577"/>
          <ac:spMkLst>
            <pc:docMk/>
            <pc:sldMk cId="158489092" sldId="586"/>
            <ac:spMk id="3" creationId="{D29ED31F-D777-5849-D98C-5E5E010EC7F8}"/>
          </ac:spMkLst>
        </pc:spChg>
        <pc:spChg chg="add mod">
          <ac:chgData name="Arthur Graus" userId="8eea4202-ed45-4e99-ae2f-24d5bb7f00de" providerId="ADAL" clId="{C83510CE-B9B0-4EF9-9DF5-14323355BB20}" dt="2023-10-09T09:51:40.203" v="6310" actId="1076"/>
          <ac:spMkLst>
            <pc:docMk/>
            <pc:sldMk cId="158489092" sldId="586"/>
            <ac:spMk id="6" creationId="{845CA37C-B964-662E-895A-C13223BEBE01}"/>
          </ac:spMkLst>
        </pc:spChg>
        <pc:spChg chg="add mod">
          <ac:chgData name="Arthur Graus" userId="8eea4202-ed45-4e99-ae2f-24d5bb7f00de" providerId="ADAL" clId="{C83510CE-B9B0-4EF9-9DF5-14323355BB20}" dt="2023-10-09T09:53:18.040" v="6340" actId="1037"/>
          <ac:spMkLst>
            <pc:docMk/>
            <pc:sldMk cId="158489092" sldId="586"/>
            <ac:spMk id="11" creationId="{089899E2-AE48-02B4-C516-D28F82891C26}"/>
          </ac:spMkLst>
        </pc:spChg>
        <pc:picChg chg="add mod">
          <ac:chgData name="Arthur Graus" userId="8eea4202-ed45-4e99-ae2f-24d5bb7f00de" providerId="ADAL" clId="{C83510CE-B9B0-4EF9-9DF5-14323355BB20}" dt="2023-10-09T09:50:16.785" v="6301" actId="208"/>
          <ac:picMkLst>
            <pc:docMk/>
            <pc:sldMk cId="158489092" sldId="586"/>
            <ac:picMk id="5" creationId="{8C2D467A-86D4-B50E-07D7-4AB6186A2D40}"/>
          </ac:picMkLst>
        </pc:picChg>
        <pc:cxnChg chg="add mod">
          <ac:chgData name="Arthur Graus" userId="8eea4202-ed45-4e99-ae2f-24d5bb7f00de" providerId="ADAL" clId="{C83510CE-B9B0-4EF9-9DF5-14323355BB20}" dt="2023-10-09T09:52:09.882" v="6317" actId="1035"/>
          <ac:cxnSpMkLst>
            <pc:docMk/>
            <pc:sldMk cId="158489092" sldId="586"/>
            <ac:cxnSpMk id="8" creationId="{D9ACD9DB-8AC5-8471-386E-6E59FB82F0D6}"/>
          </ac:cxnSpMkLst>
        </pc:cxnChg>
        <pc:cxnChg chg="add mod">
          <ac:chgData name="Arthur Graus" userId="8eea4202-ed45-4e99-ae2f-24d5bb7f00de" providerId="ADAL" clId="{C83510CE-B9B0-4EF9-9DF5-14323355BB20}" dt="2023-10-09T09:53:03.193" v="6322" actId="1076"/>
          <ac:cxnSpMkLst>
            <pc:docMk/>
            <pc:sldMk cId="158489092" sldId="586"/>
            <ac:cxnSpMk id="9" creationId="{B1894366-4FF5-A712-4D6C-008CD5ECB590}"/>
          </ac:cxnSpMkLst>
        </pc:cxnChg>
      </pc:sldChg>
      <pc:sldChg chg="addSp delSp modSp add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2046245064" sldId="587"/>
        </pc:sldMkLst>
        <pc:spChg chg="mod ord">
          <ac:chgData name="Arthur Graus" userId="8eea4202-ed45-4e99-ae2f-24d5bb7f00de" providerId="ADAL" clId="{C83510CE-B9B0-4EF9-9DF5-14323355BB20}" dt="2023-10-09T12:21:13.224" v="6923" actId="6549"/>
          <ac:spMkLst>
            <pc:docMk/>
            <pc:sldMk cId="2046245064" sldId="587"/>
            <ac:spMk id="2" creationId="{5167F0D6-4253-87A0-51DA-85E40F0F032D}"/>
          </ac:spMkLst>
        </pc:spChg>
        <pc:spChg chg="mod">
          <ac:chgData name="Arthur Graus" userId="8eea4202-ed45-4e99-ae2f-24d5bb7f00de" providerId="ADAL" clId="{C83510CE-B9B0-4EF9-9DF5-14323355BB20}" dt="2023-10-09T15:40:11.251" v="6940" actId="207"/>
          <ac:spMkLst>
            <pc:docMk/>
            <pc:sldMk cId="2046245064" sldId="587"/>
            <ac:spMk id="3" creationId="{C5BDE8F9-3E09-C318-7265-2C1A997C67E1}"/>
          </ac:spMkLst>
        </pc:spChg>
        <pc:picChg chg="add del mod">
          <ac:chgData name="Arthur Graus" userId="8eea4202-ed45-4e99-ae2f-24d5bb7f00de" providerId="ADAL" clId="{C83510CE-B9B0-4EF9-9DF5-14323355BB20}" dt="2023-10-09T11:05:21.291" v="6575" actId="478"/>
          <ac:picMkLst>
            <pc:docMk/>
            <pc:sldMk cId="2046245064" sldId="587"/>
            <ac:picMk id="5" creationId="{4E5575B1-F985-EBBC-B92B-AAF12F9DBAEE}"/>
          </ac:picMkLst>
        </pc:picChg>
        <pc:picChg chg="add del mod">
          <ac:chgData name="Arthur Graus" userId="8eea4202-ed45-4e99-ae2f-24d5bb7f00de" providerId="ADAL" clId="{C83510CE-B9B0-4EF9-9DF5-14323355BB20}" dt="2023-10-09T11:13:00.090" v="6643" actId="478"/>
          <ac:picMkLst>
            <pc:docMk/>
            <pc:sldMk cId="2046245064" sldId="587"/>
            <ac:picMk id="7" creationId="{0F876952-1500-6A81-43C5-0276F2F854D5}"/>
          </ac:picMkLst>
        </pc:picChg>
        <pc:picChg chg="add del">
          <ac:chgData name="Arthur Graus" userId="8eea4202-ed45-4e99-ae2f-24d5bb7f00de" providerId="ADAL" clId="{C83510CE-B9B0-4EF9-9DF5-14323355BB20}" dt="2023-10-09T11:39:56.825" v="6764" actId="22"/>
          <ac:picMkLst>
            <pc:docMk/>
            <pc:sldMk cId="2046245064" sldId="587"/>
            <ac:picMk id="9" creationId="{C771627E-31DB-02BB-3253-6503D7C37F91}"/>
          </ac:picMkLst>
        </pc:picChg>
        <pc:picChg chg="add mod">
          <ac:chgData name="Arthur Graus" userId="8eea4202-ed45-4e99-ae2f-24d5bb7f00de" providerId="ADAL" clId="{C83510CE-B9B0-4EF9-9DF5-14323355BB20}" dt="2023-10-09T15:39:53.906" v="6938" actId="1036"/>
          <ac:picMkLst>
            <pc:docMk/>
            <pc:sldMk cId="2046245064" sldId="587"/>
            <ac:picMk id="3074" creationId="{B7722D98-9E16-A5F8-528F-0AC233A8BA60}"/>
          </ac:picMkLst>
        </pc:picChg>
        <pc:picChg chg="add mod">
          <ac:chgData name="Arthur Graus" userId="8eea4202-ed45-4e99-ae2f-24d5bb7f00de" providerId="ADAL" clId="{C83510CE-B9B0-4EF9-9DF5-14323355BB20}" dt="2023-10-09T12:21:07.502" v="6922" actId="167"/>
          <ac:picMkLst>
            <pc:docMk/>
            <pc:sldMk cId="2046245064" sldId="587"/>
            <ac:picMk id="3076" creationId="{9938637E-3917-72D9-AC52-002D5D05E5D7}"/>
          </ac:picMkLst>
        </pc:picChg>
        <pc:picChg chg="add del mod">
          <ac:chgData name="Arthur Graus" userId="8eea4202-ed45-4e99-ae2f-24d5bb7f00de" providerId="ADAL" clId="{C83510CE-B9B0-4EF9-9DF5-14323355BB20}" dt="2023-10-09T15:40:34.120" v="6945" actId="1076"/>
          <ac:picMkLst>
            <pc:docMk/>
            <pc:sldMk cId="2046245064" sldId="587"/>
            <ac:picMk id="3078" creationId="{1017444B-7189-790F-658D-6C18CE4FF8F9}"/>
          </ac:picMkLst>
        </pc:picChg>
      </pc:sldChg>
      <pc:sldChg chg="addSp delSp modSp add mod delAnim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1674166446" sldId="588"/>
        </pc:sldMkLst>
        <pc:spChg chg="add del mod">
          <ac:chgData name="Arthur Graus" userId="8eea4202-ed45-4e99-ae2f-24d5bb7f00de" providerId="ADAL" clId="{C83510CE-B9B0-4EF9-9DF5-14323355BB20}" dt="2023-10-09T16:50:28.906" v="7358" actId="14100"/>
          <ac:spMkLst>
            <pc:docMk/>
            <pc:sldMk cId="1674166446" sldId="588"/>
            <ac:spMk id="2" creationId="{5167F0D6-4253-87A0-51DA-85E40F0F032D}"/>
          </ac:spMkLst>
        </pc:spChg>
        <pc:spChg chg="mod">
          <ac:chgData name="Arthur Graus" userId="8eea4202-ed45-4e99-ae2f-24d5bb7f00de" providerId="ADAL" clId="{C83510CE-B9B0-4EF9-9DF5-14323355BB20}" dt="2023-10-09T09:23:53.453" v="5950" actId="20577"/>
          <ac:spMkLst>
            <pc:docMk/>
            <pc:sldMk cId="1674166446" sldId="588"/>
            <ac:spMk id="3" creationId="{C5BDE8F9-3E09-C318-7265-2C1A997C67E1}"/>
          </ac:spMkLst>
        </pc:spChg>
        <pc:spChg chg="add del">
          <ac:chgData name="Arthur Graus" userId="8eea4202-ed45-4e99-ae2f-24d5bb7f00de" providerId="ADAL" clId="{C83510CE-B9B0-4EF9-9DF5-14323355BB20}" dt="2023-10-09T09:25:44.325" v="5990" actId="478"/>
          <ac:spMkLst>
            <pc:docMk/>
            <pc:sldMk cId="1674166446" sldId="588"/>
            <ac:spMk id="4" creationId="{53BEB209-4091-E254-A4D6-8B466F9A1652}"/>
          </ac:spMkLst>
        </pc:spChg>
        <pc:spChg chg="add del mod">
          <ac:chgData name="Arthur Graus" userId="8eea4202-ed45-4e99-ae2f-24d5bb7f00de" providerId="ADAL" clId="{C83510CE-B9B0-4EF9-9DF5-14323355BB20}" dt="2023-10-09T09:25:44.325" v="5990" actId="478"/>
          <ac:spMkLst>
            <pc:docMk/>
            <pc:sldMk cId="1674166446" sldId="588"/>
            <ac:spMk id="5" creationId="{C01FE58C-DEF0-41E8-E2BB-636E54DB51D6}"/>
          </ac:spMkLst>
        </pc:spChg>
        <pc:picChg chg="del">
          <ac:chgData name="Arthur Graus" userId="8eea4202-ed45-4e99-ae2f-24d5bb7f00de" providerId="ADAL" clId="{C83510CE-B9B0-4EF9-9DF5-14323355BB20}" dt="2023-10-09T09:24:12.193" v="5977" actId="478"/>
          <ac:picMkLst>
            <pc:docMk/>
            <pc:sldMk cId="1674166446" sldId="588"/>
            <ac:picMk id="7" creationId="{9EAA45DA-F835-FA29-861C-981F886EE272}"/>
          </ac:picMkLst>
        </pc:picChg>
        <pc:picChg chg="add del mod">
          <ac:chgData name="Arthur Graus" userId="8eea4202-ed45-4e99-ae2f-24d5bb7f00de" providerId="ADAL" clId="{C83510CE-B9B0-4EF9-9DF5-14323355BB20}" dt="2023-10-09T09:26:51.692" v="5994" actId="21"/>
          <ac:picMkLst>
            <pc:docMk/>
            <pc:sldMk cId="1674166446" sldId="588"/>
            <ac:picMk id="8" creationId="{9ED7AF8E-3922-1EE5-6235-4400BAC1D427}"/>
          </ac:picMkLst>
        </pc:picChg>
        <pc:picChg chg="del">
          <ac:chgData name="Arthur Graus" userId="8eea4202-ed45-4e99-ae2f-24d5bb7f00de" providerId="ADAL" clId="{C83510CE-B9B0-4EF9-9DF5-14323355BB20}" dt="2023-10-09T09:24:13.434" v="5979" actId="478"/>
          <ac:picMkLst>
            <pc:docMk/>
            <pc:sldMk cId="1674166446" sldId="588"/>
            <ac:picMk id="9" creationId="{6EC48107-C3B9-5847-1D8E-15DFB2C64D68}"/>
          </ac:picMkLst>
        </pc:picChg>
        <pc:picChg chg="add del mod">
          <ac:chgData name="Arthur Graus" userId="8eea4202-ed45-4e99-ae2f-24d5bb7f00de" providerId="ADAL" clId="{C83510CE-B9B0-4EF9-9DF5-14323355BB20}" dt="2023-10-09T09:36:33.922" v="6230" actId="21"/>
          <ac:picMkLst>
            <pc:docMk/>
            <pc:sldMk cId="1674166446" sldId="588"/>
            <ac:picMk id="10" creationId="{7F0641A8-2780-DA69-9CBF-1DDF54EB1AEF}"/>
          </ac:picMkLst>
        </pc:picChg>
        <pc:picChg chg="del">
          <ac:chgData name="Arthur Graus" userId="8eea4202-ed45-4e99-ae2f-24d5bb7f00de" providerId="ADAL" clId="{C83510CE-B9B0-4EF9-9DF5-14323355BB20}" dt="2023-10-09T09:24:14.124" v="5980" actId="478"/>
          <ac:picMkLst>
            <pc:docMk/>
            <pc:sldMk cId="1674166446" sldId="588"/>
            <ac:picMk id="11" creationId="{D552A06E-3DD8-A203-46E7-953F070B36D9}"/>
          </ac:picMkLst>
        </pc:picChg>
        <pc:picChg chg="add mod">
          <ac:chgData name="Arthur Graus" userId="8eea4202-ed45-4e99-ae2f-24d5bb7f00de" providerId="ADAL" clId="{C83510CE-B9B0-4EF9-9DF5-14323355BB20}" dt="2023-10-09T16:50:39.355" v="7360" actId="1076"/>
          <ac:picMkLst>
            <pc:docMk/>
            <pc:sldMk cId="1674166446" sldId="588"/>
            <ac:picMk id="14" creationId="{9F61E5E8-83D4-E6EE-C283-170B26E87384}"/>
          </ac:picMkLst>
        </pc:picChg>
        <pc:picChg chg="del">
          <ac:chgData name="Arthur Graus" userId="8eea4202-ed45-4e99-ae2f-24d5bb7f00de" providerId="ADAL" clId="{C83510CE-B9B0-4EF9-9DF5-14323355BB20}" dt="2023-10-09T09:24:12.813" v="5978" actId="478"/>
          <ac:picMkLst>
            <pc:docMk/>
            <pc:sldMk cId="1674166446" sldId="588"/>
            <ac:picMk id="15" creationId="{0E5A1466-F628-4484-E944-EDD8CFEF52F0}"/>
          </ac:picMkLst>
        </pc:picChg>
        <pc:picChg chg="add mod modCrop">
          <ac:chgData name="Arthur Graus" userId="8eea4202-ed45-4e99-ae2f-24d5bb7f00de" providerId="ADAL" clId="{C83510CE-B9B0-4EF9-9DF5-14323355BB20}" dt="2023-10-09T17:04:11.504" v="7634" actId="1076"/>
          <ac:picMkLst>
            <pc:docMk/>
            <pc:sldMk cId="1674166446" sldId="588"/>
            <ac:picMk id="17" creationId="{FB281A81-8D50-D064-4232-4E94A1C0C465}"/>
          </ac:picMkLst>
        </pc:picChg>
        <pc:picChg chg="del">
          <ac:chgData name="Arthur Graus" userId="8eea4202-ed45-4e99-ae2f-24d5bb7f00de" providerId="ADAL" clId="{C83510CE-B9B0-4EF9-9DF5-14323355BB20}" dt="2023-10-09T09:24:10.987" v="5976" actId="478"/>
          <ac:picMkLst>
            <pc:docMk/>
            <pc:sldMk cId="1674166446" sldId="588"/>
            <ac:picMk id="1026" creationId="{8607947C-8954-6818-C650-9BF664961435}"/>
          </ac:picMkLst>
        </pc:picChg>
      </pc:sldChg>
      <pc:sldChg chg="addSp delSp modSp add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3442553892" sldId="589"/>
        </pc:sldMkLst>
        <pc:spChg chg="mod">
          <ac:chgData name="Arthur Graus" userId="8eea4202-ed45-4e99-ae2f-24d5bb7f00de" providerId="ADAL" clId="{C83510CE-B9B0-4EF9-9DF5-14323355BB20}" dt="2023-10-09T09:58:08.252" v="6385" actId="20577"/>
          <ac:spMkLst>
            <pc:docMk/>
            <pc:sldMk cId="3442553892" sldId="589"/>
            <ac:spMk id="3" creationId="{D29ED31F-D777-5849-D98C-5E5E010EC7F8}"/>
          </ac:spMkLst>
        </pc:spChg>
        <pc:spChg chg="del">
          <ac:chgData name="Arthur Graus" userId="8eea4202-ed45-4e99-ae2f-24d5bb7f00de" providerId="ADAL" clId="{C83510CE-B9B0-4EF9-9DF5-14323355BB20}" dt="2023-10-09T10:35:25.555" v="6508" actId="478"/>
          <ac:spMkLst>
            <pc:docMk/>
            <pc:sldMk cId="3442553892" sldId="589"/>
            <ac:spMk id="11" creationId="{089899E2-AE48-02B4-C516-D28F82891C26}"/>
          </ac:spMkLst>
        </pc:spChg>
        <pc:picChg chg="add mod">
          <ac:chgData name="Arthur Graus" userId="8eea4202-ed45-4e99-ae2f-24d5bb7f00de" providerId="ADAL" clId="{C83510CE-B9B0-4EF9-9DF5-14323355BB20}" dt="2023-10-09T10:35:59.178" v="6526" actId="208"/>
          <ac:picMkLst>
            <pc:docMk/>
            <pc:sldMk cId="3442553892" sldId="589"/>
            <ac:picMk id="4" creationId="{50F877DA-CF96-5E68-5D67-3072810375C8}"/>
          </ac:picMkLst>
        </pc:picChg>
        <pc:picChg chg="del">
          <ac:chgData name="Arthur Graus" userId="8eea4202-ed45-4e99-ae2f-24d5bb7f00de" providerId="ADAL" clId="{C83510CE-B9B0-4EF9-9DF5-14323355BB20}" dt="2023-10-09T09:56:37.881" v="6372" actId="478"/>
          <ac:picMkLst>
            <pc:docMk/>
            <pc:sldMk cId="3442553892" sldId="589"/>
            <ac:picMk id="5" creationId="{8C2D467A-86D4-B50E-07D7-4AB6186A2D40}"/>
          </ac:picMkLst>
        </pc:picChg>
        <pc:cxnChg chg="del">
          <ac:chgData name="Arthur Graus" userId="8eea4202-ed45-4e99-ae2f-24d5bb7f00de" providerId="ADAL" clId="{C83510CE-B9B0-4EF9-9DF5-14323355BB20}" dt="2023-10-09T10:35:23.012" v="6507" actId="478"/>
          <ac:cxnSpMkLst>
            <pc:docMk/>
            <pc:sldMk cId="3442553892" sldId="589"/>
            <ac:cxnSpMk id="9" creationId="{B1894366-4FF5-A712-4D6C-008CD5ECB590}"/>
          </ac:cxnSpMkLst>
        </pc:cxnChg>
      </pc:sldChg>
      <pc:sldChg chg="addSp delSp modSp add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853868185" sldId="590"/>
        </pc:sldMkLst>
        <pc:spChg chg="mod">
          <ac:chgData name="Arthur Graus" userId="8eea4202-ed45-4e99-ae2f-24d5bb7f00de" providerId="ADAL" clId="{C83510CE-B9B0-4EF9-9DF5-14323355BB20}" dt="2023-10-09T11:18:32.865" v="6759" actId="20577"/>
          <ac:spMkLst>
            <pc:docMk/>
            <pc:sldMk cId="853868185" sldId="590"/>
            <ac:spMk id="3" creationId="{D29ED31F-D777-5849-D98C-5E5E010EC7F8}"/>
          </ac:spMkLst>
        </pc:spChg>
        <pc:spChg chg="mod">
          <ac:chgData name="Arthur Graus" userId="8eea4202-ed45-4e99-ae2f-24d5bb7f00de" providerId="ADAL" clId="{C83510CE-B9B0-4EF9-9DF5-14323355BB20}" dt="2023-10-09T11:48:43.264" v="6865" actId="20577"/>
          <ac:spMkLst>
            <pc:docMk/>
            <pc:sldMk cId="853868185" sldId="590"/>
            <ac:spMk id="6" creationId="{845CA37C-B964-662E-895A-C13223BEBE01}"/>
          </ac:spMkLst>
        </pc:spChg>
        <pc:spChg chg="add mod">
          <ac:chgData name="Arthur Graus" userId="8eea4202-ed45-4e99-ae2f-24d5bb7f00de" providerId="ADAL" clId="{C83510CE-B9B0-4EF9-9DF5-14323355BB20}" dt="2023-10-09T10:00:58.076" v="6469" actId="1076"/>
          <ac:spMkLst>
            <pc:docMk/>
            <pc:sldMk cId="853868185" sldId="590"/>
            <ac:spMk id="7" creationId="{C615ED1D-8BA6-D3BD-46E8-07A2EC0AC747}"/>
          </ac:spMkLst>
        </pc:spChg>
        <pc:spChg chg="mod">
          <ac:chgData name="Arthur Graus" userId="8eea4202-ed45-4e99-ae2f-24d5bb7f00de" providerId="ADAL" clId="{C83510CE-B9B0-4EF9-9DF5-14323355BB20}" dt="2023-10-09T10:01:33.636" v="6490" actId="20577"/>
          <ac:spMkLst>
            <pc:docMk/>
            <pc:sldMk cId="853868185" sldId="590"/>
            <ac:spMk id="11" creationId="{089899E2-AE48-02B4-C516-D28F82891C26}"/>
          </ac:spMkLst>
        </pc:spChg>
        <pc:spChg chg="add mod">
          <ac:chgData name="Arthur Graus" userId="8eea4202-ed45-4e99-ae2f-24d5bb7f00de" providerId="ADAL" clId="{C83510CE-B9B0-4EF9-9DF5-14323355BB20}" dt="2023-10-09T11:17:53.126" v="6747" actId="20577"/>
          <ac:spMkLst>
            <pc:docMk/>
            <pc:sldMk cId="853868185" sldId="590"/>
            <ac:spMk id="19" creationId="{A75955A1-6CB4-C461-3A2F-CC6A3F1309FF}"/>
          </ac:spMkLst>
        </pc:spChg>
        <pc:spChg chg="add mod">
          <ac:chgData name="Arthur Graus" userId="8eea4202-ed45-4e99-ae2f-24d5bb7f00de" providerId="ADAL" clId="{C83510CE-B9B0-4EF9-9DF5-14323355BB20}" dt="2023-10-09T11:18:05.091" v="6755" actId="20577"/>
          <ac:spMkLst>
            <pc:docMk/>
            <pc:sldMk cId="853868185" sldId="590"/>
            <ac:spMk id="20" creationId="{FE31618C-99EB-83AB-8375-4A88EFFCE2D4}"/>
          </ac:spMkLst>
        </pc:spChg>
        <pc:picChg chg="del">
          <ac:chgData name="Arthur Graus" userId="8eea4202-ed45-4e99-ae2f-24d5bb7f00de" providerId="ADAL" clId="{C83510CE-B9B0-4EF9-9DF5-14323355BB20}" dt="2023-10-09T09:59:56.909" v="6415" actId="478"/>
          <ac:picMkLst>
            <pc:docMk/>
            <pc:sldMk cId="853868185" sldId="590"/>
            <ac:picMk id="4" creationId="{50F877DA-CF96-5E68-5D67-3072810375C8}"/>
          </ac:picMkLst>
        </pc:picChg>
        <pc:picChg chg="add mod ord">
          <ac:chgData name="Arthur Graus" userId="8eea4202-ed45-4e99-ae2f-24d5bb7f00de" providerId="ADAL" clId="{C83510CE-B9B0-4EF9-9DF5-14323355BB20}" dt="2023-10-09T10:00:07.908" v="6418" actId="208"/>
          <ac:picMkLst>
            <pc:docMk/>
            <pc:sldMk cId="853868185" sldId="590"/>
            <ac:picMk id="5" creationId="{835C2C44-50A6-FB1F-D025-8ED03D34F29D}"/>
          </ac:picMkLst>
        </pc:picChg>
        <pc:cxnChg chg="mod">
          <ac:chgData name="Arthur Graus" userId="8eea4202-ed45-4e99-ae2f-24d5bb7f00de" providerId="ADAL" clId="{C83510CE-B9B0-4EF9-9DF5-14323355BB20}" dt="2023-10-09T11:18:15.482" v="6757" actId="14100"/>
          <ac:cxnSpMkLst>
            <pc:docMk/>
            <pc:sldMk cId="853868185" sldId="590"/>
            <ac:cxnSpMk id="8" creationId="{D9ACD9DB-8AC5-8471-386E-6E59FB82F0D6}"/>
          </ac:cxnSpMkLst>
        </pc:cxnChg>
        <pc:cxnChg chg="mod">
          <ac:chgData name="Arthur Graus" userId="8eea4202-ed45-4e99-ae2f-24d5bb7f00de" providerId="ADAL" clId="{C83510CE-B9B0-4EF9-9DF5-14323355BB20}" dt="2023-10-09T10:01:28.601" v="6487" actId="14100"/>
          <ac:cxnSpMkLst>
            <pc:docMk/>
            <pc:sldMk cId="853868185" sldId="590"/>
            <ac:cxnSpMk id="9" creationId="{B1894366-4FF5-A712-4D6C-008CD5ECB590}"/>
          </ac:cxnSpMkLst>
        </pc:cxnChg>
        <pc:cxnChg chg="add mod">
          <ac:chgData name="Arthur Graus" userId="8eea4202-ed45-4e99-ae2f-24d5bb7f00de" providerId="ADAL" clId="{C83510CE-B9B0-4EF9-9DF5-14323355BB20}" dt="2023-10-09T10:01:02.433" v="6471" actId="14100"/>
          <ac:cxnSpMkLst>
            <pc:docMk/>
            <pc:sldMk cId="853868185" sldId="590"/>
            <ac:cxnSpMk id="10" creationId="{A4EF8A1B-602D-7619-9682-4300FB0BB468}"/>
          </ac:cxnSpMkLst>
        </pc:cxnChg>
        <pc:cxnChg chg="add mod">
          <ac:chgData name="Arthur Graus" userId="8eea4202-ed45-4e99-ae2f-24d5bb7f00de" providerId="ADAL" clId="{C83510CE-B9B0-4EF9-9DF5-14323355BB20}" dt="2023-10-09T11:17:31.292" v="6733" actId="14100"/>
          <ac:cxnSpMkLst>
            <pc:docMk/>
            <pc:sldMk cId="853868185" sldId="590"/>
            <ac:cxnSpMk id="15" creationId="{B69B1A87-3D0A-F9C4-B084-1715BBAB7D2F}"/>
          </ac:cxnSpMkLst>
        </pc:cxnChg>
        <pc:cxnChg chg="add mod">
          <ac:chgData name="Arthur Graus" userId="8eea4202-ed45-4e99-ae2f-24d5bb7f00de" providerId="ADAL" clId="{C83510CE-B9B0-4EF9-9DF5-14323355BB20}" dt="2023-10-09T11:17:40.343" v="6736" actId="14100"/>
          <ac:cxnSpMkLst>
            <pc:docMk/>
            <pc:sldMk cId="853868185" sldId="590"/>
            <ac:cxnSpMk id="17" creationId="{D71FACDF-AA88-6BAA-6D0D-260B3EFCEEDA}"/>
          </ac:cxnSpMkLst>
        </pc:cxnChg>
      </pc:sldChg>
      <pc:sldChg chg="modSp new del mod">
        <pc:chgData name="Arthur Graus" userId="8eea4202-ed45-4e99-ae2f-24d5bb7f00de" providerId="ADAL" clId="{C83510CE-B9B0-4EF9-9DF5-14323355BB20}" dt="2023-10-09T19:54:41.794" v="8320" actId="47"/>
        <pc:sldMkLst>
          <pc:docMk/>
          <pc:sldMk cId="435716220" sldId="591"/>
        </pc:sldMkLst>
        <pc:spChg chg="mod">
          <ac:chgData name="Arthur Graus" userId="8eea4202-ed45-4e99-ae2f-24d5bb7f00de" providerId="ADAL" clId="{C83510CE-B9B0-4EF9-9DF5-14323355BB20}" dt="2023-10-09T10:39:58.220" v="6557" actId="20577"/>
          <ac:spMkLst>
            <pc:docMk/>
            <pc:sldMk cId="435716220" sldId="591"/>
            <ac:spMk id="3" creationId="{FD7F1143-FC54-1F8C-DFF8-850069258A1A}"/>
          </ac:spMkLst>
        </pc:spChg>
      </pc:sldChg>
      <pc:sldChg chg="addSp modSp new mod modShow">
        <pc:chgData name="Arthur Graus" userId="8eea4202-ed45-4e99-ae2f-24d5bb7f00de" providerId="ADAL" clId="{C83510CE-B9B0-4EF9-9DF5-14323355BB20}" dt="2023-10-09T19:55:25.578" v="8323" actId="729"/>
        <pc:sldMkLst>
          <pc:docMk/>
          <pc:sldMk cId="4185848516" sldId="592"/>
        </pc:sldMkLst>
        <pc:spChg chg="mod">
          <ac:chgData name="Arthur Graus" userId="8eea4202-ed45-4e99-ae2f-24d5bb7f00de" providerId="ADAL" clId="{C83510CE-B9B0-4EF9-9DF5-14323355BB20}" dt="2023-10-09T18:52:26.153" v="7698" actId="20577"/>
          <ac:spMkLst>
            <pc:docMk/>
            <pc:sldMk cId="4185848516" sldId="592"/>
            <ac:spMk id="2" creationId="{211B4CD7-E521-8544-6291-394E221A564F}"/>
          </ac:spMkLst>
        </pc:spChg>
        <pc:spChg chg="mod">
          <ac:chgData name="Arthur Graus" userId="8eea4202-ed45-4e99-ae2f-24d5bb7f00de" providerId="ADAL" clId="{C83510CE-B9B0-4EF9-9DF5-14323355BB20}" dt="2023-10-09T15:40:17.886" v="6942" actId="207"/>
          <ac:spMkLst>
            <pc:docMk/>
            <pc:sldMk cId="4185848516" sldId="592"/>
            <ac:spMk id="3" creationId="{6576BCD4-9E70-70F2-17E4-28996F5A25D8}"/>
          </ac:spMkLst>
        </pc:spChg>
        <pc:picChg chg="add mod">
          <ac:chgData name="Arthur Graus" userId="8eea4202-ed45-4e99-ae2f-24d5bb7f00de" providerId="ADAL" clId="{C83510CE-B9B0-4EF9-9DF5-14323355BB20}" dt="2023-10-09T11:49:51.510" v="6871" actId="1076"/>
          <ac:picMkLst>
            <pc:docMk/>
            <pc:sldMk cId="4185848516" sldId="592"/>
            <ac:picMk id="4098" creationId="{F9A585EE-C8F4-9A82-FC95-47016FFCF091}"/>
          </ac:picMkLst>
        </pc:picChg>
      </pc:sldChg>
      <pc:sldChg chg="modSp add del mod">
        <pc:chgData name="Arthur Graus" userId="8eea4202-ed45-4e99-ae2f-24d5bb7f00de" providerId="ADAL" clId="{C83510CE-B9B0-4EF9-9DF5-14323355BB20}" dt="2023-10-09T12:21:35.729" v="6927" actId="47"/>
        <pc:sldMkLst>
          <pc:docMk/>
          <pc:sldMk cId="448056945" sldId="593"/>
        </pc:sldMkLst>
        <pc:spChg chg="mod">
          <ac:chgData name="Arthur Graus" userId="8eea4202-ed45-4e99-ae2f-24d5bb7f00de" providerId="ADAL" clId="{C83510CE-B9B0-4EF9-9DF5-14323355BB20}" dt="2023-10-09T12:10:22.891" v="6880" actId="20577"/>
          <ac:spMkLst>
            <pc:docMk/>
            <pc:sldMk cId="448056945" sldId="593"/>
            <ac:spMk id="3" creationId="{C5BDE8F9-3E09-C318-7265-2C1A997C67E1}"/>
          </ac:spMkLst>
        </pc:spChg>
      </pc:sldChg>
      <pc:sldChg chg="add">
        <pc:chgData name="Arthur Graus" userId="8eea4202-ed45-4e99-ae2f-24d5bb7f00de" providerId="ADAL" clId="{C83510CE-B9B0-4EF9-9DF5-14323355BB20}" dt="2023-10-09T20:01:49.939" v="8504"/>
        <pc:sldMkLst>
          <pc:docMk/>
          <pc:sldMk cId="1924569440" sldId="593"/>
        </pc:sldMkLst>
      </pc:sldChg>
      <pc:sldChg chg="addSp modSp new del mod">
        <pc:chgData name="Arthur Graus" userId="8eea4202-ed45-4e99-ae2f-24d5bb7f00de" providerId="ADAL" clId="{C83510CE-B9B0-4EF9-9DF5-14323355BB20}" dt="2023-10-09T20:01:42.953" v="8503" actId="2696"/>
        <pc:sldMkLst>
          <pc:docMk/>
          <pc:sldMk cId="4272068145" sldId="593"/>
        </pc:sldMkLst>
        <pc:spChg chg="mod">
          <ac:chgData name="Arthur Graus" userId="8eea4202-ed45-4e99-ae2f-24d5bb7f00de" providerId="ADAL" clId="{C83510CE-B9B0-4EF9-9DF5-14323355BB20}" dt="2023-10-09T20:00:11.874" v="8459" actId="255"/>
          <ac:spMkLst>
            <pc:docMk/>
            <pc:sldMk cId="4272068145" sldId="593"/>
            <ac:spMk id="2" creationId="{113FD3CA-EC18-A5B9-AAB4-C574BF57D3B6}"/>
          </ac:spMkLst>
        </pc:spChg>
        <pc:spChg chg="mod">
          <ac:chgData name="Arthur Graus" userId="8eea4202-ed45-4e99-ae2f-24d5bb7f00de" providerId="ADAL" clId="{C83510CE-B9B0-4EF9-9DF5-14323355BB20}" dt="2023-10-09T20:01:38.762" v="8502" actId="6549"/>
          <ac:spMkLst>
            <pc:docMk/>
            <pc:sldMk cId="4272068145" sldId="593"/>
            <ac:spMk id="3" creationId="{70683834-2781-5EDE-C336-90B210A10D96}"/>
          </ac:spMkLst>
        </pc:spChg>
        <pc:spChg chg="add mod">
          <ac:chgData name="Arthur Graus" userId="8eea4202-ed45-4e99-ae2f-24d5bb7f00de" providerId="ADAL" clId="{C83510CE-B9B0-4EF9-9DF5-14323355BB20}" dt="2023-10-09T20:01:13.389" v="8483" actId="1076"/>
          <ac:spMkLst>
            <pc:docMk/>
            <pc:sldMk cId="4272068145" sldId="593"/>
            <ac:spMk id="8" creationId="{6AF56B73-DDA5-149B-3592-F4C7C19033D0}"/>
          </ac:spMkLst>
        </pc:spChg>
        <pc:picChg chg="add mod">
          <ac:chgData name="Arthur Graus" userId="8eea4202-ed45-4e99-ae2f-24d5bb7f00de" providerId="ADAL" clId="{C83510CE-B9B0-4EF9-9DF5-14323355BB20}" dt="2023-10-09T20:00:14.512" v="8460" actId="1076"/>
          <ac:picMkLst>
            <pc:docMk/>
            <pc:sldMk cId="4272068145" sldId="593"/>
            <ac:picMk id="5" creationId="{F21799C3-6E2E-1404-9D97-4B3927FB2BD8}"/>
          </ac:picMkLst>
        </pc:picChg>
        <pc:picChg chg="add mod modCrop">
          <ac:chgData name="Arthur Graus" userId="8eea4202-ed45-4e99-ae2f-24d5bb7f00de" providerId="ADAL" clId="{C83510CE-B9B0-4EF9-9DF5-14323355BB20}" dt="2023-10-09T20:00:40.165" v="8466" actId="208"/>
          <ac:picMkLst>
            <pc:docMk/>
            <pc:sldMk cId="4272068145" sldId="593"/>
            <ac:picMk id="7" creationId="{50F45439-5AEC-1EA1-7A9C-B631ADAA6E19}"/>
          </ac:picMkLst>
        </pc:picChg>
      </pc:sldChg>
      <pc:sldMasterChg chg="modSldLayout">
        <pc:chgData name="Arthur Graus" userId="8eea4202-ed45-4e99-ae2f-24d5bb7f00de" providerId="ADAL" clId="{C83510CE-B9B0-4EF9-9DF5-14323355BB20}" dt="2023-10-03T06:46:12.494" v="2069" actId="1076"/>
        <pc:sldMasterMkLst>
          <pc:docMk/>
          <pc:sldMasterMk cId="3225297586" sldId="2147483739"/>
        </pc:sldMasterMkLst>
        <pc:sldLayoutChg chg="delSp modSp mod">
          <pc:chgData name="Arthur Graus" userId="8eea4202-ed45-4e99-ae2f-24d5bb7f00de" providerId="ADAL" clId="{C83510CE-B9B0-4EF9-9DF5-14323355BB20}" dt="2023-10-03T06:46:12.494" v="2069" actId="1076"/>
          <pc:sldLayoutMkLst>
            <pc:docMk/>
            <pc:sldMasterMk cId="3225297586" sldId="2147483739"/>
            <pc:sldLayoutMk cId="175300004" sldId="2147483743"/>
          </pc:sldLayoutMkLst>
          <pc:spChg chg="mod">
            <ac:chgData name="Arthur Graus" userId="8eea4202-ed45-4e99-ae2f-24d5bb7f00de" providerId="ADAL" clId="{C83510CE-B9B0-4EF9-9DF5-14323355BB20}" dt="2023-09-20T11:47:01.356" v="764" actId="14100"/>
            <ac:spMkLst>
              <pc:docMk/>
              <pc:sldMasterMk cId="3225297586" sldId="2147483739"/>
              <pc:sldLayoutMk cId="175300004" sldId="2147483743"/>
              <ac:spMk id="3" creationId="{00000000-0000-0000-0000-000000000000}"/>
            </ac:spMkLst>
          </pc:spChg>
          <pc:spChg chg="mod">
            <ac:chgData name="Arthur Graus" userId="8eea4202-ed45-4e99-ae2f-24d5bb7f00de" providerId="ADAL" clId="{C83510CE-B9B0-4EF9-9DF5-14323355BB20}" dt="2023-09-20T11:46:57.102" v="762" actId="1076"/>
            <ac:spMkLst>
              <pc:docMk/>
              <pc:sldMasterMk cId="3225297586" sldId="2147483739"/>
              <pc:sldLayoutMk cId="175300004" sldId="2147483743"/>
              <ac:spMk id="8" creationId="{C85B63D6-D71F-A240-AA5E-4A1411037530}"/>
            </ac:spMkLst>
          </pc:spChg>
          <pc:spChg chg="del mod">
            <ac:chgData name="Arthur Graus" userId="8eea4202-ed45-4e99-ae2f-24d5bb7f00de" providerId="ADAL" clId="{C83510CE-B9B0-4EF9-9DF5-14323355BB20}" dt="2023-09-20T09:55:48.458" v="55" actId="478"/>
            <ac:spMkLst>
              <pc:docMk/>
              <pc:sldMasterMk cId="3225297586" sldId="2147483739"/>
              <pc:sldLayoutMk cId="175300004" sldId="2147483743"/>
              <ac:spMk id="15" creationId="{BC9F1BC0-0EB0-E844-8085-78C9D9C9E52E}"/>
            </ac:spMkLst>
          </pc:spChg>
          <pc:picChg chg="mod modCrop">
            <ac:chgData name="Arthur Graus" userId="8eea4202-ed45-4e99-ae2f-24d5bb7f00de" providerId="ADAL" clId="{C83510CE-B9B0-4EF9-9DF5-14323355BB20}" dt="2023-10-03T06:46:12.494" v="2069" actId="1076"/>
            <ac:picMkLst>
              <pc:docMk/>
              <pc:sldMasterMk cId="3225297586" sldId="2147483739"/>
              <pc:sldLayoutMk cId="175300004" sldId="2147483743"/>
              <ac:picMk id="9" creationId="{96C5A907-3D77-1EEF-4B69-6DB8AD40AF41}"/>
            </ac:picMkLst>
          </pc:picChg>
        </pc:sldLayoutChg>
        <pc:sldLayoutChg chg="modSp mod">
          <pc:chgData name="Arthur Graus" userId="8eea4202-ed45-4e99-ae2f-24d5bb7f00de" providerId="ADAL" clId="{C83510CE-B9B0-4EF9-9DF5-14323355BB20}" dt="2023-10-02T12:47:04.467" v="1753" actId="6549"/>
          <pc:sldLayoutMkLst>
            <pc:docMk/>
            <pc:sldMasterMk cId="3225297586" sldId="2147483739"/>
            <pc:sldLayoutMk cId="3391170239" sldId="2147483758"/>
          </pc:sldLayoutMkLst>
          <pc:spChg chg="mod">
            <ac:chgData name="Arthur Graus" userId="8eea4202-ed45-4e99-ae2f-24d5bb7f00de" providerId="ADAL" clId="{C83510CE-B9B0-4EF9-9DF5-14323355BB20}" dt="2023-10-02T12:47:04.467" v="1753" actId="6549"/>
            <ac:spMkLst>
              <pc:docMk/>
              <pc:sldMasterMk cId="3225297586" sldId="2147483739"/>
              <pc:sldLayoutMk cId="3391170239" sldId="2147483758"/>
              <ac:spMk id="28" creationId="{FDE4081F-E44B-FA48-BB8E-521074B70AEA}"/>
            </ac:spMkLst>
          </pc:spChg>
        </pc:sldLayoutChg>
        <pc:sldLayoutChg chg="delSp mod">
          <pc:chgData name="Arthur Graus" userId="8eea4202-ed45-4e99-ae2f-24d5bb7f00de" providerId="ADAL" clId="{C83510CE-B9B0-4EF9-9DF5-14323355BB20}" dt="2023-09-20T14:21:48.703" v="1448" actId="478"/>
          <pc:sldLayoutMkLst>
            <pc:docMk/>
            <pc:sldMasterMk cId="3225297586" sldId="2147483739"/>
            <pc:sldLayoutMk cId="631630820" sldId="2147483762"/>
          </pc:sldLayoutMkLst>
          <pc:picChg chg="del">
            <ac:chgData name="Arthur Graus" userId="8eea4202-ed45-4e99-ae2f-24d5bb7f00de" providerId="ADAL" clId="{C83510CE-B9B0-4EF9-9DF5-14323355BB20}" dt="2023-09-20T14:21:48.703" v="1448" actId="478"/>
            <ac:picMkLst>
              <pc:docMk/>
              <pc:sldMasterMk cId="3225297586" sldId="2147483739"/>
              <pc:sldLayoutMk cId="631630820" sldId="2147483762"/>
              <ac:picMk id="5" creationId="{D6A499BE-5785-8240-9D7C-DA5C98449F00}"/>
            </ac:picMkLst>
          </pc:picChg>
        </pc:sldLayoutChg>
      </pc:sldMasterChg>
    </pc:docChg>
  </pc:docChgLst>
  <pc:docChgLst>
    <pc:chgData name="Arthur Graus" userId="8eea4202-ed45-4e99-ae2f-24d5bb7f00de" providerId="ADAL" clId="{6EFEE0DA-C438-4A5E-96BD-37FCD87A9122}"/>
    <pc:docChg chg="undo redo custSel addSld delSld modSld sldOrd modMainMaster modSection">
      <pc:chgData name="Arthur Graus" userId="8eea4202-ed45-4e99-ae2f-24d5bb7f00de" providerId="ADAL" clId="{6EFEE0DA-C438-4A5E-96BD-37FCD87A9122}" dt="2023-11-15T22:15:15.962" v="1500"/>
      <pc:docMkLst>
        <pc:docMk/>
      </pc:docMkLst>
      <pc:sldChg chg="modSp add mod ord">
        <pc:chgData name="Arthur Graus" userId="8eea4202-ed45-4e99-ae2f-24d5bb7f00de" providerId="ADAL" clId="{6EFEE0DA-C438-4A5E-96BD-37FCD87A9122}" dt="2023-11-08T02:28:12.619" v="698" actId="20577"/>
        <pc:sldMkLst>
          <pc:docMk/>
          <pc:sldMk cId="839471002" sldId="260"/>
        </pc:sldMkLst>
        <pc:spChg chg="mod">
          <ac:chgData name="Arthur Graus" userId="8eea4202-ed45-4e99-ae2f-24d5bb7f00de" providerId="ADAL" clId="{6EFEE0DA-C438-4A5E-96BD-37FCD87A9122}" dt="2023-11-07T18:20:41.869" v="145" actId="27636"/>
          <ac:spMkLst>
            <pc:docMk/>
            <pc:sldMk cId="839471002" sldId="260"/>
            <ac:spMk id="2" creationId="{A8BB8D9E-3E99-B365-F0C3-3B6645136072}"/>
          </ac:spMkLst>
        </pc:spChg>
        <pc:spChg chg="mod">
          <ac:chgData name="Arthur Graus" userId="8eea4202-ed45-4e99-ae2f-24d5bb7f00de" providerId="ADAL" clId="{6EFEE0DA-C438-4A5E-96BD-37FCD87A9122}" dt="2023-11-08T02:28:12.619" v="698" actId="20577"/>
          <ac:spMkLst>
            <pc:docMk/>
            <pc:sldMk cId="839471002" sldId="260"/>
            <ac:spMk id="6" creationId="{267C20BA-7643-CC9B-2B7F-CFE6124824A3}"/>
          </ac:spMkLst>
        </pc:spChg>
      </pc:sldChg>
      <pc:sldChg chg="addSp delSp modSp mod delAnim modAnim">
        <pc:chgData name="Arthur Graus" userId="8eea4202-ed45-4e99-ae2f-24d5bb7f00de" providerId="ADAL" clId="{6EFEE0DA-C438-4A5E-96BD-37FCD87A9122}" dt="2023-11-15T06:12:19.525" v="857" actId="478"/>
        <pc:sldMkLst>
          <pc:docMk/>
          <pc:sldMk cId="2477662327" sldId="304"/>
        </pc:sldMkLst>
        <pc:spChg chg="add mod">
          <ac:chgData name="Arthur Graus" userId="8eea4202-ed45-4e99-ae2f-24d5bb7f00de" providerId="ADAL" clId="{6EFEE0DA-C438-4A5E-96BD-37FCD87A9122}" dt="2023-11-07T18:13:35.410" v="119" actId="1036"/>
          <ac:spMkLst>
            <pc:docMk/>
            <pc:sldMk cId="2477662327" sldId="304"/>
            <ac:spMk id="5" creationId="{9F498548-1541-E62A-5864-653873B95A97}"/>
          </ac:spMkLst>
        </pc:spChg>
        <pc:spChg chg="mod">
          <ac:chgData name="Arthur Graus" userId="8eea4202-ed45-4e99-ae2f-24d5bb7f00de" providerId="ADAL" clId="{6EFEE0DA-C438-4A5E-96BD-37FCD87A9122}" dt="2023-11-08T01:50:32.765" v="656" actId="1076"/>
          <ac:spMkLst>
            <pc:docMk/>
            <pc:sldMk cId="2477662327" sldId="304"/>
            <ac:spMk id="7" creationId="{8B811C26-5E33-8B18-7167-42C03086B13D}"/>
          </ac:spMkLst>
        </pc:spChg>
        <pc:spChg chg="mod">
          <ac:chgData name="Arthur Graus" userId="8eea4202-ed45-4e99-ae2f-24d5bb7f00de" providerId="ADAL" clId="{6EFEE0DA-C438-4A5E-96BD-37FCD87A9122}" dt="2023-11-07T18:13:35.410" v="119" actId="1036"/>
          <ac:spMkLst>
            <pc:docMk/>
            <pc:sldMk cId="2477662327" sldId="304"/>
            <ac:spMk id="8" creationId="{B1EA5E22-F9E0-663B-667B-3F042473B629}"/>
          </ac:spMkLst>
        </pc:spChg>
        <pc:spChg chg="mod">
          <ac:chgData name="Arthur Graus" userId="8eea4202-ed45-4e99-ae2f-24d5bb7f00de" providerId="ADAL" clId="{6EFEE0DA-C438-4A5E-96BD-37FCD87A9122}" dt="2023-11-07T18:13:35.410" v="119" actId="1036"/>
          <ac:spMkLst>
            <pc:docMk/>
            <pc:sldMk cId="2477662327" sldId="304"/>
            <ac:spMk id="10" creationId="{7EBB9F55-2055-81ED-8BFF-B1A31C9EC0E5}"/>
          </ac:spMkLst>
        </pc:spChg>
        <pc:spChg chg="mod">
          <ac:chgData name="Arthur Graus" userId="8eea4202-ed45-4e99-ae2f-24d5bb7f00de" providerId="ADAL" clId="{6EFEE0DA-C438-4A5E-96BD-37FCD87A9122}" dt="2023-11-07T18:13:35.410" v="119" actId="1036"/>
          <ac:spMkLst>
            <pc:docMk/>
            <pc:sldMk cId="2477662327" sldId="304"/>
            <ac:spMk id="11" creationId="{D8A6B49B-F9F6-920F-A10F-20A5F95E6112}"/>
          </ac:spMkLst>
        </pc:spChg>
        <pc:spChg chg="add mod">
          <ac:chgData name="Arthur Graus" userId="8eea4202-ed45-4e99-ae2f-24d5bb7f00de" providerId="ADAL" clId="{6EFEE0DA-C438-4A5E-96BD-37FCD87A9122}" dt="2023-11-08T01:48:21.866" v="631" actId="14100"/>
          <ac:spMkLst>
            <pc:docMk/>
            <pc:sldMk cId="2477662327" sldId="304"/>
            <ac:spMk id="12" creationId="{C2DFD652-1AF6-0BA2-09C6-CFCE5B18FCF0}"/>
          </ac:spMkLst>
        </pc:spChg>
        <pc:spChg chg="add mod">
          <ac:chgData name="Arthur Graus" userId="8eea4202-ed45-4e99-ae2f-24d5bb7f00de" providerId="ADAL" clId="{6EFEE0DA-C438-4A5E-96BD-37FCD87A9122}" dt="2023-11-08T01:48:31.113" v="634" actId="14100"/>
          <ac:spMkLst>
            <pc:docMk/>
            <pc:sldMk cId="2477662327" sldId="304"/>
            <ac:spMk id="15" creationId="{8A65C8E5-2FB7-9E08-5EBB-8EC10048D77F}"/>
          </ac:spMkLst>
        </pc:spChg>
        <pc:picChg chg="mod ord">
          <ac:chgData name="Arthur Graus" userId="8eea4202-ed45-4e99-ae2f-24d5bb7f00de" providerId="ADAL" clId="{6EFEE0DA-C438-4A5E-96BD-37FCD87A9122}" dt="2023-11-08T01:51:00.515" v="660" actId="1076"/>
          <ac:picMkLst>
            <pc:docMk/>
            <pc:sldMk cId="2477662327" sldId="304"/>
            <ac:picMk id="2" creationId="{636DE41A-2E82-C568-44A9-1483CBA25100}"/>
          </ac:picMkLst>
        </pc:picChg>
        <pc:picChg chg="add del mod">
          <ac:chgData name="Arthur Graus" userId="8eea4202-ed45-4e99-ae2f-24d5bb7f00de" providerId="ADAL" clId="{6EFEE0DA-C438-4A5E-96BD-37FCD87A9122}" dt="2023-11-08T01:48:15.382" v="629" actId="478"/>
          <ac:picMkLst>
            <pc:docMk/>
            <pc:sldMk cId="2477662327" sldId="304"/>
            <ac:picMk id="3" creationId="{144ACB4C-5216-7CF5-4A6B-FBAF3B52F266}"/>
          </ac:picMkLst>
        </pc:picChg>
        <pc:picChg chg="add del mod">
          <ac:chgData name="Arthur Graus" userId="8eea4202-ed45-4e99-ae2f-24d5bb7f00de" providerId="ADAL" clId="{6EFEE0DA-C438-4A5E-96BD-37FCD87A9122}" dt="2023-11-07T18:13:41.272" v="121" actId="14100"/>
          <ac:picMkLst>
            <pc:docMk/>
            <pc:sldMk cId="2477662327" sldId="304"/>
            <ac:picMk id="4" creationId="{05CE2526-D5D9-0076-7EC4-DF56D714B39B}"/>
          </ac:picMkLst>
        </pc:picChg>
        <pc:picChg chg="add del mod">
          <ac:chgData name="Arthur Graus" userId="8eea4202-ed45-4e99-ae2f-24d5bb7f00de" providerId="ADAL" clId="{6EFEE0DA-C438-4A5E-96BD-37FCD87A9122}" dt="2023-11-07T18:14:11.050" v="125" actId="478"/>
          <ac:picMkLst>
            <pc:docMk/>
            <pc:sldMk cId="2477662327" sldId="304"/>
            <ac:picMk id="6" creationId="{58AFE509-1587-2AF4-0AF9-1E8D8CBA3B95}"/>
          </ac:picMkLst>
        </pc:picChg>
        <pc:picChg chg="add del mod ord">
          <ac:chgData name="Arthur Graus" userId="8eea4202-ed45-4e99-ae2f-24d5bb7f00de" providerId="ADAL" clId="{6EFEE0DA-C438-4A5E-96BD-37FCD87A9122}" dt="2023-11-15T06:12:19.525" v="857" actId="478"/>
          <ac:picMkLst>
            <pc:docMk/>
            <pc:sldMk cId="2477662327" sldId="304"/>
            <ac:picMk id="9" creationId="{F6D5E05C-7115-78F4-47D9-EA4A46C68651}"/>
          </ac:picMkLst>
        </pc:picChg>
        <pc:picChg chg="add mod ord modCrop">
          <ac:chgData name="Arthur Graus" userId="8eea4202-ed45-4e99-ae2f-24d5bb7f00de" providerId="ADAL" clId="{6EFEE0DA-C438-4A5E-96BD-37FCD87A9122}" dt="2023-11-08T01:48:08.147" v="627" actId="14100"/>
          <ac:picMkLst>
            <pc:docMk/>
            <pc:sldMk cId="2477662327" sldId="304"/>
            <ac:picMk id="14" creationId="{E47AE92E-20C3-A942-277A-99C9B08D6D70}"/>
          </ac:picMkLst>
        </pc:picChg>
      </pc:sldChg>
      <pc:sldChg chg="modSp mod">
        <pc:chgData name="Arthur Graus" userId="8eea4202-ed45-4e99-ae2f-24d5bb7f00de" providerId="ADAL" clId="{6EFEE0DA-C438-4A5E-96BD-37FCD87A9122}" dt="2023-11-07T19:48:56.851" v="410" actId="20577"/>
        <pc:sldMkLst>
          <pc:docMk/>
          <pc:sldMk cId="3101129427" sldId="307"/>
        </pc:sldMkLst>
        <pc:spChg chg="mod">
          <ac:chgData name="Arthur Graus" userId="8eea4202-ed45-4e99-ae2f-24d5bb7f00de" providerId="ADAL" clId="{6EFEE0DA-C438-4A5E-96BD-37FCD87A9122}" dt="2023-11-07T19:48:56.851" v="410" actId="20577"/>
          <ac:spMkLst>
            <pc:docMk/>
            <pc:sldMk cId="3101129427" sldId="307"/>
            <ac:spMk id="2" creationId="{2E43F30E-5EF9-F25B-A3FF-3D759AFD512C}"/>
          </ac:spMkLst>
        </pc:spChg>
      </pc:sldChg>
      <pc:sldChg chg="del">
        <pc:chgData name="Arthur Graus" userId="8eea4202-ed45-4e99-ae2f-24d5bb7f00de" providerId="ADAL" clId="{6EFEE0DA-C438-4A5E-96BD-37FCD87A9122}" dt="2023-11-07T18:20:37.962" v="142" actId="2696"/>
        <pc:sldMkLst>
          <pc:docMk/>
          <pc:sldMk cId="2970823922" sldId="309"/>
        </pc:sldMkLst>
      </pc:sldChg>
      <pc:sldChg chg="addSp delSp modSp mod modAnim modShow">
        <pc:chgData name="Arthur Graus" userId="8eea4202-ed45-4e99-ae2f-24d5bb7f00de" providerId="ADAL" clId="{6EFEE0DA-C438-4A5E-96BD-37FCD87A9122}" dt="2023-11-15T21:08:57.605" v="1499" actId="108"/>
        <pc:sldMkLst>
          <pc:docMk/>
          <pc:sldMk cId="739675445" sldId="314"/>
        </pc:sldMkLst>
        <pc:spChg chg="mod">
          <ac:chgData name="Arthur Graus" userId="8eea4202-ed45-4e99-ae2f-24d5bb7f00de" providerId="ADAL" clId="{6EFEE0DA-C438-4A5E-96BD-37FCD87A9122}" dt="2023-11-15T21:06:20.186" v="1479" actId="207"/>
          <ac:spMkLst>
            <pc:docMk/>
            <pc:sldMk cId="739675445" sldId="314"/>
            <ac:spMk id="2" creationId="{AA1B70BD-5214-39AC-37A7-E5AA66596314}"/>
          </ac:spMkLst>
        </pc:spChg>
        <pc:spChg chg="del">
          <ac:chgData name="Arthur Graus" userId="8eea4202-ed45-4e99-ae2f-24d5bb7f00de" providerId="ADAL" clId="{6EFEE0DA-C438-4A5E-96BD-37FCD87A9122}" dt="2023-11-15T20:46:57.614" v="862" actId="478"/>
          <ac:spMkLst>
            <pc:docMk/>
            <pc:sldMk cId="739675445" sldId="314"/>
            <ac:spMk id="3" creationId="{14AD7EE3-6021-F60D-CDB3-C287A65F3ED8}"/>
          </ac:spMkLst>
        </pc:spChg>
        <pc:spChg chg="mod">
          <ac:chgData name="Arthur Graus" userId="8eea4202-ed45-4e99-ae2f-24d5bb7f00de" providerId="ADAL" clId="{6EFEE0DA-C438-4A5E-96BD-37FCD87A9122}" dt="2023-11-15T20:50:07.287" v="1071" actId="6549"/>
          <ac:spMkLst>
            <pc:docMk/>
            <pc:sldMk cId="739675445" sldId="314"/>
            <ac:spMk id="4" creationId="{9B6C32BD-E0D6-0949-67E4-0A36867C1C73}"/>
          </ac:spMkLst>
        </pc:spChg>
        <pc:spChg chg="del mod">
          <ac:chgData name="Arthur Graus" userId="8eea4202-ed45-4e99-ae2f-24d5bb7f00de" providerId="ADAL" clId="{6EFEE0DA-C438-4A5E-96BD-37FCD87A9122}" dt="2023-11-15T20:49:56.260" v="1056" actId="478"/>
          <ac:spMkLst>
            <pc:docMk/>
            <pc:sldMk cId="739675445" sldId="314"/>
            <ac:spMk id="5" creationId="{62222DD1-97DF-8820-5BE8-73EF71F82DB1}"/>
          </ac:spMkLst>
        </pc:spChg>
        <pc:spChg chg="add del mod">
          <ac:chgData name="Arthur Graus" userId="8eea4202-ed45-4e99-ae2f-24d5bb7f00de" providerId="ADAL" clId="{6EFEE0DA-C438-4A5E-96BD-37FCD87A9122}" dt="2023-11-15T20:47:48.435" v="872" actId="478"/>
          <ac:spMkLst>
            <pc:docMk/>
            <pc:sldMk cId="739675445" sldId="314"/>
            <ac:spMk id="6" creationId="{A2FFC8AC-FCC2-9090-BABB-D794E9C5BED3}"/>
          </ac:spMkLst>
        </pc:spChg>
        <pc:spChg chg="add del mod">
          <ac:chgData name="Arthur Graus" userId="8eea4202-ed45-4e99-ae2f-24d5bb7f00de" providerId="ADAL" clId="{6EFEE0DA-C438-4A5E-96BD-37FCD87A9122}" dt="2023-11-15T20:47:48.435" v="872" actId="478"/>
          <ac:spMkLst>
            <pc:docMk/>
            <pc:sldMk cId="739675445" sldId="314"/>
            <ac:spMk id="8" creationId="{CF2BE256-5955-2181-E4B9-8B93D336468B}"/>
          </ac:spMkLst>
        </pc:spChg>
        <pc:spChg chg="add del mod">
          <ac:chgData name="Arthur Graus" userId="8eea4202-ed45-4e99-ae2f-24d5bb7f00de" providerId="ADAL" clId="{6EFEE0DA-C438-4A5E-96BD-37FCD87A9122}" dt="2023-11-15T20:47:48.435" v="872" actId="478"/>
          <ac:spMkLst>
            <pc:docMk/>
            <pc:sldMk cId="739675445" sldId="314"/>
            <ac:spMk id="9" creationId="{E0442BBD-90B4-D8E9-2D98-F7BCC0D5544E}"/>
          </ac:spMkLst>
        </pc:spChg>
        <pc:spChg chg="add mod">
          <ac:chgData name="Arthur Graus" userId="8eea4202-ed45-4e99-ae2f-24d5bb7f00de" providerId="ADAL" clId="{6EFEE0DA-C438-4A5E-96BD-37FCD87A9122}" dt="2023-11-15T20:50:01.307" v="1057" actId="1076"/>
          <ac:spMkLst>
            <pc:docMk/>
            <pc:sldMk cId="739675445" sldId="314"/>
            <ac:spMk id="10" creationId="{7020F6C5-51C9-44ED-2223-BC4C93B5311A}"/>
          </ac:spMkLst>
        </pc:spChg>
        <pc:spChg chg="add mod">
          <ac:chgData name="Arthur Graus" userId="8eea4202-ed45-4e99-ae2f-24d5bb7f00de" providerId="ADAL" clId="{6EFEE0DA-C438-4A5E-96BD-37FCD87A9122}" dt="2023-11-15T21:08:57.605" v="1499" actId="108"/>
          <ac:spMkLst>
            <pc:docMk/>
            <pc:sldMk cId="739675445" sldId="314"/>
            <ac:spMk id="11" creationId="{148C7EAA-22BB-F9BC-8120-AD9672BF8EF0}"/>
          </ac:spMkLst>
        </pc:spChg>
        <pc:picChg chg="add del mod">
          <ac:chgData name="Arthur Graus" userId="8eea4202-ed45-4e99-ae2f-24d5bb7f00de" providerId="ADAL" clId="{6EFEE0DA-C438-4A5E-96BD-37FCD87A9122}" dt="2023-11-15T21:06:59.205" v="1480" actId="108"/>
          <ac:picMkLst>
            <pc:docMk/>
            <pc:sldMk cId="739675445" sldId="314"/>
            <ac:picMk id="1030" creationId="{407C6D55-46A7-66A8-5AF0-D99C25743D5D}"/>
          </ac:picMkLst>
        </pc:picChg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3196949573" sldId="549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3633291482" sldId="555"/>
        </pc:sldMkLst>
      </pc:sldChg>
      <pc:sldChg chg="modSp add del mod modAnim">
        <pc:chgData name="Arthur Graus" userId="8eea4202-ed45-4e99-ae2f-24d5bb7f00de" providerId="ADAL" clId="{6EFEE0DA-C438-4A5E-96BD-37FCD87A9122}" dt="2023-11-15T22:15:15.962" v="1500"/>
        <pc:sldMkLst>
          <pc:docMk/>
          <pc:sldMk cId="2114072258" sldId="558"/>
        </pc:sldMkLst>
        <pc:spChg chg="mod">
          <ac:chgData name="Arthur Graus" userId="8eea4202-ed45-4e99-ae2f-24d5bb7f00de" providerId="ADAL" clId="{6EFEE0DA-C438-4A5E-96BD-37FCD87A9122}" dt="2023-11-14T21:29:20.460" v="855" actId="207"/>
          <ac:spMkLst>
            <pc:docMk/>
            <pc:sldMk cId="2114072258" sldId="558"/>
            <ac:spMk id="13" creationId="{97AE2180-3713-F9E5-21EB-F820CCFD9AB9}"/>
          </ac:spMkLst>
        </pc:spChg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813486856" sldId="559"/>
        </pc:sldMkLst>
      </pc:sldChg>
      <pc:sldChg chg="add del ord">
        <pc:chgData name="Arthur Graus" userId="8eea4202-ed45-4e99-ae2f-24d5bb7f00de" providerId="ADAL" clId="{6EFEE0DA-C438-4A5E-96BD-37FCD87A9122}" dt="2023-11-08T01:58:05.533" v="680"/>
        <pc:sldMkLst>
          <pc:docMk/>
          <pc:sldMk cId="1572857712" sldId="560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2353544039" sldId="565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2046011814" sldId="566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2164056750" sldId="567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786491771" sldId="568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2960757577" sldId="569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686921428" sldId="570"/>
        </pc:sldMkLst>
      </pc:sldChg>
      <pc:sldChg chg="modSp add del mod">
        <pc:chgData name="Arthur Graus" userId="8eea4202-ed45-4e99-ae2f-24d5bb7f00de" providerId="ADAL" clId="{6EFEE0DA-C438-4A5E-96BD-37FCD87A9122}" dt="2023-11-07T19:47:02.233" v="398" actId="255"/>
        <pc:sldMkLst>
          <pc:docMk/>
          <pc:sldMk cId="2838226975" sldId="571"/>
        </pc:sldMkLst>
        <pc:spChg chg="mod">
          <ac:chgData name="Arthur Graus" userId="8eea4202-ed45-4e99-ae2f-24d5bb7f00de" providerId="ADAL" clId="{6EFEE0DA-C438-4A5E-96BD-37FCD87A9122}" dt="2023-11-07T19:47:02.233" v="398" actId="255"/>
          <ac:spMkLst>
            <pc:docMk/>
            <pc:sldMk cId="2838226975" sldId="571"/>
            <ac:spMk id="2" creationId="{DFF06D60-A633-A805-B251-2027A76C8744}"/>
          </ac:spMkLst>
        </pc:spChg>
      </pc:sldChg>
      <pc:sldChg chg="add del ord">
        <pc:chgData name="Arthur Graus" userId="8eea4202-ed45-4e99-ae2f-24d5bb7f00de" providerId="ADAL" clId="{6EFEE0DA-C438-4A5E-96BD-37FCD87A9122}" dt="2023-11-08T01:58:05.533" v="680"/>
        <pc:sldMkLst>
          <pc:docMk/>
          <pc:sldMk cId="3495562056" sldId="572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1017010217" sldId="573"/>
        </pc:sldMkLst>
      </pc:sldChg>
      <pc:sldChg chg="del">
        <pc:chgData name="Arthur Graus" userId="8eea4202-ed45-4e99-ae2f-24d5bb7f00de" providerId="ADAL" clId="{6EFEE0DA-C438-4A5E-96BD-37FCD87A9122}" dt="2023-11-07T18:20:37.962" v="142" actId="2696"/>
        <pc:sldMkLst>
          <pc:docMk/>
          <pc:sldMk cId="1586269914" sldId="574"/>
        </pc:sldMkLst>
      </pc:sldChg>
      <pc:sldChg chg="add">
        <pc:chgData name="Arthur Graus" userId="8eea4202-ed45-4e99-ae2f-24d5bb7f00de" providerId="ADAL" clId="{6EFEE0DA-C438-4A5E-96BD-37FCD87A9122}" dt="2023-11-07T18:20:41.764" v="143"/>
        <pc:sldMkLst>
          <pc:docMk/>
          <pc:sldMk cId="3734527817" sldId="574"/>
        </pc:sldMkLst>
      </pc:sldChg>
      <pc:sldChg chg="modSp add del mod">
        <pc:chgData name="Arthur Graus" userId="8eea4202-ed45-4e99-ae2f-24d5bb7f00de" providerId="ADAL" clId="{6EFEE0DA-C438-4A5E-96BD-37FCD87A9122}" dt="2023-11-07T18:20:41.879" v="146" actId="27636"/>
        <pc:sldMkLst>
          <pc:docMk/>
          <pc:sldMk cId="3325050117" sldId="575"/>
        </pc:sldMkLst>
        <pc:spChg chg="mod">
          <ac:chgData name="Arthur Graus" userId="8eea4202-ed45-4e99-ae2f-24d5bb7f00de" providerId="ADAL" clId="{6EFEE0DA-C438-4A5E-96BD-37FCD87A9122}" dt="2023-11-07T18:20:41.879" v="146" actId="27636"/>
          <ac:spMkLst>
            <pc:docMk/>
            <pc:sldMk cId="3325050117" sldId="575"/>
            <ac:spMk id="2" creationId="{5FDAB308-9343-2254-6C81-E3436D1379E7}"/>
          </ac:spMkLst>
        </pc:spChg>
      </pc:sldChg>
      <pc:sldChg chg="add del ord">
        <pc:chgData name="Arthur Graus" userId="8eea4202-ed45-4e99-ae2f-24d5bb7f00de" providerId="ADAL" clId="{6EFEE0DA-C438-4A5E-96BD-37FCD87A9122}" dt="2023-11-07T19:41:38.378" v="320"/>
        <pc:sldMkLst>
          <pc:docMk/>
          <pc:sldMk cId="3551166966" sldId="576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1837154604" sldId="577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3475069048" sldId="578"/>
        </pc:sldMkLst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2315951479" sldId="580"/>
        </pc:sldMkLst>
      </pc:sldChg>
      <pc:sldChg chg="modSp add del mod">
        <pc:chgData name="Arthur Graus" userId="8eea4202-ed45-4e99-ae2f-24d5bb7f00de" providerId="ADAL" clId="{6EFEE0DA-C438-4A5E-96BD-37FCD87A9122}" dt="2023-11-07T18:20:41.935" v="149" actId="27636"/>
        <pc:sldMkLst>
          <pc:docMk/>
          <pc:sldMk cId="2826273467" sldId="583"/>
        </pc:sldMkLst>
        <pc:spChg chg="mod">
          <ac:chgData name="Arthur Graus" userId="8eea4202-ed45-4e99-ae2f-24d5bb7f00de" providerId="ADAL" clId="{6EFEE0DA-C438-4A5E-96BD-37FCD87A9122}" dt="2023-11-07T18:20:41.935" v="149" actId="27636"/>
          <ac:spMkLst>
            <pc:docMk/>
            <pc:sldMk cId="2826273467" sldId="583"/>
            <ac:spMk id="2" creationId="{32454B81-F7B5-B951-76E6-09E893C4AE01}"/>
          </ac:spMkLst>
        </pc:spChg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232847421" sldId="584"/>
        </pc:sldMkLst>
      </pc:sldChg>
      <pc:sldChg chg="modSp add del mod">
        <pc:chgData name="Arthur Graus" userId="8eea4202-ed45-4e99-ae2f-24d5bb7f00de" providerId="ADAL" clId="{6EFEE0DA-C438-4A5E-96BD-37FCD87A9122}" dt="2023-11-07T19:51:32.325" v="497" actId="14100"/>
        <pc:sldMkLst>
          <pc:docMk/>
          <pc:sldMk cId="2532750864" sldId="585"/>
        </pc:sldMkLst>
        <pc:spChg chg="mod">
          <ac:chgData name="Arthur Graus" userId="8eea4202-ed45-4e99-ae2f-24d5bb7f00de" providerId="ADAL" clId="{6EFEE0DA-C438-4A5E-96BD-37FCD87A9122}" dt="2023-11-07T19:51:32.325" v="497" actId="14100"/>
          <ac:spMkLst>
            <pc:docMk/>
            <pc:sldMk cId="2532750864" sldId="585"/>
            <ac:spMk id="2" creationId="{5167F0D6-4253-87A0-51DA-85E40F0F032D}"/>
          </ac:spMkLst>
        </pc:spChg>
      </pc:sldChg>
      <pc:sldChg chg="addSp modSp add del mod">
        <pc:chgData name="Arthur Graus" userId="8eea4202-ed45-4e99-ae2f-24d5bb7f00de" providerId="ADAL" clId="{6EFEE0DA-C438-4A5E-96BD-37FCD87A9122}" dt="2023-11-07T19:51:14.093" v="496" actId="1076"/>
        <pc:sldMkLst>
          <pc:docMk/>
          <pc:sldMk cId="158489092" sldId="586"/>
        </pc:sldMkLst>
        <pc:spChg chg="add mod">
          <ac:chgData name="Arthur Graus" userId="8eea4202-ed45-4e99-ae2f-24d5bb7f00de" providerId="ADAL" clId="{6EFEE0DA-C438-4A5E-96BD-37FCD87A9122}" dt="2023-11-07T19:51:14.093" v="496" actId="1076"/>
          <ac:spMkLst>
            <pc:docMk/>
            <pc:sldMk cId="158489092" sldId="586"/>
            <ac:spMk id="2" creationId="{1868A91F-6FD4-086F-7485-A2556E3B0638}"/>
          </ac:spMkLst>
        </pc:spChg>
        <pc:spChg chg="mod">
          <ac:chgData name="Arthur Graus" userId="8eea4202-ed45-4e99-ae2f-24d5bb7f00de" providerId="ADAL" clId="{6EFEE0DA-C438-4A5E-96BD-37FCD87A9122}" dt="2023-11-07T19:50:46.649" v="492" actId="1076"/>
          <ac:spMkLst>
            <pc:docMk/>
            <pc:sldMk cId="158489092" sldId="586"/>
            <ac:spMk id="6" creationId="{845CA37C-B964-662E-895A-C13223BEBE01}"/>
          </ac:spMkLst>
        </pc:spChg>
        <pc:spChg chg="mod">
          <ac:chgData name="Arthur Graus" userId="8eea4202-ed45-4e99-ae2f-24d5bb7f00de" providerId="ADAL" clId="{6EFEE0DA-C438-4A5E-96BD-37FCD87A9122}" dt="2023-11-07T19:51:01.220" v="494" actId="1076"/>
          <ac:spMkLst>
            <pc:docMk/>
            <pc:sldMk cId="158489092" sldId="586"/>
            <ac:spMk id="11" creationId="{089899E2-AE48-02B4-C516-D28F82891C26}"/>
          </ac:spMkLst>
        </pc:spChg>
        <pc:picChg chg="mod modCrop">
          <ac:chgData name="Arthur Graus" userId="8eea4202-ed45-4e99-ae2f-24d5bb7f00de" providerId="ADAL" clId="{6EFEE0DA-C438-4A5E-96BD-37FCD87A9122}" dt="2023-11-07T19:39:57.348" v="317" actId="732"/>
          <ac:picMkLst>
            <pc:docMk/>
            <pc:sldMk cId="158489092" sldId="586"/>
            <ac:picMk id="5" creationId="{8C2D467A-86D4-B50E-07D7-4AB6186A2D40}"/>
          </ac:picMkLst>
        </pc:picChg>
        <pc:cxnChg chg="mod">
          <ac:chgData name="Arthur Graus" userId="8eea4202-ed45-4e99-ae2f-24d5bb7f00de" providerId="ADAL" clId="{6EFEE0DA-C438-4A5E-96BD-37FCD87A9122}" dt="2023-11-07T19:50:43.755" v="491" actId="14100"/>
          <ac:cxnSpMkLst>
            <pc:docMk/>
            <pc:sldMk cId="158489092" sldId="586"/>
            <ac:cxnSpMk id="8" creationId="{D9ACD9DB-8AC5-8471-386E-6E59FB82F0D6}"/>
          </ac:cxnSpMkLst>
        </pc:cxnChg>
        <pc:cxnChg chg="mod">
          <ac:chgData name="Arthur Graus" userId="8eea4202-ed45-4e99-ae2f-24d5bb7f00de" providerId="ADAL" clId="{6EFEE0DA-C438-4A5E-96BD-37FCD87A9122}" dt="2023-11-07T19:51:07.508" v="495" actId="14100"/>
          <ac:cxnSpMkLst>
            <pc:docMk/>
            <pc:sldMk cId="158489092" sldId="586"/>
            <ac:cxnSpMk id="9" creationId="{B1894366-4FF5-A712-4D6C-008CD5ECB590}"/>
          </ac:cxnSpMkLst>
        </pc:cxnChg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2046245064" sldId="587"/>
        </pc:sldMkLst>
      </pc:sldChg>
      <pc:sldChg chg="delSp modSp add del mod">
        <pc:chgData name="Arthur Graus" userId="8eea4202-ed45-4e99-ae2f-24d5bb7f00de" providerId="ADAL" clId="{6EFEE0DA-C438-4A5E-96BD-37FCD87A9122}" dt="2023-11-07T19:52:27.199" v="499" actId="14100"/>
        <pc:sldMkLst>
          <pc:docMk/>
          <pc:sldMk cId="1674166446" sldId="588"/>
        </pc:sldMkLst>
        <pc:spChg chg="mod">
          <ac:chgData name="Arthur Graus" userId="8eea4202-ed45-4e99-ae2f-24d5bb7f00de" providerId="ADAL" clId="{6EFEE0DA-C438-4A5E-96BD-37FCD87A9122}" dt="2023-11-07T19:20:30.558" v="162" actId="20577"/>
          <ac:spMkLst>
            <pc:docMk/>
            <pc:sldMk cId="1674166446" sldId="588"/>
            <ac:spMk id="2" creationId="{5167F0D6-4253-87A0-51DA-85E40F0F032D}"/>
          </ac:spMkLst>
        </pc:spChg>
        <pc:spChg chg="del">
          <ac:chgData name="Arthur Graus" userId="8eea4202-ed45-4e99-ae2f-24d5bb7f00de" providerId="ADAL" clId="{6EFEE0DA-C438-4A5E-96BD-37FCD87A9122}" dt="2023-11-07T19:52:22.632" v="498" actId="478"/>
          <ac:spMkLst>
            <pc:docMk/>
            <pc:sldMk cId="1674166446" sldId="588"/>
            <ac:spMk id="13" creationId="{B0BE7507-1E2D-6FB9-9A26-5503D730AFC6}"/>
          </ac:spMkLst>
        </pc:spChg>
        <pc:picChg chg="mod">
          <ac:chgData name="Arthur Graus" userId="8eea4202-ed45-4e99-ae2f-24d5bb7f00de" providerId="ADAL" clId="{6EFEE0DA-C438-4A5E-96BD-37FCD87A9122}" dt="2023-11-07T19:52:27.199" v="499" actId="14100"/>
          <ac:picMkLst>
            <pc:docMk/>
            <pc:sldMk cId="1674166446" sldId="588"/>
            <ac:picMk id="17" creationId="{FB281A81-8D50-D064-4232-4E94A1C0C465}"/>
          </ac:picMkLst>
        </pc:picChg>
      </pc:sldChg>
      <pc:sldChg chg="add del">
        <pc:chgData name="Arthur Graus" userId="8eea4202-ed45-4e99-ae2f-24d5bb7f00de" providerId="ADAL" clId="{6EFEE0DA-C438-4A5E-96BD-37FCD87A9122}" dt="2023-11-07T19:38:33.905" v="310" actId="47"/>
        <pc:sldMkLst>
          <pc:docMk/>
          <pc:sldMk cId="3442553892" sldId="589"/>
        </pc:sldMkLst>
      </pc:sldChg>
      <pc:sldChg chg="addSp modSp add del mod">
        <pc:chgData name="Arthur Graus" userId="8eea4202-ed45-4e99-ae2f-24d5bb7f00de" providerId="ADAL" clId="{6EFEE0DA-C438-4A5E-96BD-37FCD87A9122}" dt="2023-11-08T01:58:49.288" v="684" actId="27636"/>
        <pc:sldMkLst>
          <pc:docMk/>
          <pc:sldMk cId="853868185" sldId="590"/>
        </pc:sldMkLst>
        <pc:spChg chg="add mod">
          <ac:chgData name="Arthur Graus" userId="8eea4202-ed45-4e99-ae2f-24d5bb7f00de" providerId="ADAL" clId="{6EFEE0DA-C438-4A5E-96BD-37FCD87A9122}" dt="2023-11-07T22:58:30.616" v="614" actId="113"/>
          <ac:spMkLst>
            <pc:docMk/>
            <pc:sldMk cId="853868185" sldId="590"/>
            <ac:spMk id="2" creationId="{BBF5A7E1-D214-A738-C5A1-90BA59715C9B}"/>
          </ac:spMkLst>
        </pc:spChg>
        <pc:spChg chg="mod">
          <ac:chgData name="Arthur Graus" userId="8eea4202-ed45-4e99-ae2f-24d5bb7f00de" providerId="ADAL" clId="{6EFEE0DA-C438-4A5E-96BD-37FCD87A9122}" dt="2023-11-08T01:58:49.288" v="684" actId="27636"/>
          <ac:spMkLst>
            <pc:docMk/>
            <pc:sldMk cId="853868185" sldId="590"/>
            <ac:spMk id="3" creationId="{D29ED31F-D777-5849-D98C-5E5E010EC7F8}"/>
          </ac:spMkLst>
        </pc:spChg>
        <pc:spChg chg="mod">
          <ac:chgData name="Arthur Graus" userId="8eea4202-ed45-4e99-ae2f-24d5bb7f00de" providerId="ADAL" clId="{6EFEE0DA-C438-4A5E-96BD-37FCD87A9122}" dt="2023-11-07T19:55:33.830" v="602" actId="1036"/>
          <ac:spMkLst>
            <pc:docMk/>
            <pc:sldMk cId="853868185" sldId="590"/>
            <ac:spMk id="6" creationId="{845CA37C-B964-662E-895A-C13223BEBE01}"/>
          </ac:spMkLst>
        </pc:spChg>
        <pc:spChg chg="mod">
          <ac:chgData name="Arthur Graus" userId="8eea4202-ed45-4e99-ae2f-24d5bb7f00de" providerId="ADAL" clId="{6EFEE0DA-C438-4A5E-96BD-37FCD87A9122}" dt="2023-11-07T19:55:33.830" v="602" actId="1036"/>
          <ac:spMkLst>
            <pc:docMk/>
            <pc:sldMk cId="853868185" sldId="590"/>
            <ac:spMk id="7" creationId="{C615ED1D-8BA6-D3BD-46E8-07A2EC0AC747}"/>
          </ac:spMkLst>
        </pc:spChg>
        <pc:spChg chg="mod">
          <ac:chgData name="Arthur Graus" userId="8eea4202-ed45-4e99-ae2f-24d5bb7f00de" providerId="ADAL" clId="{6EFEE0DA-C438-4A5E-96BD-37FCD87A9122}" dt="2023-11-07T19:55:33.830" v="602" actId="1036"/>
          <ac:spMkLst>
            <pc:docMk/>
            <pc:sldMk cId="853868185" sldId="590"/>
            <ac:spMk id="11" creationId="{089899E2-AE48-02B4-C516-D28F82891C26}"/>
          </ac:spMkLst>
        </pc:spChg>
        <pc:spChg chg="mod">
          <ac:chgData name="Arthur Graus" userId="8eea4202-ed45-4e99-ae2f-24d5bb7f00de" providerId="ADAL" clId="{6EFEE0DA-C438-4A5E-96BD-37FCD87A9122}" dt="2023-11-07T19:55:33.830" v="602" actId="1036"/>
          <ac:spMkLst>
            <pc:docMk/>
            <pc:sldMk cId="853868185" sldId="590"/>
            <ac:spMk id="19" creationId="{A75955A1-6CB4-C461-3A2F-CC6A3F1309FF}"/>
          </ac:spMkLst>
        </pc:spChg>
        <pc:spChg chg="mod">
          <ac:chgData name="Arthur Graus" userId="8eea4202-ed45-4e99-ae2f-24d5bb7f00de" providerId="ADAL" clId="{6EFEE0DA-C438-4A5E-96BD-37FCD87A9122}" dt="2023-11-07T19:55:33.830" v="602" actId="1036"/>
          <ac:spMkLst>
            <pc:docMk/>
            <pc:sldMk cId="853868185" sldId="590"/>
            <ac:spMk id="20" creationId="{FE31618C-99EB-83AB-8375-4A88EFFCE2D4}"/>
          </ac:spMkLst>
        </pc:spChg>
        <pc:picChg chg="mod modCrop">
          <ac:chgData name="Arthur Graus" userId="8eea4202-ed45-4e99-ae2f-24d5bb7f00de" providerId="ADAL" clId="{6EFEE0DA-C438-4A5E-96BD-37FCD87A9122}" dt="2023-11-07T19:55:51.896" v="604" actId="2085"/>
          <ac:picMkLst>
            <pc:docMk/>
            <pc:sldMk cId="853868185" sldId="590"/>
            <ac:picMk id="5" creationId="{835C2C44-50A6-FB1F-D025-8ED03D34F29D}"/>
          </ac:picMkLst>
        </pc:picChg>
        <pc:cxnChg chg="mod">
          <ac:chgData name="Arthur Graus" userId="8eea4202-ed45-4e99-ae2f-24d5bb7f00de" providerId="ADAL" clId="{6EFEE0DA-C438-4A5E-96BD-37FCD87A9122}" dt="2023-11-07T19:55:33.830" v="602" actId="1036"/>
          <ac:cxnSpMkLst>
            <pc:docMk/>
            <pc:sldMk cId="853868185" sldId="590"/>
            <ac:cxnSpMk id="8" creationId="{D9ACD9DB-8AC5-8471-386E-6E59FB82F0D6}"/>
          </ac:cxnSpMkLst>
        </pc:cxnChg>
        <pc:cxnChg chg="mod">
          <ac:chgData name="Arthur Graus" userId="8eea4202-ed45-4e99-ae2f-24d5bb7f00de" providerId="ADAL" clId="{6EFEE0DA-C438-4A5E-96BD-37FCD87A9122}" dt="2023-11-07T19:55:33.830" v="602" actId="1036"/>
          <ac:cxnSpMkLst>
            <pc:docMk/>
            <pc:sldMk cId="853868185" sldId="590"/>
            <ac:cxnSpMk id="9" creationId="{B1894366-4FF5-A712-4D6C-008CD5ECB590}"/>
          </ac:cxnSpMkLst>
        </pc:cxnChg>
        <pc:cxnChg chg="mod">
          <ac:chgData name="Arthur Graus" userId="8eea4202-ed45-4e99-ae2f-24d5bb7f00de" providerId="ADAL" clId="{6EFEE0DA-C438-4A5E-96BD-37FCD87A9122}" dt="2023-11-07T19:55:33.830" v="602" actId="1036"/>
          <ac:cxnSpMkLst>
            <pc:docMk/>
            <pc:sldMk cId="853868185" sldId="590"/>
            <ac:cxnSpMk id="10" creationId="{A4EF8A1B-602D-7619-9682-4300FB0BB468}"/>
          </ac:cxnSpMkLst>
        </pc:cxnChg>
        <pc:cxnChg chg="mod">
          <ac:chgData name="Arthur Graus" userId="8eea4202-ed45-4e99-ae2f-24d5bb7f00de" providerId="ADAL" clId="{6EFEE0DA-C438-4A5E-96BD-37FCD87A9122}" dt="2023-11-07T19:55:33.830" v="602" actId="1036"/>
          <ac:cxnSpMkLst>
            <pc:docMk/>
            <pc:sldMk cId="853868185" sldId="590"/>
            <ac:cxnSpMk id="15" creationId="{B69B1A87-3D0A-F9C4-B084-1715BBAB7D2F}"/>
          </ac:cxnSpMkLst>
        </pc:cxnChg>
        <pc:cxnChg chg="mod">
          <ac:chgData name="Arthur Graus" userId="8eea4202-ed45-4e99-ae2f-24d5bb7f00de" providerId="ADAL" clId="{6EFEE0DA-C438-4A5E-96BD-37FCD87A9122}" dt="2023-11-07T19:55:33.830" v="602" actId="1036"/>
          <ac:cxnSpMkLst>
            <pc:docMk/>
            <pc:sldMk cId="853868185" sldId="590"/>
            <ac:cxnSpMk id="17" creationId="{D71FACDF-AA88-6BAA-6D0D-260B3EFCEEDA}"/>
          </ac:cxnSpMkLst>
        </pc:cxnChg>
      </pc:sldChg>
      <pc:sldChg chg="add del">
        <pc:chgData name="Arthur Graus" userId="8eea4202-ed45-4e99-ae2f-24d5bb7f00de" providerId="ADAL" clId="{6EFEE0DA-C438-4A5E-96BD-37FCD87A9122}" dt="2023-11-07T18:20:41.764" v="143"/>
        <pc:sldMkLst>
          <pc:docMk/>
          <pc:sldMk cId="4185848516" sldId="592"/>
        </pc:sldMkLst>
      </pc:sldChg>
      <pc:sldChg chg="modSp add del mod">
        <pc:chgData name="Arthur Graus" userId="8eea4202-ed45-4e99-ae2f-24d5bb7f00de" providerId="ADAL" clId="{6EFEE0DA-C438-4A5E-96BD-37FCD87A9122}" dt="2023-11-08T01:58:49.294" v="685" actId="27636"/>
        <pc:sldMkLst>
          <pc:docMk/>
          <pc:sldMk cId="1924569440" sldId="593"/>
        </pc:sldMkLst>
        <pc:spChg chg="mod">
          <ac:chgData name="Arthur Graus" userId="8eea4202-ed45-4e99-ae2f-24d5bb7f00de" providerId="ADAL" clId="{6EFEE0DA-C438-4A5E-96BD-37FCD87A9122}" dt="2023-11-08T01:58:49.294" v="685" actId="27636"/>
          <ac:spMkLst>
            <pc:docMk/>
            <pc:sldMk cId="1924569440" sldId="593"/>
            <ac:spMk id="3" creationId="{70683834-2781-5EDE-C336-90B210A10D96}"/>
          </ac:spMkLst>
        </pc:spChg>
      </pc:sldChg>
      <pc:sldChg chg="addSp delSp modSp add mod">
        <pc:chgData name="Arthur Graus" userId="8eea4202-ed45-4e99-ae2f-24d5bb7f00de" providerId="ADAL" clId="{6EFEE0DA-C438-4A5E-96BD-37FCD87A9122}" dt="2023-11-14T19:28:08.063" v="854" actId="1035"/>
        <pc:sldMkLst>
          <pc:docMk/>
          <pc:sldMk cId="1753679154" sldId="594"/>
        </pc:sldMkLst>
        <pc:spChg chg="mod">
          <ac:chgData name="Arthur Graus" userId="8eea4202-ed45-4e99-ae2f-24d5bb7f00de" providerId="ADAL" clId="{6EFEE0DA-C438-4A5E-96BD-37FCD87A9122}" dt="2023-11-14T17:51:39.749" v="708" actId="20577"/>
          <ac:spMkLst>
            <pc:docMk/>
            <pc:sldMk cId="1753679154" sldId="594"/>
            <ac:spMk id="3" creationId="{1C592A92-A100-DE63-AB0F-556BD490F141}"/>
          </ac:spMkLst>
        </pc:spChg>
        <pc:spChg chg="mod">
          <ac:chgData name="Arthur Graus" userId="8eea4202-ed45-4e99-ae2f-24d5bb7f00de" providerId="ADAL" clId="{6EFEE0DA-C438-4A5E-96BD-37FCD87A9122}" dt="2023-11-14T19:28:08.063" v="854" actId="1035"/>
          <ac:spMkLst>
            <pc:docMk/>
            <pc:sldMk cId="1753679154" sldId="594"/>
            <ac:spMk id="10" creationId="{C173C188-A989-80F1-3D99-DAC7E762A6B0}"/>
          </ac:spMkLst>
        </pc:spChg>
        <pc:picChg chg="add del mod">
          <ac:chgData name="Arthur Graus" userId="8eea4202-ed45-4e99-ae2f-24d5bb7f00de" providerId="ADAL" clId="{6EFEE0DA-C438-4A5E-96BD-37FCD87A9122}" dt="2023-11-14T18:50:03.206" v="813" actId="478"/>
          <ac:picMkLst>
            <pc:docMk/>
            <pc:sldMk cId="1753679154" sldId="594"/>
            <ac:picMk id="4" creationId="{E2F72B35-5143-799B-CD83-B06CF31671CC}"/>
          </ac:picMkLst>
        </pc:picChg>
        <pc:picChg chg="mod">
          <ac:chgData name="Arthur Graus" userId="8eea4202-ed45-4e99-ae2f-24d5bb7f00de" providerId="ADAL" clId="{6EFEE0DA-C438-4A5E-96BD-37FCD87A9122}" dt="2023-11-14T19:24:44.179" v="850" actId="14100"/>
          <ac:picMkLst>
            <pc:docMk/>
            <pc:sldMk cId="1753679154" sldId="594"/>
            <ac:picMk id="8" creationId="{5181C3E6-D120-FF9A-E49A-B481E31E2EF1}"/>
          </ac:picMkLst>
        </pc:picChg>
      </pc:sldChg>
      <pc:sldChg chg="modSp add modAnim">
        <pc:chgData name="Arthur Graus" userId="8eea4202-ed45-4e99-ae2f-24d5bb7f00de" providerId="ADAL" clId="{6EFEE0DA-C438-4A5E-96BD-37FCD87A9122}" dt="2023-11-08T01:54:41.803" v="678" actId="207"/>
        <pc:sldMkLst>
          <pc:docMk/>
          <pc:sldMk cId="773404214" sldId="595"/>
        </pc:sldMkLst>
        <pc:spChg chg="mod">
          <ac:chgData name="Arthur Graus" userId="8eea4202-ed45-4e99-ae2f-24d5bb7f00de" providerId="ADAL" clId="{6EFEE0DA-C438-4A5E-96BD-37FCD87A9122}" dt="2023-11-08T01:54:00.474" v="675" actId="207"/>
          <ac:spMkLst>
            <pc:docMk/>
            <pc:sldMk cId="773404214" sldId="595"/>
            <ac:spMk id="13" creationId="{8716A1EC-06F8-58DD-0880-0DAD497599DD}"/>
          </ac:spMkLst>
        </pc:spChg>
        <pc:spChg chg="mod">
          <ac:chgData name="Arthur Graus" userId="8eea4202-ed45-4e99-ae2f-24d5bb7f00de" providerId="ADAL" clId="{6EFEE0DA-C438-4A5E-96BD-37FCD87A9122}" dt="2023-11-08T01:54:22.013" v="677" actId="207"/>
          <ac:spMkLst>
            <pc:docMk/>
            <pc:sldMk cId="773404214" sldId="595"/>
            <ac:spMk id="17" creationId="{FF5F5661-736B-1040-FFA8-AC0C3B874F97}"/>
          </ac:spMkLst>
        </pc:spChg>
        <pc:spChg chg="mod">
          <ac:chgData name="Arthur Graus" userId="8eea4202-ed45-4e99-ae2f-24d5bb7f00de" providerId="ADAL" clId="{6EFEE0DA-C438-4A5E-96BD-37FCD87A9122}" dt="2023-11-08T01:54:41.803" v="678" actId="207"/>
          <ac:spMkLst>
            <pc:docMk/>
            <pc:sldMk cId="773404214" sldId="595"/>
            <ac:spMk id="21" creationId="{C7888877-41DE-5E2E-39C0-5C9CD9BF2325}"/>
          </ac:spMkLst>
        </pc:spChg>
      </pc:sldChg>
      <pc:sldChg chg="addSp delSp new del mod">
        <pc:chgData name="Arthur Graus" userId="8eea4202-ed45-4e99-ae2f-24d5bb7f00de" providerId="ADAL" clId="{6EFEE0DA-C438-4A5E-96BD-37FCD87A9122}" dt="2023-11-07T19:38:35.521" v="311" actId="47"/>
        <pc:sldMkLst>
          <pc:docMk/>
          <pc:sldMk cId="3690189995" sldId="596"/>
        </pc:sldMkLst>
        <pc:picChg chg="add del">
          <ac:chgData name="Arthur Graus" userId="8eea4202-ed45-4e99-ae2f-24d5bb7f00de" providerId="ADAL" clId="{6EFEE0DA-C438-4A5E-96BD-37FCD87A9122}" dt="2023-11-07T19:33:42.599" v="167" actId="21"/>
          <ac:picMkLst>
            <pc:docMk/>
            <pc:sldMk cId="3690189995" sldId="596"/>
            <ac:picMk id="5" creationId="{D80A68ED-1CFE-7CB0-4F79-8629E6003B9A}"/>
          </ac:picMkLst>
        </pc:picChg>
      </pc:sldChg>
      <pc:sldChg chg="addSp delSp modSp add mod chgLayout">
        <pc:chgData name="Arthur Graus" userId="8eea4202-ed45-4e99-ae2f-24d5bb7f00de" providerId="ADAL" clId="{6EFEE0DA-C438-4A5E-96BD-37FCD87A9122}" dt="2023-11-07T19:47:20.945" v="400" actId="255"/>
        <pc:sldMkLst>
          <pc:docMk/>
          <pc:sldMk cId="1937511696" sldId="597"/>
        </pc:sldMkLst>
        <pc:spChg chg="mod ord">
          <ac:chgData name="Arthur Graus" userId="8eea4202-ed45-4e99-ae2f-24d5bb7f00de" providerId="ADAL" clId="{6EFEE0DA-C438-4A5E-96BD-37FCD87A9122}" dt="2023-11-07T19:34:06.761" v="177" actId="6264"/>
          <ac:spMkLst>
            <pc:docMk/>
            <pc:sldMk cId="1937511696" sldId="597"/>
            <ac:spMk id="3" creationId="{D29ED31F-D777-5849-D98C-5E5E010EC7F8}"/>
          </ac:spMkLst>
        </pc:spChg>
        <pc:spChg chg="add del mod ord">
          <ac:chgData name="Arthur Graus" userId="8eea4202-ed45-4e99-ae2f-24d5bb7f00de" providerId="ADAL" clId="{6EFEE0DA-C438-4A5E-96BD-37FCD87A9122}" dt="2023-11-07T19:34:06.761" v="177" actId="6264"/>
          <ac:spMkLst>
            <pc:docMk/>
            <pc:sldMk cId="1937511696" sldId="597"/>
            <ac:spMk id="5" creationId="{4AB6CE76-4CDE-D34E-5498-49B1D424721F}"/>
          </ac:spMkLst>
        </pc:spChg>
        <pc:spChg chg="del mod">
          <ac:chgData name="Arthur Graus" userId="8eea4202-ed45-4e99-ae2f-24d5bb7f00de" providerId="ADAL" clId="{6EFEE0DA-C438-4A5E-96BD-37FCD87A9122}" dt="2023-11-07T19:33:49.718" v="171" actId="478"/>
          <ac:spMkLst>
            <pc:docMk/>
            <pc:sldMk cId="1937511696" sldId="597"/>
            <ac:spMk id="6" creationId="{845CA37C-B964-662E-895A-C13223BEBE01}"/>
          </ac:spMkLst>
        </pc:spChg>
        <pc:spChg chg="add del mod">
          <ac:chgData name="Arthur Graus" userId="8eea4202-ed45-4e99-ae2f-24d5bb7f00de" providerId="ADAL" clId="{6EFEE0DA-C438-4A5E-96BD-37FCD87A9122}" dt="2023-11-07T19:34:06.761" v="177" actId="6264"/>
          <ac:spMkLst>
            <pc:docMk/>
            <pc:sldMk cId="1937511696" sldId="597"/>
            <ac:spMk id="7" creationId="{32110894-A523-8E1B-C5A6-ABFFA79E1FA8}"/>
          </ac:spMkLst>
        </pc:spChg>
        <pc:spChg chg="add mod ord">
          <ac:chgData name="Arthur Graus" userId="8eea4202-ed45-4e99-ae2f-24d5bb7f00de" providerId="ADAL" clId="{6EFEE0DA-C438-4A5E-96BD-37FCD87A9122}" dt="2023-11-07T19:47:20.945" v="400" actId="255"/>
          <ac:spMkLst>
            <pc:docMk/>
            <pc:sldMk cId="1937511696" sldId="597"/>
            <ac:spMk id="9" creationId="{6C852926-9B67-1814-BB5A-F48BA86DA686}"/>
          </ac:spMkLst>
        </pc:spChg>
        <pc:picChg chg="add del mod">
          <ac:chgData name="Arthur Graus" userId="8eea4202-ed45-4e99-ae2f-24d5bb7f00de" providerId="ADAL" clId="{6EFEE0DA-C438-4A5E-96BD-37FCD87A9122}" dt="2023-11-07T19:35:40.923" v="235" actId="478"/>
          <ac:picMkLst>
            <pc:docMk/>
            <pc:sldMk cId="1937511696" sldId="597"/>
            <ac:picMk id="2" creationId="{ED09D0CF-71F0-7B5E-C738-FC2955FF48CB}"/>
          </ac:picMkLst>
        </pc:picChg>
        <pc:picChg chg="del">
          <ac:chgData name="Arthur Graus" userId="8eea4202-ed45-4e99-ae2f-24d5bb7f00de" providerId="ADAL" clId="{6EFEE0DA-C438-4A5E-96BD-37FCD87A9122}" dt="2023-11-07T19:33:44.887" v="168" actId="478"/>
          <ac:picMkLst>
            <pc:docMk/>
            <pc:sldMk cId="1937511696" sldId="597"/>
            <ac:picMk id="4" creationId="{50F877DA-CF96-5E68-5D67-3072810375C8}"/>
          </ac:picMkLst>
        </pc:picChg>
        <pc:picChg chg="add mod">
          <ac:chgData name="Arthur Graus" userId="8eea4202-ed45-4e99-ae2f-24d5bb7f00de" providerId="ADAL" clId="{6EFEE0DA-C438-4A5E-96BD-37FCD87A9122}" dt="2023-11-07T19:35:50.215" v="241" actId="1076"/>
          <ac:picMkLst>
            <pc:docMk/>
            <pc:sldMk cId="1937511696" sldId="597"/>
            <ac:picMk id="11" creationId="{674FBC35-F8F2-6069-945C-0430791BE160}"/>
          </ac:picMkLst>
        </pc:picChg>
        <pc:cxnChg chg="del">
          <ac:chgData name="Arthur Graus" userId="8eea4202-ed45-4e99-ae2f-24d5bb7f00de" providerId="ADAL" clId="{6EFEE0DA-C438-4A5E-96BD-37FCD87A9122}" dt="2023-11-07T19:33:50.870" v="172" actId="478"/>
          <ac:cxnSpMkLst>
            <pc:docMk/>
            <pc:sldMk cId="1937511696" sldId="597"/>
            <ac:cxnSpMk id="8" creationId="{D9ACD9DB-8AC5-8471-386E-6E59FB82F0D6}"/>
          </ac:cxnSpMkLst>
        </pc:cxnChg>
      </pc:sldChg>
      <pc:sldChg chg="addSp delSp modSp add mod chgLayout">
        <pc:chgData name="Arthur Graus" userId="8eea4202-ed45-4e99-ae2f-24d5bb7f00de" providerId="ADAL" clId="{6EFEE0DA-C438-4A5E-96BD-37FCD87A9122}" dt="2023-11-07T19:47:33.495" v="402" actId="255"/>
        <pc:sldMkLst>
          <pc:docMk/>
          <pc:sldMk cId="4234918935" sldId="598"/>
        </pc:sldMkLst>
        <pc:spChg chg="add del mod">
          <ac:chgData name="Arthur Graus" userId="8eea4202-ed45-4e99-ae2f-24d5bb7f00de" providerId="ADAL" clId="{6EFEE0DA-C438-4A5E-96BD-37FCD87A9122}" dt="2023-11-07T19:36:03.564" v="242" actId="6264"/>
          <ac:spMkLst>
            <pc:docMk/>
            <pc:sldMk cId="4234918935" sldId="598"/>
            <ac:spMk id="2" creationId="{BD79D61A-9966-6251-E4BB-01FF136D4157}"/>
          </ac:spMkLst>
        </pc:spChg>
        <pc:spChg chg="mod ord">
          <ac:chgData name="Arthur Graus" userId="8eea4202-ed45-4e99-ae2f-24d5bb7f00de" providerId="ADAL" clId="{6EFEE0DA-C438-4A5E-96BD-37FCD87A9122}" dt="2023-11-07T19:36:39.306" v="254" actId="6264"/>
          <ac:spMkLst>
            <pc:docMk/>
            <pc:sldMk cId="4234918935" sldId="598"/>
            <ac:spMk id="3" creationId="{D29ED31F-D777-5849-D98C-5E5E010EC7F8}"/>
          </ac:spMkLst>
        </pc:spChg>
        <pc:spChg chg="add del mod ord">
          <ac:chgData name="Arthur Graus" userId="8eea4202-ed45-4e99-ae2f-24d5bb7f00de" providerId="ADAL" clId="{6EFEE0DA-C438-4A5E-96BD-37FCD87A9122}" dt="2023-11-07T19:36:15.026" v="243" actId="478"/>
          <ac:spMkLst>
            <pc:docMk/>
            <pc:sldMk cId="4234918935" sldId="598"/>
            <ac:spMk id="5" creationId="{AB06FE61-B36C-76D5-4FE9-48D81A7A9122}"/>
          </ac:spMkLst>
        </pc:spChg>
        <pc:spChg chg="del">
          <ac:chgData name="Arthur Graus" userId="8eea4202-ed45-4e99-ae2f-24d5bb7f00de" providerId="ADAL" clId="{6EFEE0DA-C438-4A5E-96BD-37FCD87A9122}" dt="2023-11-07T19:36:29.353" v="248" actId="478"/>
          <ac:spMkLst>
            <pc:docMk/>
            <pc:sldMk cId="4234918935" sldId="598"/>
            <ac:spMk id="6" creationId="{845CA37C-B964-662E-895A-C13223BEBE01}"/>
          </ac:spMkLst>
        </pc:spChg>
        <pc:spChg chg="add mod ord">
          <ac:chgData name="Arthur Graus" userId="8eea4202-ed45-4e99-ae2f-24d5bb7f00de" providerId="ADAL" clId="{6EFEE0DA-C438-4A5E-96BD-37FCD87A9122}" dt="2023-11-07T19:47:33.495" v="402" actId="255"/>
          <ac:spMkLst>
            <pc:docMk/>
            <pc:sldMk cId="4234918935" sldId="598"/>
            <ac:spMk id="7" creationId="{665CF063-68F2-6653-048E-EFC4A60471A3}"/>
          </ac:spMkLst>
        </pc:spChg>
        <pc:spChg chg="add del mod">
          <ac:chgData name="Arthur Graus" userId="8eea4202-ed45-4e99-ae2f-24d5bb7f00de" providerId="ADAL" clId="{6EFEE0DA-C438-4A5E-96BD-37FCD87A9122}" dt="2023-11-07T19:36:39.306" v="254" actId="6264"/>
          <ac:spMkLst>
            <pc:docMk/>
            <pc:sldMk cId="4234918935" sldId="598"/>
            <ac:spMk id="9" creationId="{110F1CC1-505D-5ECC-8157-BB146ED6C79F}"/>
          </ac:spMkLst>
        </pc:spChg>
        <pc:spChg chg="add del mod">
          <ac:chgData name="Arthur Graus" userId="8eea4202-ed45-4e99-ae2f-24d5bb7f00de" providerId="ADAL" clId="{6EFEE0DA-C438-4A5E-96BD-37FCD87A9122}" dt="2023-11-07T19:36:39.306" v="254" actId="6264"/>
          <ac:spMkLst>
            <pc:docMk/>
            <pc:sldMk cId="4234918935" sldId="598"/>
            <ac:spMk id="10" creationId="{64502811-C333-EAF6-2A6C-94CF6287ABDD}"/>
          </ac:spMkLst>
        </pc:spChg>
        <pc:picChg chg="add del mod modCrop">
          <ac:chgData name="Arthur Graus" userId="8eea4202-ed45-4e99-ae2f-24d5bb7f00de" providerId="ADAL" clId="{6EFEE0DA-C438-4A5E-96BD-37FCD87A9122}" dt="2023-11-07T19:39:11.820" v="314" actId="1076"/>
          <ac:picMkLst>
            <pc:docMk/>
            <pc:sldMk cId="4234918935" sldId="598"/>
            <ac:picMk id="4" creationId="{50F877DA-CF96-5E68-5D67-3072810375C8}"/>
          </ac:picMkLst>
        </pc:picChg>
        <pc:cxnChg chg="del">
          <ac:chgData name="Arthur Graus" userId="8eea4202-ed45-4e99-ae2f-24d5bb7f00de" providerId="ADAL" clId="{6EFEE0DA-C438-4A5E-96BD-37FCD87A9122}" dt="2023-11-07T19:36:34.188" v="252" actId="478"/>
          <ac:cxnSpMkLst>
            <pc:docMk/>
            <pc:sldMk cId="4234918935" sldId="598"/>
            <ac:cxnSpMk id="8" creationId="{D9ACD9DB-8AC5-8471-386E-6E59FB82F0D6}"/>
          </ac:cxnSpMkLst>
        </pc:cxnChg>
      </pc:sldChg>
      <pc:sldChg chg="modSp add mod">
        <pc:chgData name="Arthur Graus" userId="8eea4202-ed45-4e99-ae2f-24d5bb7f00de" providerId="ADAL" clId="{6EFEE0DA-C438-4A5E-96BD-37FCD87A9122}" dt="2023-11-07T19:47:27.172" v="401" actId="255"/>
        <pc:sldMkLst>
          <pc:docMk/>
          <pc:sldMk cId="2414021677" sldId="599"/>
        </pc:sldMkLst>
        <pc:spChg chg="mod">
          <ac:chgData name="Arthur Graus" userId="8eea4202-ed45-4e99-ae2f-24d5bb7f00de" providerId="ADAL" clId="{6EFEE0DA-C438-4A5E-96BD-37FCD87A9122}" dt="2023-11-07T19:47:27.172" v="401" actId="255"/>
          <ac:spMkLst>
            <pc:docMk/>
            <pc:sldMk cId="2414021677" sldId="599"/>
            <ac:spMk id="9" creationId="{6C852926-9B67-1814-BB5A-F48BA86DA686}"/>
          </ac:spMkLst>
        </pc:spChg>
        <pc:picChg chg="mod">
          <ac:chgData name="Arthur Graus" userId="8eea4202-ed45-4e99-ae2f-24d5bb7f00de" providerId="ADAL" clId="{6EFEE0DA-C438-4A5E-96BD-37FCD87A9122}" dt="2023-11-07T19:39:17.972" v="316" actId="1076"/>
          <ac:picMkLst>
            <pc:docMk/>
            <pc:sldMk cId="2414021677" sldId="599"/>
            <ac:picMk id="2" creationId="{ED09D0CF-71F0-7B5E-C738-FC2955FF48CB}"/>
          </ac:picMkLst>
        </pc:picChg>
      </pc:sldChg>
      <pc:sldChg chg="addSp delSp modSp add mod">
        <pc:chgData name="Arthur Graus" userId="8eea4202-ed45-4e99-ae2f-24d5bb7f00de" providerId="ADAL" clId="{6EFEE0DA-C438-4A5E-96BD-37FCD87A9122}" dt="2023-11-07T19:46:20.863" v="396" actId="1076"/>
        <pc:sldMkLst>
          <pc:docMk/>
          <pc:sldMk cId="410351015" sldId="600"/>
        </pc:sldMkLst>
        <pc:spChg chg="del">
          <ac:chgData name="Arthur Graus" userId="8eea4202-ed45-4e99-ae2f-24d5bb7f00de" providerId="ADAL" clId="{6EFEE0DA-C438-4A5E-96BD-37FCD87A9122}" dt="2023-11-07T19:42:00.720" v="339" actId="478"/>
          <ac:spMkLst>
            <pc:docMk/>
            <pc:sldMk cId="410351015" sldId="600"/>
            <ac:spMk id="2" creationId="{1868A91F-6FD4-086F-7485-A2556E3B0638}"/>
          </ac:spMkLst>
        </pc:spChg>
        <pc:spChg chg="mod">
          <ac:chgData name="Arthur Graus" userId="8eea4202-ed45-4e99-ae2f-24d5bb7f00de" providerId="ADAL" clId="{6EFEE0DA-C438-4A5E-96BD-37FCD87A9122}" dt="2023-11-07T19:41:55.950" v="338" actId="20577"/>
          <ac:spMkLst>
            <pc:docMk/>
            <pc:sldMk cId="410351015" sldId="600"/>
            <ac:spMk id="3" creationId="{D29ED31F-D777-5849-D98C-5E5E010EC7F8}"/>
          </ac:spMkLst>
        </pc:spChg>
        <pc:spChg chg="del">
          <ac:chgData name="Arthur Graus" userId="8eea4202-ed45-4e99-ae2f-24d5bb7f00de" providerId="ADAL" clId="{6EFEE0DA-C438-4A5E-96BD-37FCD87A9122}" dt="2023-11-07T19:42:13.570" v="342" actId="478"/>
          <ac:spMkLst>
            <pc:docMk/>
            <pc:sldMk cId="410351015" sldId="600"/>
            <ac:spMk id="6" creationId="{845CA37C-B964-662E-895A-C13223BEBE01}"/>
          </ac:spMkLst>
        </pc:spChg>
        <pc:spChg chg="add del mod">
          <ac:chgData name="Arthur Graus" userId="8eea4202-ed45-4e99-ae2f-24d5bb7f00de" providerId="ADAL" clId="{6EFEE0DA-C438-4A5E-96BD-37FCD87A9122}" dt="2023-11-07T19:42:04.096" v="340" actId="478"/>
          <ac:spMkLst>
            <pc:docMk/>
            <pc:sldMk cId="410351015" sldId="600"/>
            <ac:spMk id="7" creationId="{70A46FE6-CF34-4B73-A050-AE3F492853B2}"/>
          </ac:spMkLst>
        </pc:spChg>
        <pc:spChg chg="del">
          <ac:chgData name="Arthur Graus" userId="8eea4202-ed45-4e99-ae2f-24d5bb7f00de" providerId="ADAL" clId="{6EFEE0DA-C438-4A5E-96BD-37FCD87A9122}" dt="2023-11-07T19:42:13.570" v="342" actId="478"/>
          <ac:spMkLst>
            <pc:docMk/>
            <pc:sldMk cId="410351015" sldId="600"/>
            <ac:spMk id="11" creationId="{089899E2-AE48-02B4-C516-D28F82891C26}"/>
          </ac:spMkLst>
        </pc:spChg>
        <pc:spChg chg="add mod">
          <ac:chgData name="Arthur Graus" userId="8eea4202-ed45-4e99-ae2f-24d5bb7f00de" providerId="ADAL" clId="{6EFEE0DA-C438-4A5E-96BD-37FCD87A9122}" dt="2023-11-07T19:46:20.863" v="396" actId="1076"/>
          <ac:spMkLst>
            <pc:docMk/>
            <pc:sldMk cId="410351015" sldId="600"/>
            <ac:spMk id="15" creationId="{5138CEFC-2824-1ECE-3673-B0B789E9DC4D}"/>
          </ac:spMkLst>
        </pc:spChg>
        <pc:picChg chg="del">
          <ac:chgData name="Arthur Graus" userId="8eea4202-ed45-4e99-ae2f-24d5bb7f00de" providerId="ADAL" clId="{6EFEE0DA-C438-4A5E-96BD-37FCD87A9122}" dt="2023-11-07T19:42:05.303" v="341" actId="478"/>
          <ac:picMkLst>
            <pc:docMk/>
            <pc:sldMk cId="410351015" sldId="600"/>
            <ac:picMk id="5" creationId="{8C2D467A-86D4-B50E-07D7-4AB6186A2D40}"/>
          </ac:picMkLst>
        </pc:picChg>
        <pc:picChg chg="add mod modCrop">
          <ac:chgData name="Arthur Graus" userId="8eea4202-ed45-4e99-ae2f-24d5bb7f00de" providerId="ADAL" clId="{6EFEE0DA-C438-4A5E-96BD-37FCD87A9122}" dt="2023-11-07T19:46:04.911" v="394" actId="1076"/>
          <ac:picMkLst>
            <pc:docMk/>
            <pc:sldMk cId="410351015" sldId="600"/>
            <ac:picMk id="12" creationId="{852AD4A0-50A6-11C9-F193-A47CD51ADD5B}"/>
          </ac:picMkLst>
        </pc:picChg>
        <pc:picChg chg="add mod">
          <ac:chgData name="Arthur Graus" userId="8eea4202-ed45-4e99-ae2f-24d5bb7f00de" providerId="ADAL" clId="{6EFEE0DA-C438-4A5E-96BD-37FCD87A9122}" dt="2023-11-07T19:46:14.466" v="395" actId="14100"/>
          <ac:picMkLst>
            <pc:docMk/>
            <pc:sldMk cId="410351015" sldId="600"/>
            <ac:picMk id="14" creationId="{BF7779CF-A28B-4707-A597-23386363ED81}"/>
          </ac:picMkLst>
        </pc:picChg>
        <pc:cxnChg chg="del">
          <ac:chgData name="Arthur Graus" userId="8eea4202-ed45-4e99-ae2f-24d5bb7f00de" providerId="ADAL" clId="{6EFEE0DA-C438-4A5E-96BD-37FCD87A9122}" dt="2023-11-07T19:42:13.570" v="342" actId="478"/>
          <ac:cxnSpMkLst>
            <pc:docMk/>
            <pc:sldMk cId="410351015" sldId="600"/>
            <ac:cxnSpMk id="8" creationId="{D9ACD9DB-8AC5-8471-386E-6E59FB82F0D6}"/>
          </ac:cxnSpMkLst>
        </pc:cxnChg>
        <pc:cxnChg chg="del">
          <ac:chgData name="Arthur Graus" userId="8eea4202-ed45-4e99-ae2f-24d5bb7f00de" providerId="ADAL" clId="{6EFEE0DA-C438-4A5E-96BD-37FCD87A9122}" dt="2023-11-07T19:42:13.570" v="342" actId="478"/>
          <ac:cxnSpMkLst>
            <pc:docMk/>
            <pc:sldMk cId="410351015" sldId="600"/>
            <ac:cxnSpMk id="9" creationId="{B1894366-4FF5-A712-4D6C-008CD5ECB590}"/>
          </ac:cxnSpMkLst>
        </pc:cxnChg>
      </pc:sldChg>
      <pc:sldChg chg="addSp delSp modSp add mod">
        <pc:chgData name="Arthur Graus" userId="8eea4202-ed45-4e99-ae2f-24d5bb7f00de" providerId="ADAL" clId="{6EFEE0DA-C438-4A5E-96BD-37FCD87A9122}" dt="2023-11-14T19:24:26.604" v="849" actId="20577"/>
        <pc:sldMkLst>
          <pc:docMk/>
          <pc:sldMk cId="539534986" sldId="601"/>
        </pc:sldMkLst>
        <pc:spChg chg="mod">
          <ac:chgData name="Arthur Graus" userId="8eea4202-ed45-4e99-ae2f-24d5bb7f00de" providerId="ADAL" clId="{6EFEE0DA-C438-4A5E-96BD-37FCD87A9122}" dt="2023-11-14T17:51:45.051" v="711" actId="20577"/>
          <ac:spMkLst>
            <pc:docMk/>
            <pc:sldMk cId="539534986" sldId="601"/>
            <ac:spMk id="3" creationId="{1C592A92-A100-DE63-AB0F-556BD490F141}"/>
          </ac:spMkLst>
        </pc:spChg>
        <pc:spChg chg="del">
          <ac:chgData name="Arthur Graus" userId="8eea4202-ed45-4e99-ae2f-24d5bb7f00de" providerId="ADAL" clId="{6EFEE0DA-C438-4A5E-96BD-37FCD87A9122}" dt="2023-11-14T17:51:57.847" v="714" actId="478"/>
          <ac:spMkLst>
            <pc:docMk/>
            <pc:sldMk cId="539534986" sldId="601"/>
            <ac:spMk id="6" creationId="{5FC0CBED-05F9-B569-3824-A84401381130}"/>
          </ac:spMkLst>
        </pc:spChg>
        <pc:spChg chg="add mod">
          <ac:chgData name="Arthur Graus" userId="8eea4202-ed45-4e99-ae2f-24d5bb7f00de" providerId="ADAL" clId="{6EFEE0DA-C438-4A5E-96BD-37FCD87A9122}" dt="2023-11-14T19:24:26.604" v="849" actId="20577"/>
          <ac:spMkLst>
            <pc:docMk/>
            <pc:sldMk cId="539534986" sldId="601"/>
            <ac:spMk id="7" creationId="{7476599C-D84C-1A3F-E9A8-F0A8E1549B3F}"/>
          </ac:spMkLst>
        </pc:spChg>
        <pc:spChg chg="del">
          <ac:chgData name="Arthur Graus" userId="8eea4202-ed45-4e99-ae2f-24d5bb7f00de" providerId="ADAL" clId="{6EFEE0DA-C438-4A5E-96BD-37FCD87A9122}" dt="2023-11-14T17:52:02.971" v="717" actId="478"/>
          <ac:spMkLst>
            <pc:docMk/>
            <pc:sldMk cId="539534986" sldId="601"/>
            <ac:spMk id="9" creationId="{E3681DE8-EE81-09FF-AE50-99801564D1E6}"/>
          </ac:spMkLst>
        </pc:spChg>
        <pc:spChg chg="del">
          <ac:chgData name="Arthur Graus" userId="8eea4202-ed45-4e99-ae2f-24d5bb7f00de" providerId="ADAL" clId="{6EFEE0DA-C438-4A5E-96BD-37FCD87A9122}" dt="2023-11-14T17:52:00.699" v="716" actId="478"/>
          <ac:spMkLst>
            <pc:docMk/>
            <pc:sldMk cId="539534986" sldId="601"/>
            <ac:spMk id="10" creationId="{C173C188-A989-80F1-3D99-DAC7E762A6B0}"/>
          </ac:spMkLst>
        </pc:spChg>
        <pc:spChg chg="add mod">
          <ac:chgData name="Arthur Graus" userId="8eea4202-ed45-4e99-ae2f-24d5bb7f00de" providerId="ADAL" clId="{6EFEE0DA-C438-4A5E-96BD-37FCD87A9122}" dt="2023-11-14T19:23:38.521" v="839" actId="113"/>
          <ac:spMkLst>
            <pc:docMk/>
            <pc:sldMk cId="539534986" sldId="601"/>
            <ac:spMk id="15" creationId="{E444A16E-10DF-95ED-71CD-C498E8221ECC}"/>
          </ac:spMkLst>
        </pc:spChg>
        <pc:spChg chg="add mod">
          <ac:chgData name="Arthur Graus" userId="8eea4202-ed45-4e99-ae2f-24d5bb7f00de" providerId="ADAL" clId="{6EFEE0DA-C438-4A5E-96BD-37FCD87A9122}" dt="2023-11-14T19:24:05.173" v="844" actId="14100"/>
          <ac:spMkLst>
            <pc:docMk/>
            <pc:sldMk cId="539534986" sldId="601"/>
            <ac:spMk id="16" creationId="{134C1F3E-F573-49D5-B26A-EFEF1AA78400}"/>
          </ac:spMkLst>
        </pc:spChg>
        <pc:picChg chg="del">
          <ac:chgData name="Arthur Graus" userId="8eea4202-ed45-4e99-ae2f-24d5bb7f00de" providerId="ADAL" clId="{6EFEE0DA-C438-4A5E-96BD-37FCD87A9122}" dt="2023-11-14T17:52:03.654" v="718" actId="478"/>
          <ac:picMkLst>
            <pc:docMk/>
            <pc:sldMk cId="539534986" sldId="601"/>
            <ac:picMk id="4" creationId="{E2F72B35-5143-799B-CD83-B06CF31671CC}"/>
          </ac:picMkLst>
        </pc:picChg>
        <pc:picChg chg="del">
          <ac:chgData name="Arthur Graus" userId="8eea4202-ed45-4e99-ae2f-24d5bb7f00de" providerId="ADAL" clId="{6EFEE0DA-C438-4A5E-96BD-37FCD87A9122}" dt="2023-11-14T17:51:47.902" v="712" actId="478"/>
          <ac:picMkLst>
            <pc:docMk/>
            <pc:sldMk cId="539534986" sldId="601"/>
            <ac:picMk id="5" creationId="{B2D93723-3DCF-1014-D8A4-E8DA51C4B294}"/>
          </ac:picMkLst>
        </pc:picChg>
        <pc:picChg chg="del">
          <ac:chgData name="Arthur Graus" userId="8eea4202-ed45-4e99-ae2f-24d5bb7f00de" providerId="ADAL" clId="{6EFEE0DA-C438-4A5E-96BD-37FCD87A9122}" dt="2023-11-14T17:51:58.937" v="715" actId="478"/>
          <ac:picMkLst>
            <pc:docMk/>
            <pc:sldMk cId="539534986" sldId="601"/>
            <ac:picMk id="8" creationId="{5181C3E6-D120-FF9A-E49A-B481E31E2EF1}"/>
          </ac:picMkLst>
        </pc:picChg>
        <pc:picChg chg="add mod modCrop">
          <ac:chgData name="Arthur Graus" userId="8eea4202-ed45-4e99-ae2f-24d5bb7f00de" providerId="ADAL" clId="{6EFEE0DA-C438-4A5E-96BD-37FCD87A9122}" dt="2023-11-14T19:24:08.122" v="847" actId="1037"/>
          <ac:picMkLst>
            <pc:docMk/>
            <pc:sldMk cId="539534986" sldId="601"/>
            <ac:picMk id="12" creationId="{ADB86676-F1A4-ED34-87E6-DB0A6E3265F8}"/>
          </ac:picMkLst>
        </pc:picChg>
        <pc:picChg chg="add mod modCrop">
          <ac:chgData name="Arthur Graus" userId="8eea4202-ed45-4e99-ae2f-24d5bb7f00de" providerId="ADAL" clId="{6EFEE0DA-C438-4A5E-96BD-37FCD87A9122}" dt="2023-11-14T18:49:58.455" v="812" actId="14100"/>
          <ac:picMkLst>
            <pc:docMk/>
            <pc:sldMk cId="539534986" sldId="601"/>
            <ac:picMk id="14" creationId="{FC3131EF-87EF-E1FC-E2F7-7E44279880AC}"/>
          </ac:picMkLst>
        </pc:picChg>
      </pc:sldChg>
      <pc:sldMasterChg chg="modSldLayout">
        <pc:chgData name="Arthur Graus" userId="8eea4202-ed45-4e99-ae2f-24d5bb7f00de" providerId="ADAL" clId="{6EFEE0DA-C438-4A5E-96BD-37FCD87A9122}" dt="2023-11-08T01:58:55.110" v="686" actId="14100"/>
        <pc:sldMasterMkLst>
          <pc:docMk/>
          <pc:sldMasterMk cId="3225297586" sldId="2147483739"/>
        </pc:sldMasterMkLst>
        <pc:sldLayoutChg chg="modSp mod">
          <pc:chgData name="Arthur Graus" userId="8eea4202-ed45-4e99-ae2f-24d5bb7f00de" providerId="ADAL" clId="{6EFEE0DA-C438-4A5E-96BD-37FCD87A9122}" dt="2023-11-08T01:58:55.110" v="686" actId="14100"/>
          <pc:sldLayoutMkLst>
            <pc:docMk/>
            <pc:sldMasterMk cId="3225297586" sldId="2147483739"/>
            <pc:sldLayoutMk cId="175300004" sldId="2147483743"/>
          </pc:sldLayoutMkLst>
          <pc:spChg chg="mod">
            <ac:chgData name="Arthur Graus" userId="8eea4202-ed45-4e99-ae2f-24d5bb7f00de" providerId="ADAL" clId="{6EFEE0DA-C438-4A5E-96BD-37FCD87A9122}" dt="2023-11-08T01:58:55.110" v="686" actId="14100"/>
            <ac:spMkLst>
              <pc:docMk/>
              <pc:sldMasterMk cId="3225297586" sldId="2147483739"/>
              <pc:sldLayoutMk cId="175300004" sldId="2147483743"/>
              <ac:spMk id="3" creationId="{00000000-0000-0000-0000-000000000000}"/>
            </ac:spMkLst>
          </pc:spChg>
          <pc:spChg chg="mod">
            <ac:chgData name="Arthur Graus" userId="8eea4202-ed45-4e99-ae2f-24d5bb7f00de" providerId="ADAL" clId="{6EFEE0DA-C438-4A5E-96BD-37FCD87A9122}" dt="2023-11-08T01:58:49.231" v="683" actId="255"/>
            <ac:spMkLst>
              <pc:docMk/>
              <pc:sldMasterMk cId="3225297586" sldId="2147483739"/>
              <pc:sldLayoutMk cId="175300004" sldId="2147483743"/>
              <ac:spMk id="8" creationId="{C85B63D6-D71F-A240-AA5E-4A141103753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8EB52-2B16-4D4A-8A47-B858A822CB1B}" type="slidenum">
              <a:rPr lang="en-US" b="0" smtClean="0">
                <a:latin typeface="Roboto Bold"/>
                <a:cs typeface="Roboto Bold"/>
              </a:rPr>
              <a:t>‹nr.›</a:t>
            </a:fld>
            <a:endParaRPr lang="en-US" b="0" dirty="0">
              <a:latin typeface="Roboto Bold"/>
              <a:cs typeface="Roboto Bold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02E09B-4D77-6C49-A873-7EB765D8D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0" y="9200394"/>
            <a:ext cx="1691640" cy="4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31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8579" y="895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 smtClean="0">
                <a:latin typeface="Roboto Regular"/>
                <a:cs typeface="Roboto Regular"/>
              </a:defRPr>
            </a:lvl1pPr>
          </a:lstStyle>
          <a:p>
            <a:pPr>
              <a:defRPr/>
            </a:pPr>
            <a:fld id="{F27B4D97-523D-4DEF-962B-78D09A9489A3}" type="datetimeFigureOut">
              <a:rPr lang="en-US" smtClean="0"/>
              <a:pPr>
                <a:defRPr/>
              </a:pPr>
              <a:t>3/8/2024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DBC87B-364D-BB46-9EF0-ECD5E97F7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0" y="9200394"/>
            <a:ext cx="1691640" cy="4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7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Not necessarily a straight line predictions. Y variable has curvature still make predictions</a:t>
            </a:r>
          </a:p>
          <a:p>
            <a:r>
              <a:rPr lang="en-GB"/>
              <a:t>Don’t be discouraged by the name. </a:t>
            </a:r>
          </a:p>
          <a:p>
            <a:r>
              <a:rPr lang="en-GB"/>
              <a:t>Fast especially linear regression</a:t>
            </a:r>
          </a:p>
          <a:p>
            <a:r>
              <a:rPr lang="en-GB"/>
              <a:t>Also interpretable</a:t>
            </a:r>
          </a:p>
          <a:p>
            <a:r>
              <a:rPr lang="en-GB"/>
              <a:t>Explain linear independent/ linear combination</a:t>
            </a:r>
          </a:p>
          <a:p>
            <a:r>
              <a:rPr lang="en-GB"/>
              <a:t>Interpretable, give example</a:t>
            </a:r>
          </a:p>
          <a:p>
            <a:endParaRPr lang="en-GB"/>
          </a:p>
          <a:p>
            <a:r>
              <a:rPr lang="en-GB"/>
              <a:t>Non linear longer to train more complicated but more adaptable</a:t>
            </a:r>
          </a:p>
          <a:p>
            <a:r>
              <a:rPr lang="en-GB"/>
              <a:t>Also not interpretable (but 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60872-DA0F-4C8A-9C57-3D686111F82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01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404" y="100525"/>
            <a:ext cx="11117765" cy="89600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472076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3AC42-3BFD-9A48-8DDC-EA7942C0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55C7B6-2D12-8F16-6EED-9FFC8CE9B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A90214-2C55-53AC-6BBE-03A469FE4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734613-6ECD-90D1-DC59-E411E7E06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DCCA70-2A63-C7E8-5FDF-996FEB62D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2E609B6-D04B-9CE0-D55E-81BFADCDFCA4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0C1AF43-3F3B-89A7-55CD-AFB903B03EE9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5CFD252-1A96-AB80-B6AD-1F7CE5C3A35E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627982A-3DED-AEAC-899A-80BB3655FE8E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597E914-76B6-5755-8E93-FC7C544FAC7F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0C01C63-8452-F3CD-79D5-9628D0593A45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C4776A3-FA4E-9305-4CF3-1FCCE29F6574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5772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A5494-8524-2C93-48DA-E9BF05EC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3" y="275916"/>
            <a:ext cx="11307336" cy="7165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0493113-551F-B653-AE90-35F7B8E62753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9F71244-8382-E55A-25D5-DAE85A8F2AEB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8F8C739-B777-5306-D065-60E0159B6D6F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0091DFB-DE96-4EE0-C678-6AF95280205F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86BFB85-B945-F7F7-B4A4-FD7F9EC52078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C401921-D1CB-AAA0-98A0-CC16DAB601B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DC2F9BB-941F-46DF-5042-4FBF120EAC52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78352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EEE2D3F9-27EE-E741-3335-9227E3A71BCB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286B344-CB4C-9AF5-8CA9-AD3DEDADDF5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281D39A-F34B-2ECA-EB25-C739A5B9A2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C345351-4A34-A924-82BB-D2E41E4F22EA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50A3AB1-2AF0-4403-B3D0-D010D30E71BD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4F78753-41F1-754F-7261-5111E9425CCF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7F4E5FB-6B18-6208-BC4D-27EC01F5B2A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156788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77" indent="0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840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30" y="6492875"/>
            <a:ext cx="541375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465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4467"/>
          </a:xfrm>
          <a:solidFill>
            <a:srgbClr val="C94F0F"/>
          </a:solidFill>
        </p:spPr>
        <p:txBody>
          <a:bodyPr/>
          <a:lstStyle>
            <a:lvl1pPr marL="446077" indent="0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09" y="741556"/>
            <a:ext cx="11574184" cy="6049537"/>
          </a:xfrm>
        </p:spPr>
        <p:txBody>
          <a:bodyPr/>
          <a:lstStyle>
            <a:lvl1pPr>
              <a:defRPr sz="2800">
                <a:latin typeface="IBM Plex Sans" panose="020B0503050203000203" pitchFamily="34" charset="0"/>
              </a:defRPr>
            </a:lvl1pPr>
            <a:lvl2pPr>
              <a:defRPr sz="2400">
                <a:latin typeface="IBM Plex Sans" panose="020B0503050203000203" pitchFamily="34" charset="0"/>
              </a:defRPr>
            </a:lvl2pPr>
            <a:lvl3pPr>
              <a:defRPr sz="2000">
                <a:latin typeface="IBM Plex Sans" panose="020B0503050203000203" pitchFamily="34" charset="0"/>
              </a:defRPr>
            </a:lvl3pPr>
            <a:lvl4pPr>
              <a:defRPr sz="1800">
                <a:latin typeface="IBM Plex Sans" panose="020B0503050203000203" pitchFamily="34" charset="0"/>
              </a:defRPr>
            </a:lvl4pPr>
            <a:lvl5pPr>
              <a:defRPr sz="160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4796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>
            <a:normAutofit fontScale="90000"/>
          </a:bodyPr>
          <a:lstStyle>
            <a:lvl1pPr marL="446077" indent="0">
              <a:defRPr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4490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450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192ACC-35C7-4C2C-9212-318EAAE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/>
          <a:lstStyle>
            <a:lvl1pPr marL="446088" indent="0">
              <a:defRPr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758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solidFill>
          <a:srgbClr val="1223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5EE5FF1-D5D9-808C-5EFB-FA480108DF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8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bg>
      <p:bgPr>
        <a:solidFill>
          <a:srgbClr val="B600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740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2D2B4BC-274C-3954-EA12-F813B8ECE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7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ADC3A0-064B-5682-B96A-A8FFC520A6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BECECD0-1CC5-F700-EFE0-6A82FCDB96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2936" y="2673626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0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bg>
      <p:bgPr>
        <a:solidFill>
          <a:srgbClr val="F2C8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82B8CE-9EC6-784E-6559-D4D6A5C10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5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DD3E4BC8-95F7-B5B2-FEA9-35FFD198B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00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dia">
    <p:bg>
      <p:bgPr>
        <a:solidFill>
          <a:srgbClr val="C94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FD0F-1002-DAF1-F11B-8447D228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80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02B085-83E8-0262-A1F6-E3868EF6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80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438FE0A-7733-36BE-E196-74E978138716}"/>
              </a:ext>
            </a:extLst>
          </p:cNvPr>
          <p:cNvGrpSpPr/>
          <p:nvPr userDrawn="1"/>
        </p:nvGrpSpPr>
        <p:grpSpPr>
          <a:xfrm rot="5400000">
            <a:off x="-3162300" y="3162300"/>
            <a:ext cx="6858000" cy="5334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9365B4F-9FC5-0D03-99E4-39221FE2D47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6A674D8-260F-33EF-4411-F4FD61B3C069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4D4D124-CD86-8872-BE88-DB4A565A9529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2604419-4235-33FD-6A53-2FC4D4651B97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5A19464-FE94-AA92-86D5-98A5F490F0DC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41CCE16-02EA-B67B-4DD3-BFA9D6D3E8F9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B867C4A2-4C1E-F3B1-E5BC-6D8870A4D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0" t="37157" r="32917" b="37130"/>
          <a:stretch/>
        </p:blipFill>
        <p:spPr>
          <a:xfrm>
            <a:off x="10169524" y="136525"/>
            <a:ext cx="179387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95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CEEFF-40FE-8920-2ED5-6F0E5B50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1E6352-5E2F-ABEB-F331-8C49249DF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133F1FE-08DD-E2F9-85C7-51E69B42D7A7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D118310-8FB2-D493-7922-DDB85CD08992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F7F0B93-98B8-F896-61D4-13681D3C1D53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200D68CD-FD30-7945-BCBA-A388734EE238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3C4999F-D885-A23E-CAF4-E5A098BC9C17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B4FA667-E9EE-0862-727B-65E7A7F98B6B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1157D7C-AECF-1FDD-E114-67C53DB6CB2D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46287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10AC7-87C4-2061-E688-6A650D39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4E05D-E781-D1CC-7B0D-B16BD241A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1DBC273-3286-8F11-A219-EBEC836B7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088AD72-DFF4-7296-6D06-91449521F0BE}"/>
              </a:ext>
            </a:extLst>
          </p:cNvPr>
          <p:cNvGrpSpPr/>
          <p:nvPr userDrawn="1"/>
        </p:nvGrpSpPr>
        <p:grpSpPr>
          <a:xfrm>
            <a:off x="0" y="6533963"/>
            <a:ext cx="12192000" cy="271516"/>
            <a:chOff x="581161" y="1449420"/>
            <a:chExt cx="11103416" cy="17772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9F53865-7BB2-2FD5-EB91-011F842A5B44}"/>
                </a:ext>
              </a:extLst>
            </p:cNvPr>
            <p:cNvSpPr/>
            <p:nvPr/>
          </p:nvSpPr>
          <p:spPr>
            <a:xfrm>
              <a:off x="581161" y="1449420"/>
              <a:ext cx="1800000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FFBD7EA-9BBA-83AF-7535-F7CE213D89E1}"/>
                </a:ext>
              </a:extLst>
            </p:cNvPr>
            <p:cNvSpPr/>
            <p:nvPr/>
          </p:nvSpPr>
          <p:spPr>
            <a:xfrm>
              <a:off x="2441844" y="1449420"/>
              <a:ext cx="1800000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E3C1094-85A5-98B1-DD56-B629D67CFA93}"/>
                </a:ext>
              </a:extLst>
            </p:cNvPr>
            <p:cNvSpPr/>
            <p:nvPr/>
          </p:nvSpPr>
          <p:spPr>
            <a:xfrm>
              <a:off x="4302527" y="1449420"/>
              <a:ext cx="1800000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2C6A5D2-6A9F-7E19-0D2D-4A773D458221}"/>
                </a:ext>
              </a:extLst>
            </p:cNvPr>
            <p:cNvSpPr/>
            <p:nvPr/>
          </p:nvSpPr>
          <p:spPr>
            <a:xfrm>
              <a:off x="6163210" y="1449420"/>
              <a:ext cx="1800000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90F2FD0-3DB7-E5B7-73F0-E7B9547FF5A6}"/>
                </a:ext>
              </a:extLst>
            </p:cNvPr>
            <p:cNvSpPr/>
            <p:nvPr/>
          </p:nvSpPr>
          <p:spPr>
            <a:xfrm>
              <a:off x="8023893" y="1449420"/>
              <a:ext cx="1800000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FF662A-9155-11EA-61C7-1341DB4BEFDC}"/>
                </a:ext>
              </a:extLst>
            </p:cNvPr>
            <p:cNvSpPr/>
            <p:nvPr/>
          </p:nvSpPr>
          <p:spPr>
            <a:xfrm>
              <a:off x="9884577" y="1449420"/>
              <a:ext cx="1800000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43900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05EAE9A-804E-34D7-4C5B-C7A082CE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0B0F71-BC42-56D2-E4AA-F0A450A8C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6995"/>
            <a:ext cx="10515600" cy="5165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0604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13318"/>
          </a:xfrm>
          <a:prstGeom prst="rect">
            <a:avLst/>
          </a:prstGeom>
          <a:solidFill>
            <a:srgbClr val="C94F0F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447663" lvl="0"/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171" y="730405"/>
            <a:ext cx="11648322" cy="6094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3A78446-CF53-05CB-A092-25D936445D4F}"/>
              </a:ext>
            </a:extLst>
          </p:cNvPr>
          <p:cNvGrpSpPr/>
          <p:nvPr userDrawn="1"/>
        </p:nvGrpSpPr>
        <p:grpSpPr>
          <a:xfrm rot="5400000">
            <a:off x="-2865866" y="3663175"/>
            <a:ext cx="6094139" cy="228600"/>
            <a:chOff x="581161" y="1449420"/>
            <a:chExt cx="11051985" cy="1777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5C304D7C-EE37-2AF0-C890-F04E9D446D23}"/>
                </a:ext>
              </a:extLst>
            </p:cNvPr>
            <p:cNvSpPr/>
            <p:nvPr/>
          </p:nvSpPr>
          <p:spPr>
            <a:xfrm>
              <a:off x="581161" y="1449420"/>
              <a:ext cx="1748569" cy="177729"/>
            </a:xfrm>
            <a:prstGeom prst="rect">
              <a:avLst/>
            </a:prstGeom>
            <a:solidFill>
              <a:srgbClr val="B600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67A6130-6A6A-0CBB-2906-67AD24EF0EE4}"/>
                </a:ext>
              </a:extLst>
            </p:cNvPr>
            <p:cNvSpPr/>
            <p:nvPr/>
          </p:nvSpPr>
          <p:spPr>
            <a:xfrm>
              <a:off x="2441844" y="1449420"/>
              <a:ext cx="1748569" cy="177729"/>
            </a:xfrm>
            <a:prstGeom prst="rect">
              <a:avLst/>
            </a:prstGeom>
            <a:solidFill>
              <a:srgbClr val="C94F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8532308-055A-9342-7DD3-7F2921BD6C26}"/>
                </a:ext>
              </a:extLst>
            </p:cNvPr>
            <p:cNvSpPr/>
            <p:nvPr/>
          </p:nvSpPr>
          <p:spPr>
            <a:xfrm>
              <a:off x="4302528" y="1449420"/>
              <a:ext cx="1748569" cy="177729"/>
            </a:xfrm>
            <a:prstGeom prst="rect">
              <a:avLst/>
            </a:prstGeom>
            <a:solidFill>
              <a:srgbClr val="F2C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6DAEE8FC-B776-DDD6-9EA2-56983E740D6C}"/>
                </a:ext>
              </a:extLst>
            </p:cNvPr>
            <p:cNvSpPr/>
            <p:nvPr/>
          </p:nvSpPr>
          <p:spPr>
            <a:xfrm>
              <a:off x="6163211" y="1449420"/>
              <a:ext cx="1748569" cy="177729"/>
            </a:xfrm>
            <a:prstGeom prst="rect">
              <a:avLst/>
            </a:prstGeom>
            <a:solidFill>
              <a:srgbClr val="466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F8B29A5-E44E-CAD6-B3FA-4A3EEDCA1C39}"/>
                </a:ext>
              </a:extLst>
            </p:cNvPr>
            <p:cNvSpPr/>
            <p:nvPr/>
          </p:nvSpPr>
          <p:spPr>
            <a:xfrm>
              <a:off x="8023895" y="1449420"/>
              <a:ext cx="1748569" cy="177729"/>
            </a:xfrm>
            <a:prstGeom prst="rect">
              <a:avLst/>
            </a:prstGeom>
            <a:solidFill>
              <a:srgbClr val="1972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AE4A0B2A-83C0-F4AB-700C-340F8029A924}"/>
                </a:ext>
              </a:extLst>
            </p:cNvPr>
            <p:cNvSpPr/>
            <p:nvPr/>
          </p:nvSpPr>
          <p:spPr>
            <a:xfrm>
              <a:off x="9884577" y="1449420"/>
              <a:ext cx="1748569" cy="177729"/>
            </a:xfrm>
            <a:prstGeom prst="rect">
              <a:avLst/>
            </a:prstGeom>
            <a:solidFill>
              <a:srgbClr val="1223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71646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nl-NL" sz="3200" b="1" kern="1200" dirty="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CC0000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BM Plex Sans" panose="020B0503050203000203" pitchFamily="34" charset="0"/>
          <a:ea typeface="+mn-ea"/>
          <a:cs typeface="Segoe UI Light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CC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Segoe UI Light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CC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Segoe UI Light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CC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Segoe UI Light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CC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Segoe UI Light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en.wikipedia.org/wiki/Pearson_correlation_coefficient" TargetMode="External"/><Relationship Id="rId4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47.png"/><Relationship Id="rId21" Type="http://schemas.openxmlformats.org/officeDocument/2006/relationships/image" Target="../media/image29.png"/><Relationship Id="rId34" Type="http://schemas.openxmlformats.org/officeDocument/2006/relationships/image" Target="../media/image42.jpg"/><Relationship Id="rId42" Type="http://schemas.openxmlformats.org/officeDocument/2006/relationships/image" Target="../media/image50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sv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svg"/><Relationship Id="rId40" Type="http://schemas.openxmlformats.org/officeDocument/2006/relationships/image" Target="../media/image48.pn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8.png"/><Relationship Id="rId19" Type="http://schemas.openxmlformats.org/officeDocument/2006/relationships/image" Target="../media/image27.jpg"/><Relationship Id="rId31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jpg"/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12" Type="http://schemas.openxmlformats.org/officeDocument/2006/relationships/image" Target="../media/image20.svg"/><Relationship Id="rId17" Type="http://schemas.openxmlformats.org/officeDocument/2006/relationships/image" Target="../media/image25.svg"/><Relationship Id="rId25" Type="http://schemas.openxmlformats.org/officeDocument/2006/relationships/image" Target="../media/image33.png"/><Relationship Id="rId33" Type="http://schemas.openxmlformats.org/officeDocument/2006/relationships/image" Target="../media/image41.svg"/><Relationship Id="rId38" Type="http://schemas.openxmlformats.org/officeDocument/2006/relationships/image" Target="../media/image4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png"/><Relationship Id="rId5" Type="http://schemas.openxmlformats.org/officeDocument/2006/relationships/slide" Target="slide64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" Target="slide38.xml"/><Relationship Id="rId7" Type="http://schemas.openxmlformats.org/officeDocument/2006/relationships/slide" Target="slide35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hyperlink" Target="https://www.databricks.com/sites/default/files/2020/12/cidr_lakehouse.pdf" TargetMode="External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Relationship Id="rId9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lightgbm.readthedocs.io/en/stable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hyperlink" Target="mailto:info@arthurgraus.nl" TargetMode="External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hyperlink" Target="https://www.linkedin.com/in/arthurgraus" TargetMode="External"/><Relationship Id="rId9" Type="http://schemas.openxmlformats.org/officeDocument/2006/relationships/image" Target="../media/image5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png"/><Relationship Id="rId7" Type="http://schemas.openxmlformats.org/officeDocument/2006/relationships/hyperlink" Target="https://www.youtube.com/watch?v=bMccdk8EdGo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4.png"/><Relationship Id="rId4" Type="http://schemas.openxmlformats.org/officeDocument/2006/relationships/image" Target="../media/image119.png"/><Relationship Id="rId9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9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2.xml"/><Relationship Id="rId3" Type="http://schemas.openxmlformats.org/officeDocument/2006/relationships/slide" Target="slide11.xml"/><Relationship Id="rId7" Type="http://schemas.openxmlformats.org/officeDocument/2006/relationships/slide" Target="slide21.xml"/><Relationship Id="rId12" Type="http://schemas.openxmlformats.org/officeDocument/2006/relationships/slide" Target="slide3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2.xml"/><Relationship Id="rId11" Type="http://schemas.openxmlformats.org/officeDocument/2006/relationships/slide" Target="slide32.xml"/><Relationship Id="rId5" Type="http://schemas.openxmlformats.org/officeDocument/2006/relationships/slide" Target="slide20.xml"/><Relationship Id="rId10" Type="http://schemas.openxmlformats.org/officeDocument/2006/relationships/slide" Target="slide26.xml"/><Relationship Id="rId4" Type="http://schemas.openxmlformats.org/officeDocument/2006/relationships/slide" Target="slide19.xml"/><Relationship Id="rId9" Type="http://schemas.openxmlformats.org/officeDocument/2006/relationships/slide" Target="slide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53.png"/><Relationship Id="rId18" Type="http://schemas.openxmlformats.org/officeDocument/2006/relationships/image" Target="../media/image158.svg"/><Relationship Id="rId3" Type="http://schemas.openxmlformats.org/officeDocument/2006/relationships/hyperlink" Target="https://learn.microsoft.com/en-us/fabric/data-science/train-models-synapseml" TargetMode="External"/><Relationship Id="rId7" Type="http://schemas.openxmlformats.org/officeDocument/2006/relationships/hyperlink" Target="https://www.linkedin.com/in/arthurgraus" TargetMode="External"/><Relationship Id="rId12" Type="http://schemas.openxmlformats.org/officeDocument/2006/relationships/image" Target="../media/image152.svg"/><Relationship Id="rId17" Type="http://schemas.openxmlformats.org/officeDocument/2006/relationships/image" Target="../media/image157.png"/><Relationship Id="rId2" Type="http://schemas.openxmlformats.org/officeDocument/2006/relationships/hyperlink" Target="http://tinyurl.com/ml-powerbi" TargetMode="External"/><Relationship Id="rId16" Type="http://schemas.openxmlformats.org/officeDocument/2006/relationships/image" Target="../media/image156.svg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info@arthurgraus.nl" TargetMode="External"/><Relationship Id="rId11" Type="http://schemas.openxmlformats.org/officeDocument/2006/relationships/image" Target="../media/image151.png"/><Relationship Id="rId5" Type="http://schemas.openxmlformats.org/officeDocument/2006/relationships/hyperlink" Target="https://lightgbm.readthedocs.io/en/stable/" TargetMode="External"/><Relationship Id="rId15" Type="http://schemas.openxmlformats.org/officeDocument/2006/relationships/image" Target="../media/image155.png"/><Relationship Id="rId10" Type="http://schemas.openxmlformats.org/officeDocument/2006/relationships/image" Target="../media/image54.png"/><Relationship Id="rId4" Type="http://schemas.openxmlformats.org/officeDocument/2006/relationships/hyperlink" Target="https://learn.microsoft.com/en-us/fabric/data-science/tutorial-data-science-introduction" TargetMode="External"/><Relationship Id="rId9" Type="http://schemas.openxmlformats.org/officeDocument/2006/relationships/image" Target="../media/image53.svg"/><Relationship Id="rId14" Type="http://schemas.openxmlformats.org/officeDocument/2006/relationships/image" Target="../media/image15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towardsdatascience.com/introduction-to-machine-learning-for-beginners-eed6024fdb08" TargetMode="Externa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AB275-C1B9-D5F4-33CB-582E49110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A2D24-EA61-57B9-F065-8CA6C526A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127" y="1122363"/>
            <a:ext cx="11600873" cy="2194043"/>
          </a:xfrm>
          <a:noFill/>
        </p:spPr>
        <p:txBody>
          <a:bodyPr>
            <a:normAutofit/>
          </a:bodyPr>
          <a:lstStyle/>
          <a:p>
            <a:r>
              <a:rPr lang="en-US"/>
              <a:t>AI/ML + Fabric + Power BI = Insights</a:t>
            </a:r>
            <a:r>
              <a:rPr lang="en-US" baseline="30000"/>
              <a:t>2</a:t>
            </a:r>
            <a:endParaRPr lang="nl-NL" baseline="30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43398-7F3C-90F7-BA42-C491486385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Arthur Graus</a:t>
            </a:r>
            <a:br>
              <a:rPr lang="nl-NL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BI trainer / consultant / developer / ML enthusiast</a:t>
            </a:r>
            <a:endParaRPr lang="nl-NL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06AE767-8FD9-7FB4-BE32-57A7C4519A0F}"/>
              </a:ext>
            </a:extLst>
          </p:cNvPr>
          <p:cNvSpPr txBox="1"/>
          <p:nvPr/>
        </p:nvSpPr>
        <p:spPr>
          <a:xfrm>
            <a:off x="591127" y="13522"/>
            <a:ext cx="3166403" cy="1754326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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</a:rPr>
              <a:t> ChatGPT / Open AI  </a:t>
            </a:r>
          </a:p>
          <a:p>
            <a:r>
              <a:rPr lang="en-US" i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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nl-NL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C</a:t>
            </a:r>
            <a:r>
              <a:rPr lang="nl-NL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</a:rPr>
              <a:t>o-pilot</a:t>
            </a:r>
          </a:p>
          <a:p>
            <a:pPr algn="l"/>
            <a:r>
              <a:rPr lang="en-US" i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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</a:rPr>
              <a:t>Sentiment Analysis</a:t>
            </a:r>
          </a:p>
          <a:p>
            <a:pPr algn="l"/>
            <a:r>
              <a:rPr lang="en-US" i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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</a:rPr>
              <a:t>Cognitive Services</a:t>
            </a:r>
          </a:p>
          <a:p>
            <a:pPr algn="l"/>
            <a:r>
              <a:rPr lang="en-US" i="0">
                <a:solidFill>
                  <a:srgbClr val="52A6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</a:t>
            </a:r>
            <a:r>
              <a:rPr lang="nl-NL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 Custom ML Models</a:t>
            </a:r>
          </a:p>
          <a:p>
            <a:pPr algn="l"/>
            <a:r>
              <a:rPr lang="en-US" i="0">
                <a:solidFill>
                  <a:srgbClr val="52A6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 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Low-code (Python + DAX)</a:t>
            </a:r>
            <a:endParaRPr lang="nl-NL" b="0" i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4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A298B5-A019-9139-62B1-B036EA2C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Machine Learning Model components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3862DE-69BD-AD8C-EE9A-8DD4B15D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63" y="2033519"/>
            <a:ext cx="11574184" cy="5004081"/>
          </a:xfrm>
        </p:spPr>
        <p:txBody>
          <a:bodyPr>
            <a:noAutofit/>
          </a:bodyPr>
          <a:lstStyle/>
          <a:p>
            <a:r>
              <a:rPr lang="en-US" sz="2400" b="1"/>
              <a:t>Input</a:t>
            </a:r>
            <a:r>
              <a:rPr lang="en-US" sz="2400"/>
              <a:t> </a:t>
            </a:r>
            <a:r>
              <a:rPr lang="en-US" sz="2400" b="1"/>
              <a:t>Features</a:t>
            </a:r>
            <a:r>
              <a:rPr lang="en-US" sz="2400"/>
              <a:t>:</a:t>
            </a:r>
            <a:br>
              <a:rPr lang="en-US" sz="2400"/>
            </a:br>
            <a:r>
              <a:rPr lang="en-US" sz="2400"/>
              <a:t>Dataset Columns</a:t>
            </a:r>
          </a:p>
          <a:p>
            <a:r>
              <a:rPr lang="en-US" sz="2400" b="1"/>
              <a:t>Output</a:t>
            </a:r>
            <a:r>
              <a:rPr lang="en-US" sz="2400"/>
              <a:t>: </a:t>
            </a:r>
            <a:br>
              <a:rPr lang="en-US" sz="2400"/>
            </a:br>
            <a:r>
              <a:rPr lang="en-US" sz="2400"/>
              <a:t>Predicted value or label/class </a:t>
            </a:r>
          </a:p>
          <a:p>
            <a:r>
              <a:rPr lang="en-US" sz="2400" b="1"/>
              <a:t>Algorithm(s)</a:t>
            </a:r>
            <a:r>
              <a:rPr lang="en-US" sz="2400"/>
              <a:t>: </a:t>
            </a:r>
            <a:br>
              <a:rPr lang="en-US" sz="2400"/>
            </a:br>
            <a:r>
              <a:rPr lang="en-US" sz="2400"/>
              <a:t>Linear Regression, Decision Tree, Random forest, SVM, Logistic Regression, Neural Network, XGBoost, </a:t>
            </a:r>
            <a:r>
              <a:rPr lang="en-US" sz="2400" b="1"/>
              <a:t>Light-GBM</a:t>
            </a:r>
            <a:r>
              <a:rPr lang="en-US" sz="2400"/>
              <a:t> etc.</a:t>
            </a:r>
          </a:p>
          <a:p>
            <a:r>
              <a:rPr lang="en-US" sz="2400" b="1"/>
              <a:t>Hyperparameters</a:t>
            </a:r>
            <a:r>
              <a:rPr lang="en-US" sz="2400"/>
              <a:t>: </a:t>
            </a:r>
            <a:br>
              <a:rPr lang="en-US" sz="2400"/>
            </a:br>
            <a:r>
              <a:rPr lang="en-US" sz="2400"/>
              <a:t>Algorithm specific settings like: Maximum depth of the tree for Random Forest</a:t>
            </a:r>
          </a:p>
          <a:p>
            <a:r>
              <a:rPr lang="en-US" sz="2400" b="1"/>
              <a:t>Azure Machine Learning</a:t>
            </a:r>
            <a:r>
              <a:rPr lang="en-US" sz="2400"/>
              <a:t>:</a:t>
            </a:r>
            <a:br>
              <a:rPr lang="en-US" sz="2400"/>
            </a:br>
            <a:r>
              <a:rPr lang="en-US" sz="2400"/>
              <a:t>Service used for training and hosting ML Model</a:t>
            </a:r>
            <a:endParaRPr lang="nl-NL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7B05E-BFB7-DEED-3FEC-D5635D90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667" y="849532"/>
            <a:ext cx="7891033" cy="29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gression problem example in machine leaning">
            <a:extLst>
              <a:ext uri="{FF2B5EF4-FFF2-40B4-BE49-F238E27FC236}">
                <a16:creationId xmlns:a16="http://schemas.microsoft.com/office/drawing/2014/main" id="{2B1550BB-6B3E-842D-7B2D-A5A7C6743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b="11986"/>
          <a:stretch/>
        </p:blipFill>
        <p:spPr bwMode="auto">
          <a:xfrm>
            <a:off x="2172929" y="1573585"/>
            <a:ext cx="7639665" cy="441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6C17DD-9FED-28C3-D998-DE546F44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Machine Learning - Supervised – Regression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A85F6A-C5FD-ED53-C519-0DCF16BEF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Predict a value: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57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C17DD-9FED-28C3-D998-DE546F44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Machine Learning - Supervised – Regression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A85F6A-C5FD-ED53-C519-0DCF16BEF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b="1" i="0">
                <a:solidFill>
                  <a:srgbClr val="374151"/>
                </a:solidFill>
                <a:effectLst/>
                <a:latin typeface="Söhne"/>
              </a:rPr>
              <a:t>Use Cases: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Real Estate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b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Predicting </a:t>
            </a:r>
            <a:r>
              <a:rPr lang="en-US" sz="2400" b="1" i="0">
                <a:solidFill>
                  <a:srgbClr val="52A64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house prices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based on features like size, location, number of bedrooms, etc.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Finance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b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i="0">
                <a:solidFill>
                  <a:srgbClr val="52A64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Credit score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prediction based on a user's financial history.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Healthcare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b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Estimation of </a:t>
            </a:r>
            <a:r>
              <a:rPr lang="en-US" sz="2400" b="1" i="0">
                <a:solidFill>
                  <a:srgbClr val="52A64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medical costs 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for patients with specific conditions.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Energy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b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Forecasting </a:t>
            </a:r>
            <a:r>
              <a:rPr lang="en-US" sz="2400" b="1" i="0">
                <a:solidFill>
                  <a:srgbClr val="52A64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energy demand</a:t>
            </a:r>
            <a:r>
              <a:rPr lang="en-US" sz="2400" b="0" i="0">
                <a:solidFill>
                  <a:srgbClr val="52A64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based on historical consumption, weather data etc.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Retail and E-commerce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b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Predicting </a:t>
            </a:r>
            <a:r>
              <a:rPr lang="en-US" sz="2400" b="1" i="0">
                <a:solidFill>
                  <a:srgbClr val="52A64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sales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based on historical data, promotional activities, etc.</a:t>
            </a:r>
            <a:b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Forecasting </a:t>
            </a:r>
            <a:r>
              <a:rPr lang="en-US" sz="2400" b="1" i="0">
                <a:solidFill>
                  <a:srgbClr val="52A64E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inventory demand </a:t>
            </a:r>
            <a:r>
              <a:rPr lang="en-US" sz="2400" b="0" i="0">
                <a:solidFill>
                  <a:srgbClr val="37415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to optimize stock levels.</a:t>
            </a:r>
          </a:p>
        </p:txBody>
      </p:sp>
    </p:spTree>
    <p:extLst>
      <p:ext uri="{BB962C8B-B14F-4D97-AF65-F5344CB8AC3E}">
        <p14:creationId xmlns:p14="http://schemas.microsoft.com/office/powerpoint/2010/main" val="349556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B8D9E-3E99-B365-F0C3-3B664513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Machine Learning - Supervised – Regression – Algorithms: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AD73E5-FAE5-5F0A-8361-01FE9AD2535D}"/>
              </a:ext>
            </a:extLst>
          </p:cNvPr>
          <p:cNvSpPr txBox="1"/>
          <p:nvPr/>
        </p:nvSpPr>
        <p:spPr>
          <a:xfrm>
            <a:off x="552773" y="1073674"/>
            <a:ext cx="259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>
                <a:solidFill>
                  <a:schemeClr val="tx2"/>
                </a:solidFill>
              </a:rPr>
              <a:t>Linear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8004A-C438-9C52-909C-680CCEC5162A}"/>
              </a:ext>
            </a:extLst>
          </p:cNvPr>
          <p:cNvSpPr txBox="1"/>
          <p:nvPr/>
        </p:nvSpPr>
        <p:spPr>
          <a:xfrm>
            <a:off x="630264" y="1514194"/>
            <a:ext cx="2753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Linear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Ridge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Lasso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Bayesian Ridge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F9D74F-F3E2-015E-D2F4-8615CCD1A0F3}"/>
              </a:ext>
            </a:extLst>
          </p:cNvPr>
          <p:cNvSpPr txBox="1"/>
          <p:nvPr/>
        </p:nvSpPr>
        <p:spPr>
          <a:xfrm>
            <a:off x="552773" y="3176016"/>
            <a:ext cx="3051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>
                <a:solidFill>
                  <a:schemeClr val="tx2"/>
                </a:solidFill>
              </a:rPr>
              <a:t>Non-linear models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C20BA-7643-CC9B-2B7F-CFE6124824A3}"/>
              </a:ext>
            </a:extLst>
          </p:cNvPr>
          <p:cNvSpPr txBox="1"/>
          <p:nvPr/>
        </p:nvSpPr>
        <p:spPr>
          <a:xfrm>
            <a:off x="552773" y="3608515"/>
            <a:ext cx="554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Support Vector Machine Regression (SVR)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Decision Tree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Random Forest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XG-Boost Regressor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Gradient Boosting Regression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/>
              <a:t>Light-GBM Regressor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E34D0B-8536-39AE-3ACE-82C7018D7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782" y="3576126"/>
            <a:ext cx="3388519" cy="1865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735383-AE2B-2AC4-D9CF-0EE2A8BF9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45" y="1073674"/>
            <a:ext cx="2214775" cy="16958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44E258-C264-0F62-ADC9-26FAD92573CA}"/>
              </a:ext>
            </a:extLst>
          </p:cNvPr>
          <p:cNvSpPr txBox="1"/>
          <p:nvPr/>
        </p:nvSpPr>
        <p:spPr>
          <a:xfrm>
            <a:off x="6929879" y="5431797"/>
            <a:ext cx="2016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err="1"/>
              <a:t>XGBoost</a:t>
            </a:r>
            <a:r>
              <a:rPr lang="en-GB"/>
              <a:t> Regressor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7B5B5-DE04-1E8F-45D9-5756760931DC}"/>
              </a:ext>
            </a:extLst>
          </p:cNvPr>
          <p:cNvSpPr txBox="1"/>
          <p:nvPr/>
        </p:nvSpPr>
        <p:spPr>
          <a:xfrm>
            <a:off x="6682870" y="2726521"/>
            <a:ext cx="2016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/>
              <a:t>Linear Regression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E21A45-CDE7-0A7E-ED0B-92DB72E0D6C3}"/>
              </a:ext>
            </a:extLst>
          </p:cNvPr>
          <p:cNvCxnSpPr>
            <a:cxnSpLocks/>
          </p:cNvCxnSpPr>
          <p:nvPr/>
        </p:nvCxnSpPr>
        <p:spPr>
          <a:xfrm>
            <a:off x="504782" y="964051"/>
            <a:ext cx="11056954" cy="40147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1CA37-6E5A-B543-8044-C5EAFB162526}"/>
              </a:ext>
            </a:extLst>
          </p:cNvPr>
          <p:cNvCxnSpPr>
            <a:cxnSpLocks/>
          </p:cNvCxnSpPr>
          <p:nvPr/>
        </p:nvCxnSpPr>
        <p:spPr>
          <a:xfrm flipV="1">
            <a:off x="587533" y="912078"/>
            <a:ext cx="10974203" cy="42660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AC5A7DB-118E-3C8F-C71B-39CD87EDF96A}"/>
              </a:ext>
            </a:extLst>
          </p:cNvPr>
          <p:cNvSpPr txBox="1"/>
          <p:nvPr/>
        </p:nvSpPr>
        <p:spPr>
          <a:xfrm>
            <a:off x="3577825" y="800072"/>
            <a:ext cx="450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>
                <a:solidFill>
                  <a:srgbClr val="FF000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No need to know all of them!!!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46B2B0F-AC2D-01D8-817F-58B8AA5048B5}"/>
              </a:ext>
            </a:extLst>
          </p:cNvPr>
          <p:cNvSpPr/>
          <p:nvPr/>
        </p:nvSpPr>
        <p:spPr>
          <a:xfrm>
            <a:off x="552773" y="5163673"/>
            <a:ext cx="3162753" cy="4305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47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C17DD-9FED-28C3-D998-DE546F44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Machine Learning - Supervised - Classification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A85F6A-C5FD-ED53-C519-0DCF16BEF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Predict a Label: 1, 0 (</a:t>
            </a:r>
            <a:r>
              <a:rPr lang="en-US" b="1"/>
              <a:t>Binary</a:t>
            </a:r>
            <a:r>
              <a:rPr lang="en-US"/>
              <a:t>) or A,B,C, D (</a:t>
            </a:r>
            <a:r>
              <a:rPr lang="en-US" b="1"/>
              <a:t>Multi-class</a:t>
            </a:r>
            <a:r>
              <a:rPr lang="en-US"/>
              <a:t>)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E6737-7946-290F-3BCD-E05362ECE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88"/>
          <a:stretch/>
        </p:blipFill>
        <p:spPr>
          <a:xfrm>
            <a:off x="1598114" y="1368302"/>
            <a:ext cx="8394241" cy="3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86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C17DD-9FED-28C3-D998-DE546F44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Machine Learning - Supervised - Classification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A85F6A-C5FD-ED53-C519-0DCF16BEF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b="1" i="0">
                <a:solidFill>
                  <a:srgbClr val="374151"/>
                </a:solidFill>
                <a:effectLst/>
                <a:latin typeface="Söhne"/>
              </a:rPr>
              <a:t>Use Cases: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rgbClr val="374151"/>
                </a:solidFill>
                <a:latin typeface="Söhne"/>
              </a:rPr>
              <a:t>Email Filtering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: </a:t>
            </a:r>
            <a:br>
              <a:rPr lang="en-US" sz="2400">
                <a:solidFill>
                  <a:srgbClr val="374151"/>
                </a:solidFill>
                <a:latin typeface="Söhne"/>
              </a:rPr>
            </a:br>
            <a:r>
              <a:rPr lang="en-US" sz="2400">
                <a:solidFill>
                  <a:srgbClr val="374151"/>
                </a:solidFill>
                <a:latin typeface="Söhne"/>
              </a:rPr>
              <a:t>Classifying emails as either </a:t>
            </a:r>
            <a:r>
              <a:rPr lang="en-US" sz="2400" b="1">
                <a:solidFill>
                  <a:srgbClr val="0070C0"/>
                </a:solidFill>
                <a:latin typeface="Söhne"/>
              </a:rPr>
              <a:t>spam or not spam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rgbClr val="374151"/>
                </a:solidFill>
                <a:latin typeface="Söhne"/>
              </a:rPr>
              <a:t>Sentiment Analysis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: </a:t>
            </a:r>
            <a:br>
              <a:rPr lang="en-US" sz="2400">
                <a:solidFill>
                  <a:srgbClr val="374151"/>
                </a:solidFill>
                <a:latin typeface="Söhne"/>
              </a:rPr>
            </a:br>
            <a:r>
              <a:rPr lang="en-US" sz="2400">
                <a:solidFill>
                  <a:srgbClr val="374151"/>
                </a:solidFill>
                <a:latin typeface="Söhne"/>
              </a:rPr>
              <a:t>Determining whether a given piece of text expresses </a:t>
            </a:r>
            <a:r>
              <a:rPr lang="en-US" sz="2400" b="1">
                <a:solidFill>
                  <a:srgbClr val="0070C0"/>
                </a:solidFill>
                <a:latin typeface="Söhne"/>
              </a:rPr>
              <a:t>positive, negative, or neutral sentiment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rgbClr val="374151"/>
                </a:solidFill>
                <a:latin typeface="Söhne"/>
              </a:rPr>
              <a:t>Customer Churn Prediction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: </a:t>
            </a:r>
            <a:br>
              <a:rPr lang="en-US" sz="2400">
                <a:solidFill>
                  <a:srgbClr val="374151"/>
                </a:solidFill>
                <a:latin typeface="Söhne"/>
              </a:rPr>
            </a:br>
            <a:r>
              <a:rPr lang="en-US" sz="2400">
                <a:solidFill>
                  <a:srgbClr val="374151"/>
                </a:solidFill>
                <a:latin typeface="Söhne"/>
              </a:rPr>
              <a:t>Predicting if a </a:t>
            </a:r>
            <a:r>
              <a:rPr lang="en-US" sz="2400" b="1">
                <a:solidFill>
                  <a:srgbClr val="0070C0"/>
                </a:solidFill>
                <a:latin typeface="Söhne"/>
              </a:rPr>
              <a:t>customer will leave</a:t>
            </a:r>
            <a:r>
              <a:rPr lang="en-US" sz="2400">
                <a:solidFill>
                  <a:srgbClr val="0070C0"/>
                </a:solidFill>
                <a:latin typeface="Söhne"/>
              </a:rPr>
              <a:t> 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a service or product in the near future.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rgbClr val="374151"/>
                </a:solidFill>
                <a:latin typeface="Söhne"/>
              </a:rPr>
              <a:t>Fraud Detection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: </a:t>
            </a:r>
            <a:br>
              <a:rPr lang="en-US" sz="2400">
                <a:solidFill>
                  <a:srgbClr val="374151"/>
                </a:solidFill>
                <a:latin typeface="Söhne"/>
              </a:rPr>
            </a:br>
            <a:r>
              <a:rPr lang="en-US" sz="2400">
                <a:solidFill>
                  <a:srgbClr val="374151"/>
                </a:solidFill>
                <a:latin typeface="Söhne"/>
              </a:rPr>
              <a:t>Identifying </a:t>
            </a:r>
            <a:r>
              <a:rPr lang="en-US" sz="2400" b="1">
                <a:solidFill>
                  <a:srgbClr val="0070C0"/>
                </a:solidFill>
                <a:latin typeface="Söhne"/>
              </a:rPr>
              <a:t>fraudulent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 transactions based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>
                <a:solidFill>
                  <a:srgbClr val="374151"/>
                </a:solidFill>
                <a:latin typeface="Söhne"/>
              </a:rPr>
              <a:t>Loan Approval Systems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: </a:t>
            </a:r>
            <a:br>
              <a:rPr lang="en-US" sz="2400">
                <a:solidFill>
                  <a:srgbClr val="374151"/>
                </a:solidFill>
                <a:latin typeface="Söhne"/>
              </a:rPr>
            </a:br>
            <a:r>
              <a:rPr lang="en-US" sz="2400">
                <a:solidFill>
                  <a:srgbClr val="374151"/>
                </a:solidFill>
                <a:latin typeface="Söhne"/>
              </a:rPr>
              <a:t>Predicting whether a loan applicant is </a:t>
            </a:r>
            <a:r>
              <a:rPr lang="en-US" sz="2400" b="1">
                <a:solidFill>
                  <a:srgbClr val="0070C0"/>
                </a:solidFill>
                <a:latin typeface="Söhne"/>
              </a:rPr>
              <a:t>high-risk or low-risk</a:t>
            </a:r>
            <a:r>
              <a:rPr lang="en-US" sz="2400">
                <a:solidFill>
                  <a:srgbClr val="374151"/>
                </a:solidFill>
                <a:latin typeface="Söhne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i="0">
                <a:solidFill>
                  <a:srgbClr val="374151"/>
                </a:solidFill>
                <a:effectLst/>
                <a:latin typeface="Söhne"/>
              </a:rPr>
              <a:t>Medical Diagnoses</a:t>
            </a: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: </a:t>
            </a:r>
            <a:br>
              <a:rPr lang="en-US" sz="2400" b="0" i="0">
                <a:solidFill>
                  <a:srgbClr val="374151"/>
                </a:solidFill>
                <a:effectLst/>
                <a:latin typeface="Söhne"/>
              </a:rPr>
            </a:br>
            <a:r>
              <a:rPr lang="en-US" sz="2400" b="1" i="0">
                <a:solidFill>
                  <a:srgbClr val="0070C0"/>
                </a:solidFill>
                <a:effectLst/>
                <a:latin typeface="Söhne"/>
              </a:rPr>
              <a:t>Classifying diseases</a:t>
            </a:r>
            <a:r>
              <a:rPr lang="en-US" sz="2400" b="0" i="0">
                <a:solidFill>
                  <a:srgbClr val="0070C0"/>
                </a:solidFill>
                <a:effectLst/>
                <a:latin typeface="Söhne"/>
              </a:rPr>
              <a:t> </a:t>
            </a: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based on medical imaging data. </a:t>
            </a:r>
          </a:p>
          <a:p>
            <a:endParaRPr lang="en-US" sz="2000" b="0" i="0">
              <a:solidFill>
                <a:srgbClr val="3741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95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0791-02AC-848D-5F0A-9C1E0F7EA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4A804-4EF8-3572-C7F2-D319B7D0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71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/>
              <a:t>Exercise – Machine Learning with your data</a:t>
            </a:r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24121BD9-612F-B180-34B1-805A9DCF0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B76587-5EF8-7F72-4F21-4546D90C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9965" y="1464695"/>
            <a:ext cx="4852035" cy="54546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b="1" i="0">
                <a:solidFill>
                  <a:srgbClr val="374151"/>
                </a:solidFill>
                <a:effectLst/>
                <a:latin typeface="Söhne"/>
              </a:rPr>
              <a:t>Classification: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>
                <a:solidFill>
                  <a:srgbClr val="374151"/>
                </a:solidFill>
                <a:latin typeface="Söhne"/>
              </a:rPr>
              <a:t>Email Filtering</a:t>
            </a:r>
            <a:r>
              <a:rPr lang="en-US">
                <a:solidFill>
                  <a:srgbClr val="374151"/>
                </a:solidFill>
                <a:latin typeface="Söhne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>
                <a:solidFill>
                  <a:srgbClr val="374151"/>
                </a:solidFill>
                <a:latin typeface="Söhne"/>
              </a:rPr>
              <a:t>Sentiment Analysis</a:t>
            </a:r>
            <a:r>
              <a:rPr lang="en-US">
                <a:solidFill>
                  <a:srgbClr val="374151"/>
                </a:solidFill>
                <a:latin typeface="Söhne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>
                <a:solidFill>
                  <a:srgbClr val="374151"/>
                </a:solidFill>
                <a:latin typeface="Söhne"/>
              </a:rPr>
              <a:t>Customer Churn Prediction</a:t>
            </a:r>
            <a:r>
              <a:rPr lang="en-US">
                <a:solidFill>
                  <a:srgbClr val="374151"/>
                </a:solidFill>
                <a:latin typeface="Söhne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>
                <a:solidFill>
                  <a:srgbClr val="374151"/>
                </a:solidFill>
                <a:latin typeface="Söhne"/>
              </a:rPr>
              <a:t>Fraud Detection</a:t>
            </a:r>
            <a:r>
              <a:rPr lang="en-US">
                <a:solidFill>
                  <a:srgbClr val="374151"/>
                </a:solidFill>
                <a:latin typeface="Söhne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>
                <a:solidFill>
                  <a:srgbClr val="374151"/>
                </a:solidFill>
                <a:latin typeface="Söhne"/>
              </a:rPr>
              <a:t>Loan Approval Systems</a:t>
            </a:r>
            <a:r>
              <a:rPr lang="en-US">
                <a:solidFill>
                  <a:srgbClr val="374151"/>
                </a:solidFill>
                <a:latin typeface="Söhne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i="0">
                <a:solidFill>
                  <a:srgbClr val="374151"/>
                </a:solidFill>
                <a:effectLst/>
                <a:latin typeface="Söhne"/>
              </a:rPr>
              <a:t>Medical Diagnoses</a:t>
            </a: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>
                <a:solidFill>
                  <a:srgbClr val="374151"/>
                </a:solidFill>
                <a:latin typeface="Söhne"/>
              </a:rPr>
              <a:t>Other</a:t>
            </a:r>
            <a:br>
              <a:rPr lang="en-US" b="0" i="0">
                <a:solidFill>
                  <a:srgbClr val="374151"/>
                </a:solidFill>
                <a:effectLst/>
                <a:latin typeface="Söhne"/>
              </a:rPr>
            </a:br>
            <a:endParaRPr lang="en-US" b="0" i="0">
              <a:solidFill>
                <a:srgbClr val="37415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164FFCE-4FC0-C66F-0B28-3D301CFB3D14}"/>
              </a:ext>
            </a:extLst>
          </p:cNvPr>
          <p:cNvSpPr txBox="1">
            <a:spLocks/>
          </p:cNvSpPr>
          <p:nvPr/>
        </p:nvSpPr>
        <p:spPr>
          <a:xfrm>
            <a:off x="492309" y="1550053"/>
            <a:ext cx="6462924" cy="5241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b="1">
                <a:solidFill>
                  <a:srgbClr val="374151"/>
                </a:solidFill>
                <a:latin typeface="Söhne"/>
              </a:rPr>
              <a:t>Regression: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>
                <a:solidFill>
                  <a:srgbClr val="374151"/>
                </a:solidFill>
                <a:latin typeface="Söhne"/>
              </a:rPr>
              <a:t>Real Estate Pricing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>
                <a:solidFill>
                  <a:srgbClr val="374151"/>
                </a:solidFill>
                <a:latin typeface="Söhne"/>
              </a:rPr>
              <a:t>Finance Credit Score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>
                <a:solidFill>
                  <a:srgbClr val="374151"/>
                </a:solidFill>
                <a:latin typeface="Söhne"/>
              </a:rPr>
              <a:t>Healthcare Medical Costs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>
                <a:solidFill>
                  <a:srgbClr val="374151"/>
                </a:solidFill>
                <a:latin typeface="Söhne"/>
              </a:rPr>
              <a:t>Energy Consumption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>
                <a:solidFill>
                  <a:srgbClr val="374151"/>
                </a:solidFill>
                <a:latin typeface="Söhne"/>
              </a:rPr>
              <a:t>Retail and E-commerce Sales</a:t>
            </a:r>
          </a:p>
          <a:p>
            <a:pPr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>
                <a:solidFill>
                  <a:srgbClr val="374151"/>
                </a:solidFill>
                <a:latin typeface="Söhne"/>
              </a:rPr>
              <a:t>Other</a:t>
            </a:r>
            <a:br>
              <a:rPr lang="en-US">
                <a:solidFill>
                  <a:srgbClr val="374151"/>
                </a:solidFill>
                <a:latin typeface="Söhne"/>
              </a:rPr>
            </a:br>
            <a:endParaRPr lang="en-US">
              <a:solidFill>
                <a:srgbClr val="374151"/>
              </a:solidFill>
              <a:latin typeface="Söhne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C59A726-215E-165A-CC45-8B46B28782A0}"/>
              </a:ext>
            </a:extLst>
          </p:cNvPr>
          <p:cNvSpPr txBox="1"/>
          <p:nvPr/>
        </p:nvSpPr>
        <p:spPr>
          <a:xfrm>
            <a:off x="549438" y="824189"/>
            <a:ext cx="11226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/>
              <a:t>What could be your Use Cases?</a:t>
            </a:r>
          </a:p>
        </p:txBody>
      </p:sp>
    </p:spTree>
    <p:extLst>
      <p:ext uri="{BB962C8B-B14F-4D97-AF65-F5344CB8AC3E}">
        <p14:creationId xmlns:p14="http://schemas.microsoft.com/office/powerpoint/2010/main" val="42532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7E5EC4-7D27-1711-48CD-DF20505D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>
            <a:normAutofit/>
          </a:bodyPr>
          <a:lstStyle/>
          <a:p>
            <a:r>
              <a:rPr lang="en-GB"/>
              <a:t>Case I: Car Prices Regression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DAB308-9343-2254-6C81-E3436D13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" y="741556"/>
            <a:ext cx="11707102" cy="6049537"/>
          </a:xfrm>
        </p:spPr>
        <p:txBody>
          <a:bodyPr>
            <a:normAutofit/>
          </a:bodyPr>
          <a:lstStyle/>
          <a:p>
            <a:pPr marL="457200" indent="-457200" fontAlgn="base">
              <a:lnSpc>
                <a:spcPct val="110000"/>
              </a:lnSpc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</a:pPr>
            <a:r>
              <a:rPr lang="en-GB" sz="2100" b="1">
                <a:latin typeface="IBM Plex Sans" panose="020B0503050203000203" pitchFamily="34" charset="77"/>
                <a:cs typeface="IBM Plex Sans" panose="020B0503050203000203" pitchFamily="34" charset="77"/>
              </a:rPr>
              <a:t>Background: </a:t>
            </a:r>
            <a:br>
              <a:rPr lang="en-GB" sz="2100" b="1">
                <a:latin typeface="IBM Plex Sans" panose="020B0503050203000203" pitchFamily="34" charset="77"/>
                <a:cs typeface="IBM Plex Sans" panose="020B0503050203000203" pitchFamily="34" charset="77"/>
              </a:rPr>
            </a:br>
            <a:r>
              <a:rPr lang="en-GB" sz="2100">
                <a:latin typeface="IBM Plex Sans" panose="020B0503050203000203" pitchFamily="34" charset="77"/>
                <a:cs typeface="IBM Plex Sans" panose="020B0503050203000203" pitchFamily="34" charset="77"/>
              </a:rPr>
              <a:t>Xtreme Car Insurance Corp. wants to analyze the distribution of Total Current Value of all insured cars across Europe.</a:t>
            </a:r>
          </a:p>
          <a:p>
            <a:pPr marL="457200" indent="-457200" fontAlgn="base">
              <a:lnSpc>
                <a:spcPct val="110000"/>
              </a:lnSpc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</a:pPr>
            <a:r>
              <a:rPr lang="en-GB" sz="2100" b="1">
                <a:latin typeface="IBM Plex Sans" panose="020B0503050203000203" pitchFamily="34" charset="77"/>
                <a:cs typeface="IBM Plex Sans" panose="020B0503050203000203" pitchFamily="34" charset="77"/>
              </a:rPr>
              <a:t>Objective:</a:t>
            </a:r>
            <a:br>
              <a:rPr lang="en-GB" sz="2100" b="1">
                <a:latin typeface="IBM Plex Sans" panose="020B0503050203000203" pitchFamily="34" charset="77"/>
                <a:cs typeface="IBM Plex Sans" panose="020B0503050203000203" pitchFamily="34" charset="77"/>
              </a:rPr>
            </a:br>
            <a:r>
              <a:rPr lang="en-US" sz="2100">
                <a:latin typeface="IBM Plex Sans" panose="020B0503050203000203" pitchFamily="34" charset="77"/>
                <a:cs typeface="IBM Plex Sans" panose="020B0503050203000203" pitchFamily="34" charset="77"/>
              </a:rPr>
              <a:t>Estimate the current value of an insured car based on generic Autoscout24 data.</a:t>
            </a:r>
            <a:endParaRPr lang="en-GB" sz="2100">
              <a:latin typeface="IBM Plex Sans" panose="020B0503050203000203" pitchFamily="34" charset="77"/>
              <a:cs typeface="IBM Plex Sans" panose="020B0503050203000203" pitchFamily="34" charset="77"/>
            </a:endParaRPr>
          </a:p>
          <a:p>
            <a:pPr marL="457200" indent="-457200" fontAlgn="base">
              <a:lnSpc>
                <a:spcPct val="110000"/>
              </a:lnSpc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</a:pPr>
            <a:r>
              <a:rPr lang="en-GB" sz="2100" b="1">
                <a:latin typeface="IBM Plex Sans" panose="020B0503050203000203" pitchFamily="34" charset="77"/>
                <a:cs typeface="IBM Plex Sans" panose="020B0503050203000203" pitchFamily="34" charset="77"/>
              </a:rPr>
              <a:t>Actions: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Clr>
                <a:srgbClr val="CC0000"/>
              </a:buClr>
              <a:buSzPct val="100000"/>
              <a:buFont typeface="+mj-lt"/>
              <a:buAutoNum type="arabicPeriod"/>
            </a:pPr>
            <a:r>
              <a:rPr lang="en-GB" sz="1800" b="1">
                <a:latin typeface="IBM Plex Sans" panose="020B0503050203000203" pitchFamily="34" charset="77"/>
                <a:cs typeface="IBM Plex Sans" panose="020B0503050203000203" pitchFamily="34" charset="77"/>
              </a:rPr>
              <a:t>Explore data </a:t>
            </a:r>
            <a:r>
              <a:rPr lang="en-GB" sz="1800">
                <a:latin typeface="IBM Plex Sans" panose="020B0503050203000203" pitchFamily="34" charset="77"/>
                <a:cs typeface="IBM Plex Sans" panose="020B0503050203000203" pitchFamily="34" charset="77"/>
              </a:rPr>
              <a:t>Autoscout 24 to find correlations (Exploratory Data Analysis)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Clr>
                <a:srgbClr val="CC0000"/>
              </a:buClr>
              <a:buSzPct val="100000"/>
              <a:buFont typeface="+mj-lt"/>
              <a:buAutoNum type="arabicPeriod"/>
            </a:pPr>
            <a:r>
              <a:rPr lang="en-GB" sz="1800" b="1">
                <a:latin typeface="IBM Plex Sans" panose="020B0503050203000203" pitchFamily="34" charset="77"/>
                <a:cs typeface="IBM Plex Sans" panose="020B0503050203000203" pitchFamily="34" charset="77"/>
              </a:rPr>
              <a:t>Train </a:t>
            </a:r>
            <a:r>
              <a:rPr lang="en-GB" sz="1800" b="1"/>
              <a:t>Regression</a:t>
            </a:r>
            <a:r>
              <a:rPr lang="en-GB" sz="1800" b="1">
                <a:latin typeface="IBM Plex Sans" panose="020B0503050203000203" pitchFamily="34" charset="77"/>
                <a:cs typeface="IBM Plex Sans" panose="020B0503050203000203" pitchFamily="34" charset="77"/>
              </a:rPr>
              <a:t> Model </a:t>
            </a:r>
            <a:r>
              <a:rPr lang="en-GB" sz="1800">
                <a:latin typeface="IBM Plex Sans" panose="020B0503050203000203" pitchFamily="34" charset="77"/>
                <a:cs typeface="IBM Plex Sans" panose="020B0503050203000203" pitchFamily="34" charset="77"/>
              </a:rPr>
              <a:t>with ML in Fabric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Clr>
                <a:srgbClr val="CC0000"/>
              </a:buClr>
              <a:buSzPct val="100000"/>
              <a:buFont typeface="+mj-lt"/>
              <a:buAutoNum type="arabicPeriod"/>
            </a:pPr>
            <a:r>
              <a:rPr lang="en-GB" sz="1800" b="1">
                <a:latin typeface="IBM Plex Sans" panose="020B0503050203000203" pitchFamily="34" charset="77"/>
                <a:cs typeface="IBM Plex Sans" panose="020B0503050203000203" pitchFamily="34" charset="77"/>
              </a:rPr>
              <a:t>Evaluate performance </a:t>
            </a:r>
            <a:r>
              <a:rPr lang="en-GB" sz="1800">
                <a:latin typeface="IBM Plex Sans" panose="020B0503050203000203" pitchFamily="34" charset="77"/>
                <a:cs typeface="IBM Plex Sans" panose="020B0503050203000203" pitchFamily="34" charset="77"/>
              </a:rPr>
              <a:t>of the model using Fabric + Power BI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Clr>
                <a:srgbClr val="CC0000"/>
              </a:buClr>
              <a:buSzPct val="100000"/>
              <a:buFont typeface="+mj-lt"/>
              <a:buAutoNum type="arabicPeriod"/>
            </a:pPr>
            <a:r>
              <a:rPr lang="en-GB" sz="1800" b="1">
                <a:latin typeface="IBM Plex Sans" panose="020B0503050203000203" pitchFamily="34" charset="77"/>
                <a:cs typeface="IBM Plex Sans" panose="020B0503050203000203" pitchFamily="34" charset="77"/>
              </a:rPr>
              <a:t>Apply Model</a:t>
            </a:r>
            <a:r>
              <a:rPr lang="en-GB" sz="1800">
                <a:latin typeface="IBM Plex Sans" panose="020B0503050203000203" pitchFamily="34" charset="77"/>
                <a:cs typeface="IBM Plex Sans" panose="020B0503050203000203" pitchFamily="34" charset="77"/>
              </a:rPr>
              <a:t> to Customers car data</a:t>
            </a:r>
          </a:p>
          <a:p>
            <a:pPr marL="971550" lvl="1" indent="-514350" fontAlgn="base">
              <a:lnSpc>
                <a:spcPct val="110000"/>
              </a:lnSpc>
              <a:spcAft>
                <a:spcPct val="0"/>
              </a:spcAft>
              <a:buClr>
                <a:srgbClr val="CC0000"/>
              </a:buClr>
              <a:buSzPct val="100000"/>
              <a:buFont typeface="+mj-lt"/>
              <a:buAutoNum type="arabicPeriod"/>
            </a:pPr>
            <a:r>
              <a:rPr lang="en-GB" sz="1800" b="1">
                <a:latin typeface="IBM Plex Sans" panose="020B0503050203000203" pitchFamily="34" charset="77"/>
                <a:cs typeface="IBM Plex Sans" panose="020B0503050203000203" pitchFamily="34" charset="77"/>
              </a:rPr>
              <a:t>Visualize</a:t>
            </a:r>
            <a:r>
              <a:rPr lang="en-GB" sz="1800">
                <a:latin typeface="IBM Plex Sans" panose="020B0503050203000203" pitchFamily="34" charset="77"/>
                <a:cs typeface="IBM Plex Sans" panose="020B0503050203000203" pitchFamily="34" charset="77"/>
              </a:rPr>
              <a:t> Total Current Value in Power BI Map</a:t>
            </a:r>
            <a:br>
              <a:rPr lang="en-GB"/>
            </a:br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2466C2-0F95-E36A-D43F-257BB150E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807" y="5787554"/>
            <a:ext cx="1610686" cy="90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31399A0-D029-3A32-3F55-333598334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1" y="6116444"/>
            <a:ext cx="1414568" cy="57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B6527D2-2454-20E6-1A30-DD378677975B}"/>
              </a:ext>
            </a:extLst>
          </p:cNvPr>
          <p:cNvSpPr txBox="1">
            <a:spLocks/>
          </p:cNvSpPr>
          <p:nvPr/>
        </p:nvSpPr>
        <p:spPr bwMode="auto">
          <a:xfrm>
            <a:off x="354967" y="709684"/>
            <a:ext cx="8439469" cy="644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457200" indent="-457200" algn="l" rtl="0" eaLnBrk="1" fontAlgn="base" hangingPunct="1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3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1pPr>
            <a:lvl2pPr marL="914400" indent="-4572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2pPr>
            <a:lvl3pPr marL="1257300" indent="-3429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Background:</a:t>
            </a:r>
            <a:br>
              <a:rPr lang="en-GB"/>
            </a:br>
            <a:r>
              <a:rPr lang="en-GB"/>
              <a:t>Heathinsurance Corp. wants to give healthy customers a discount based upon metrics like Bodyfat %. </a:t>
            </a:r>
          </a:p>
          <a:p>
            <a:r>
              <a:rPr lang="en-GB" b="1"/>
              <a:t>Objective:</a:t>
            </a:r>
            <a:br>
              <a:rPr lang="en-GB"/>
            </a:br>
            <a:r>
              <a:rPr lang="en-US">
                <a:solidFill>
                  <a:srgbClr val="374151"/>
                </a:solidFill>
                <a:latin typeface="Söhne"/>
              </a:rPr>
              <a:t>D</a:t>
            </a: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etermine overweight status using body fat percentage from simple home measurements: height, weight, abdomen, hip, thigh etc.</a:t>
            </a:r>
            <a:endParaRPr lang="en-GB"/>
          </a:p>
          <a:p>
            <a:r>
              <a:rPr lang="en-GB" b="1"/>
              <a:t>Actions: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/>
              <a:t>Explore </a:t>
            </a:r>
            <a:r>
              <a:rPr lang="en-GB"/>
              <a:t>Bodyfat </a:t>
            </a:r>
            <a:r>
              <a:rPr lang="en-GB" b="1"/>
              <a:t>data </a:t>
            </a:r>
            <a:r>
              <a:rPr lang="en-GB"/>
              <a:t>to find correlations between simple measurements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/>
              <a:t>Train </a:t>
            </a:r>
            <a:r>
              <a:rPr lang="en-GB"/>
              <a:t>ML</a:t>
            </a:r>
            <a:r>
              <a:rPr lang="en-GB" b="1"/>
              <a:t> </a:t>
            </a:r>
            <a:r>
              <a:rPr lang="en-GB" b="1">
                <a:solidFill>
                  <a:srgbClr val="52A64E"/>
                </a:solidFill>
              </a:rPr>
              <a:t>Regression</a:t>
            </a:r>
            <a:r>
              <a:rPr lang="en-GB"/>
              <a:t> / </a:t>
            </a:r>
            <a:r>
              <a:rPr lang="en-GB" b="1">
                <a:solidFill>
                  <a:srgbClr val="0070C0"/>
                </a:solidFill>
              </a:rPr>
              <a:t>Classification</a:t>
            </a:r>
            <a:r>
              <a:rPr lang="en-GB"/>
              <a:t> </a:t>
            </a:r>
            <a:r>
              <a:rPr lang="en-GB" b="1"/>
              <a:t>Model </a:t>
            </a:r>
            <a:r>
              <a:rPr lang="en-GB"/>
              <a:t>in Fabric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/>
              <a:t>Evaluate </a:t>
            </a:r>
            <a:r>
              <a:rPr lang="en-GB"/>
              <a:t>model </a:t>
            </a:r>
            <a:r>
              <a:rPr lang="en-GB" b="1"/>
              <a:t>performance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/>
              <a:t>Apply Model </a:t>
            </a:r>
            <a:r>
              <a:rPr lang="en-GB"/>
              <a:t>to Customer Measurements data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b="1"/>
              <a:t>Visualize</a:t>
            </a:r>
            <a:r>
              <a:rPr lang="en-GB"/>
              <a:t> Overweight % in different Age Categories in </a:t>
            </a:r>
            <a:r>
              <a:rPr lang="en-GB" b="1"/>
              <a:t>Power BI</a:t>
            </a:r>
            <a:br>
              <a:rPr lang="en-GB"/>
            </a:b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9048C2-AA10-45A6-A8AA-56D67CD4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9599"/>
          </a:xfrm>
        </p:spPr>
        <p:txBody>
          <a:bodyPr>
            <a:normAutofit/>
          </a:bodyPr>
          <a:lstStyle/>
          <a:p>
            <a:r>
              <a:rPr lang="en-GB"/>
              <a:t>Case II:  Bodyfat % / overweight</a:t>
            </a:r>
            <a:endParaRPr lang="nl-NL"/>
          </a:p>
        </p:txBody>
      </p:sp>
      <p:pic>
        <p:nvPicPr>
          <p:cNvPr id="1030" name="Picture 6" descr="Hydrostatic weighing body fat">
            <a:extLst>
              <a:ext uri="{FF2B5EF4-FFF2-40B4-BE49-F238E27FC236}">
                <a16:creationId xmlns:a16="http://schemas.microsoft.com/office/drawing/2014/main" id="{A4A4562B-948D-2455-2703-6F15FD8445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9474" y="1013628"/>
            <a:ext cx="1284181" cy="1666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lustration of a lower body showing location of different measurements.">
            <a:extLst>
              <a:ext uri="{FF2B5EF4-FFF2-40B4-BE49-F238E27FC236}">
                <a16:creationId xmlns:a16="http://schemas.microsoft.com/office/drawing/2014/main" id="{152F43EB-6DBB-75BB-623B-BE6EAC4F3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017" y="3429000"/>
            <a:ext cx="1332183" cy="32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body-fat-measurement-4">
            <a:extLst>
              <a:ext uri="{FF2B5EF4-FFF2-40B4-BE49-F238E27FC236}">
                <a16:creationId xmlns:a16="http://schemas.microsoft.com/office/drawing/2014/main" id="{9B1E06F7-4790-B481-D616-04C04F11B8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5FBA97E7-DAE5-AF4F-FCF4-E2F4FA2DA4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660633"/>
            <a:ext cx="3073167" cy="307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2FA72-76F6-08ED-0D40-7AB6453A4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6109" y="1017672"/>
            <a:ext cx="1559457" cy="121274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1F34136-8FF5-565E-0D19-12B103EF8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6"/>
          <a:stretch/>
        </p:blipFill>
        <p:spPr bwMode="auto">
          <a:xfrm>
            <a:off x="11216182" y="5936566"/>
            <a:ext cx="975818" cy="85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811376DD-EC06-6163-E431-8CABF2475A8C}"/>
              </a:ext>
            </a:extLst>
          </p:cNvPr>
          <p:cNvSpPr/>
          <p:nvPr/>
        </p:nvSpPr>
        <p:spPr>
          <a:xfrm>
            <a:off x="10400768" y="2487771"/>
            <a:ext cx="427839" cy="7550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27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E268B1-E73C-E910-3DD2-6168F1D4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Exploratory Data Analysis (EDA)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3A006B-AD26-E479-9AB8-DDBB723EF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>
                <a:latin typeface="IBM Plex Sans" panose="020B0503050203000203" pitchFamily="34" charset="0"/>
              </a:rPr>
              <a:t>Goal:</a:t>
            </a:r>
            <a:r>
              <a:rPr lang="en-US" sz="2600">
                <a:latin typeface="IBM Plex Sans" panose="020B0503050203000203" pitchFamily="34" charset="0"/>
              </a:rPr>
              <a:t> </a:t>
            </a:r>
            <a:br>
              <a:rPr lang="en-US" sz="2600">
                <a:latin typeface="IBM Plex Sans" panose="020B0503050203000203" pitchFamily="34" charset="0"/>
              </a:rPr>
            </a:br>
            <a:r>
              <a:rPr lang="en-US" sz="2600">
                <a:latin typeface="IBM Plex Sans" panose="020B0503050203000203" pitchFamily="34" charset="0"/>
              </a:rPr>
              <a:t>Understand the data you are working with and find correlations between Features</a:t>
            </a:r>
          </a:p>
          <a:p>
            <a:r>
              <a:rPr lang="en-US" sz="2600" b="1" i="0">
                <a:effectLst/>
                <a:latin typeface="IBM Plex Sans" panose="020B0503050203000203" pitchFamily="34" charset="0"/>
              </a:rPr>
              <a:t>Statistics</a:t>
            </a:r>
            <a:r>
              <a:rPr lang="en-US" sz="2600" b="0" i="0">
                <a:effectLst/>
                <a:latin typeface="IBM Plex Sans" panose="020B0503050203000203" pitchFamily="34" charset="0"/>
              </a:rPr>
              <a:t>: </a:t>
            </a:r>
            <a:br>
              <a:rPr lang="en-US" sz="2600" b="0" i="0">
                <a:effectLst/>
                <a:latin typeface="IBM Plex Sans" panose="020B0503050203000203" pitchFamily="34" charset="0"/>
              </a:rPr>
            </a:br>
            <a:r>
              <a:rPr lang="en-US" sz="2600" b="0" i="0">
                <a:effectLst/>
                <a:latin typeface="IBM Plex Sans" panose="020B0503050203000203" pitchFamily="34" charset="0"/>
              </a:rPr>
              <a:t>Min, max, average, median, and standard deviation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600" b="1" i="0">
                <a:effectLst/>
                <a:latin typeface="IBM Plex Sans" panose="020B0503050203000203" pitchFamily="34" charset="0"/>
              </a:rPr>
              <a:t>Data Visualization</a:t>
            </a:r>
            <a:r>
              <a:rPr lang="en-US" sz="2600" b="0" i="0">
                <a:effectLst/>
                <a:latin typeface="IBM Plex Sans" panose="020B0503050203000203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i="0">
                <a:effectLst/>
                <a:latin typeface="IBM Plex Sans" panose="020B0503050203000203" pitchFamily="34" charset="0"/>
              </a:rPr>
              <a:t>Histograms</a:t>
            </a:r>
            <a:r>
              <a:rPr lang="en-US" sz="2200" b="0" i="0">
                <a:effectLst/>
                <a:latin typeface="IBM Plex Sans" panose="020B0503050203000203" pitchFamily="34" charset="0"/>
              </a:rPr>
              <a:t>: To see the distribution of the data.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i="0">
                <a:effectLst/>
                <a:latin typeface="IBM Plex Sans" panose="020B0503050203000203" pitchFamily="34" charset="0"/>
              </a:rPr>
              <a:t>Scatter Plots</a:t>
            </a:r>
            <a:r>
              <a:rPr lang="en-US" sz="2200" b="0" i="0">
                <a:effectLst/>
                <a:latin typeface="IBM Plex Sans" panose="020B0503050203000203" pitchFamily="34" charset="0"/>
              </a:rPr>
              <a:t>: To find relationships between variables.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i="0">
                <a:effectLst/>
                <a:latin typeface="IBM Plex Sans" panose="020B0503050203000203" pitchFamily="34" charset="0"/>
              </a:rPr>
              <a:t>Pair Plots</a:t>
            </a:r>
            <a:r>
              <a:rPr lang="en-US" sz="2200" b="0" i="0">
                <a:effectLst/>
                <a:latin typeface="IBM Plex Sans" panose="020B0503050203000203" pitchFamily="34" charset="0"/>
              </a:rPr>
              <a:t>: To visualize pairwise relationships in a dataset.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i="0">
                <a:effectLst/>
                <a:latin typeface="IBM Plex Sans" panose="020B0503050203000203" pitchFamily="34" charset="0"/>
              </a:rPr>
              <a:t>Correlation Matrices</a:t>
            </a:r>
            <a:r>
              <a:rPr lang="en-US" sz="2200" b="0" i="0">
                <a:effectLst/>
                <a:latin typeface="IBM Plex Sans" panose="020B0503050203000203" pitchFamily="34" charset="0"/>
              </a:rPr>
              <a:t>: To understand the linear relationship (Correlation Coefficient) between variables.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b="1" i="0">
                <a:effectLst/>
                <a:latin typeface="IBM Plex Sans" panose="020B0503050203000203" pitchFamily="34" charset="0"/>
              </a:rPr>
              <a:t>Key Infuencers Visual</a:t>
            </a:r>
            <a:endParaRPr lang="en-US" sz="2200" b="0" i="0">
              <a:effectLst/>
              <a:latin typeface="IBM Plex Sans" panose="020B0503050203000203" pitchFamily="34" charset="0"/>
            </a:endParaRPr>
          </a:p>
          <a:p>
            <a:pPr lvl="1"/>
            <a:endParaRPr lang="nl-NL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5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7B0D-3A39-9D59-922B-245A551B1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127" y="1122363"/>
            <a:ext cx="11600873" cy="2194043"/>
          </a:xfrm>
          <a:noFill/>
        </p:spPr>
        <p:txBody>
          <a:bodyPr>
            <a:normAutofit/>
          </a:bodyPr>
          <a:lstStyle/>
          <a:p>
            <a:r>
              <a:rPr lang="en-US"/>
              <a:t>AI/ML + Fabric + Power BI = Insights</a:t>
            </a:r>
            <a:r>
              <a:rPr lang="en-US" baseline="30000"/>
              <a:t>2</a:t>
            </a:r>
            <a:endParaRPr lang="nl-NL" baseline="30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C9313-42A7-D62E-71C1-4A8D39228E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Arthur Graus</a:t>
            </a:r>
            <a:br>
              <a:rPr lang="nl-NL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BI trainer / consultant / developer / ML enthusiast</a:t>
            </a:r>
            <a:endParaRPr lang="nl-NL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191E58D-DBD7-C0FC-9F4A-DBD3F3B9A63F}"/>
              </a:ext>
            </a:extLst>
          </p:cNvPr>
          <p:cNvSpPr txBox="1"/>
          <p:nvPr/>
        </p:nvSpPr>
        <p:spPr>
          <a:xfrm>
            <a:off x="591127" y="13522"/>
            <a:ext cx="3166403" cy="1754326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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</a:rPr>
              <a:t> ChatGPT / Open AI  </a:t>
            </a:r>
          </a:p>
          <a:p>
            <a:r>
              <a:rPr lang="en-US" i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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nl-NL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C</a:t>
            </a:r>
            <a:r>
              <a:rPr lang="nl-NL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</a:rPr>
              <a:t>o-pilot</a:t>
            </a:r>
          </a:p>
          <a:p>
            <a:pPr algn="l"/>
            <a:r>
              <a:rPr lang="en-US" i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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</a:rPr>
              <a:t>Sentiment Analysis</a:t>
            </a:r>
          </a:p>
          <a:p>
            <a:pPr algn="l"/>
            <a:r>
              <a:rPr lang="en-US" i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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</a:rPr>
              <a:t>Cognitive Services</a:t>
            </a:r>
          </a:p>
          <a:p>
            <a:pPr algn="l"/>
            <a:r>
              <a:rPr lang="en-US" i="0">
                <a:solidFill>
                  <a:srgbClr val="52A6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</a:t>
            </a:r>
            <a:r>
              <a:rPr lang="nl-NL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 Custom ML Models</a:t>
            </a:r>
          </a:p>
          <a:p>
            <a:pPr algn="l"/>
            <a:r>
              <a:rPr lang="en-US" i="0">
                <a:solidFill>
                  <a:srgbClr val="52A6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 </a:t>
            </a:r>
            <a:r>
              <a:rPr lang="en-US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Sans" panose="020B0503050203000203" pitchFamily="34" charset="77"/>
                <a:ea typeface="Roboto" panose="02000000000000000000" pitchFamily="2" charset="0"/>
                <a:sym typeface="Wingdings" panose="05000000000000000000" pitchFamily="2" charset="2"/>
              </a:rPr>
              <a:t>Low-code (Python + DAX)</a:t>
            </a:r>
            <a:endParaRPr lang="nl-NL" b="0" i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E2AA0D1-0EDF-87C3-2B8D-1CF3FACD0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8" t="24268" r="982"/>
          <a:stretch/>
        </p:blipFill>
        <p:spPr>
          <a:xfrm>
            <a:off x="-30315" y="-81674"/>
            <a:ext cx="12288629" cy="1977003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1205732-ADA5-1DD6-A1DC-FCAACE4D024D}"/>
              </a:ext>
            </a:extLst>
          </p:cNvPr>
          <p:cNvSpPr/>
          <p:nvPr/>
        </p:nvSpPr>
        <p:spPr>
          <a:xfrm>
            <a:off x="10599437" y="1341083"/>
            <a:ext cx="384177" cy="51823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2" descr="Screenshot of Get started screen for AutoML.">
            <a:extLst>
              <a:ext uri="{FF2B5EF4-FFF2-40B4-BE49-F238E27FC236}">
                <a16:creationId xmlns:a16="http://schemas.microsoft.com/office/drawing/2014/main" id="{EE74693B-D3E4-D7E9-5C3A-BBF8A3700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1451" r="1121" b="15401"/>
          <a:stretch/>
        </p:blipFill>
        <p:spPr bwMode="auto">
          <a:xfrm>
            <a:off x="1877417" y="3445471"/>
            <a:ext cx="8746184" cy="33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1EA9355-BD52-5C09-5CCB-08F843C7C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62" y="697832"/>
            <a:ext cx="11525487" cy="58112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9D76149-49B8-17F5-8CCC-9A2FEA3CFE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595"/>
          <a:stretch/>
        </p:blipFill>
        <p:spPr>
          <a:xfrm>
            <a:off x="4023970" y="1973613"/>
            <a:ext cx="8163779" cy="44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703E4C-7CD8-DB57-77C0-A5D3844FA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" t="79480" r="718" b="539"/>
          <a:stretch/>
        </p:blipFill>
        <p:spPr>
          <a:xfrm>
            <a:off x="1266979" y="2391325"/>
            <a:ext cx="9632950" cy="10645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8AE1A8-F929-413A-4EE8-0932EE1D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Summary Statistics in Power BI – Power Query</a:t>
            </a:r>
            <a:endParaRPr lang="nl-NL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EC969-1810-2F3E-FF3B-5957D4494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2" y="3727784"/>
            <a:ext cx="11428815" cy="40336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13B1D0-4260-8EDE-3786-DE445ED4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" t="1142" r="718" b="66747"/>
          <a:stretch/>
        </p:blipFill>
        <p:spPr>
          <a:xfrm>
            <a:off x="1273175" y="825910"/>
            <a:ext cx="9632950" cy="17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1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8AE1A8-F929-413A-4EE8-0932EE1D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Histogram in Power BI with Python Visual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438207-9BC2-8E54-8C7C-372F5B39E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pyplot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1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endParaRPr lang="nl-NL" sz="2000" b="1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hist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nl-NL" sz="2000" b="1">
                <a:solidFill>
                  <a:srgbClr val="A3151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'price'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bins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nl-NL" sz="2000" b="1">
                <a:solidFill>
                  <a:srgbClr val="09865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NL" sz="2000" b="0" i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nl-NL" sz="2000" b="0" i="1">
                <a:solidFill>
                  <a:srgbClr val="A3151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'green'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NL" sz="2000" b="0" i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edgecolor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nl-NL" sz="2000" b="0" i="1">
                <a:solidFill>
                  <a:srgbClr val="A3151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'black'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sz="2000" b="0" i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0" i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xlabel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NL" sz="2000" b="0" i="1">
                <a:solidFill>
                  <a:srgbClr val="A3151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'Price bins'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sz="2000" b="0" i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0" i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ylabel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NL" sz="2000" b="0" i="1">
                <a:solidFill>
                  <a:srgbClr val="A3151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'Frequency'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sz="2000" b="0" i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0" i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NL" sz="2000" b="0" i="1">
                <a:solidFill>
                  <a:srgbClr val="A3151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'Histogram Price'</a:t>
            </a:r>
            <a: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nl-NL" sz="2000" b="0" i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show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EC447-9545-2A77-2848-B78CBE6A5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750" y="2135845"/>
            <a:ext cx="6901250" cy="46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56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52763B-014F-ECCD-60D7-74660711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Scatter Chart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150663-BA26-C257-3FA9-39DD1D13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Visualize the correlation between two columns: X and Y</a:t>
            </a:r>
          </a:p>
          <a:p>
            <a:r>
              <a:rPr lang="en-US" sz="2400">
                <a:solidFill>
                  <a:srgbClr val="374151"/>
                </a:solidFill>
                <a:latin typeface="Söhne"/>
              </a:rPr>
              <a:t>Set summarization to None</a:t>
            </a:r>
            <a:endParaRPr lang="nl-NL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413D4-E781-13FB-A803-245C5DABF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96" y="2028695"/>
            <a:ext cx="10945156" cy="45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9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249D84-C176-7432-1533-06268CD3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63" y="741556"/>
            <a:ext cx="6232529" cy="59652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46DF38-98B6-0F9B-057D-44334667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Pair Plot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38FE0C-8837-F454-CA8F-4F99CD78E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numpy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np</a:t>
            </a:r>
            <a:endParaRPr lang="en-US" sz="2000" b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000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pandas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pd</a:t>
            </a:r>
            <a:endParaRPr lang="en-US" sz="2000" b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000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matplotlib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pyplot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en-US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plt</a:t>
            </a:r>
            <a:endParaRPr lang="en-US" sz="2000" b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2000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nl-NL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seaborn</a:t>
            </a:r>
            <a:r>
              <a:rPr lang="nl-NL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2000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as</a:t>
            </a:r>
            <a:r>
              <a:rPr lang="nl-NL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nl-NL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sns</a:t>
            </a:r>
            <a:endParaRPr lang="nl-NL" sz="2000" b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nl-NL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sns</a:t>
            </a:r>
            <a:r>
              <a:rPr lang="nl-NL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nl-NL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pairplot</a:t>
            </a:r>
            <a:r>
              <a:rPr lang="nl-NL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nl-NL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dataset</a:t>
            </a:r>
            <a:r>
              <a:rPr lang="nl-NL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nl-NL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plt</a:t>
            </a:r>
            <a:r>
              <a:rPr lang="nl-NL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nl-NL" sz="2000" b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show</a:t>
            </a:r>
            <a:r>
              <a:rPr lang="nl-NL" sz="2000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960757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undefined">
            <a:extLst>
              <a:ext uri="{FF2B5EF4-FFF2-40B4-BE49-F238E27FC236}">
                <a16:creationId xmlns:a16="http://schemas.microsoft.com/office/drawing/2014/main" id="{07394EB9-7D6E-5B92-12EA-FF0CDBE42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r="14811" b="52379"/>
          <a:stretch/>
        </p:blipFill>
        <p:spPr bwMode="auto">
          <a:xfrm>
            <a:off x="332094" y="912833"/>
            <a:ext cx="5035759" cy="18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A05F92-08E5-C20C-7DB4-083FADC23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(Pearson) Correlation Coefficient</a:t>
            </a:r>
            <a:endParaRPr lang="nl-NL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AD97CC-A666-D44E-7FF8-0B51C0C26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3000168" y="2933688"/>
            <a:ext cx="5364524" cy="11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7601D4-42E5-BB18-41B4-220288B8A29F}"/>
              </a:ext>
            </a:extLst>
          </p:cNvPr>
          <p:cNvSpPr txBox="1"/>
          <p:nvPr/>
        </p:nvSpPr>
        <p:spPr>
          <a:xfrm>
            <a:off x="3048000" y="63809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>
                <a:hlinkClick r:id="rId5"/>
              </a:rPr>
              <a:t>Pearson correlation coefficient - Wikipedia</a:t>
            </a:r>
            <a:endParaRPr lang="nl-NL"/>
          </a:p>
        </p:txBody>
      </p:sp>
      <p:pic>
        <p:nvPicPr>
          <p:cNvPr id="10" name="Picture 10" descr="undefined">
            <a:extLst>
              <a:ext uri="{FF2B5EF4-FFF2-40B4-BE49-F238E27FC236}">
                <a16:creationId xmlns:a16="http://schemas.microsoft.com/office/drawing/2014/main" id="{89D6F5A6-F6C4-353B-CA26-6E0053F66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0" r="32871"/>
          <a:stretch/>
        </p:blipFill>
        <p:spPr bwMode="auto">
          <a:xfrm>
            <a:off x="7461985" y="839280"/>
            <a:ext cx="4806955" cy="18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undefined">
            <a:extLst>
              <a:ext uri="{FF2B5EF4-FFF2-40B4-BE49-F238E27FC236}">
                <a16:creationId xmlns:a16="http://schemas.microsoft.com/office/drawing/2014/main" id="{BA9A725F-21E2-99CA-3FDC-0A24A39E3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5" t="52380" r="-614"/>
          <a:stretch/>
        </p:blipFill>
        <p:spPr bwMode="auto">
          <a:xfrm>
            <a:off x="5147460" y="893729"/>
            <a:ext cx="2316480" cy="18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866A3C-2B13-408C-3CA3-B31DA9FD158E}"/>
              </a:ext>
            </a:extLst>
          </p:cNvPr>
          <p:cNvSpPr txBox="1"/>
          <p:nvPr/>
        </p:nvSpPr>
        <p:spPr>
          <a:xfrm>
            <a:off x="369047" y="4650357"/>
            <a:ext cx="9776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between 0.1 and 0.3 (or -0.1 and -0.3): </a:t>
            </a:r>
            <a:r>
              <a:rPr lang="en-US" sz="2400" i="0">
                <a:solidFill>
                  <a:srgbClr val="374151"/>
                </a:solidFill>
                <a:effectLst/>
                <a:latin typeface="Söhne"/>
              </a:rPr>
              <a:t>weak correlation</a:t>
            </a:r>
            <a:endParaRPr lang="en-US" sz="2400">
              <a:solidFill>
                <a:srgbClr val="374151"/>
              </a:solidFill>
              <a:latin typeface="Söhne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between 0.3 and 0.7 (or -0.3 and -0.7): </a:t>
            </a:r>
            <a:r>
              <a:rPr lang="en-US" sz="2400" i="0">
                <a:solidFill>
                  <a:srgbClr val="374151"/>
                </a:solidFill>
                <a:effectLst/>
                <a:latin typeface="Söhne"/>
              </a:rPr>
              <a:t>moderate correlation</a:t>
            </a:r>
            <a:endParaRPr lang="en-US" sz="2400">
              <a:solidFill>
                <a:srgbClr val="374151"/>
              </a:solidFill>
              <a:latin typeface="Söhne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between 0.7 and 1.0 (or -0.7 and -1.0): </a:t>
            </a:r>
            <a:r>
              <a:rPr lang="en-US" sz="2400" i="0">
                <a:solidFill>
                  <a:srgbClr val="374151"/>
                </a:solidFill>
                <a:effectLst/>
                <a:latin typeface="Söhne"/>
              </a:rPr>
              <a:t>strong correlation</a:t>
            </a:r>
          </a:p>
        </p:txBody>
      </p:sp>
    </p:spTree>
    <p:extLst>
      <p:ext uri="{BB962C8B-B14F-4D97-AF65-F5344CB8AC3E}">
        <p14:creationId xmlns:p14="http://schemas.microsoft.com/office/powerpoint/2010/main" val="1017010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46DF38-98B6-0F9B-057D-44334667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Correlation Matrix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38FE0C-8837-F454-CA8F-4F99CD78E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l-NL" sz="2000" b="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pandas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pd</a:t>
            </a:r>
            <a:br>
              <a:rPr lang="nl-NL" sz="20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sz="2000" b="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seaborn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sns</a:t>
            </a:r>
            <a:br>
              <a:rPr lang="nl-NL" sz="20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sz="2000" b="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matplotlib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pyplot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endParaRPr lang="nl-NL" sz="2000" b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correlation_matrix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corr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b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sns</a:t>
            </a:r>
            <a:r>
              <a:rPr lang="nl-NL" sz="2000" b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1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heatmap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correlation_matrix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annot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nl-NL" sz="2000" b="0"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cmap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nl-NL" sz="2000" b="0">
                <a:solidFill>
                  <a:srgbClr val="A31515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'coolwarm'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plt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nl-NL" sz="2000" b="0">
                <a:solidFill>
                  <a:srgbClr val="001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show</a:t>
            </a:r>
            <a:r>
              <a:rPr lang="nl-NL" sz="2000" b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123BE-9C5C-BF6A-A809-554172FC4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44" y="3316245"/>
            <a:ext cx="9931548" cy="294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2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44AFAC-71F7-9624-0C7D-843B28BC9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4467"/>
          </a:xfrm>
        </p:spPr>
        <p:txBody>
          <a:bodyPr>
            <a:normAutofit/>
          </a:bodyPr>
          <a:lstStyle/>
          <a:p>
            <a:r>
              <a:rPr lang="en-US"/>
              <a:t>Key Influencers Visual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F06D60-A633-A805-B251-2027A76C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09" y="741556"/>
            <a:ext cx="11574184" cy="6049537"/>
          </a:xfrm>
        </p:spPr>
        <p:txBody>
          <a:bodyPr>
            <a:normAutofit/>
          </a:bodyPr>
          <a:lstStyle/>
          <a:p>
            <a:r>
              <a:rPr lang="en-US"/>
              <a:t>One stop EDA tool for finding relevant features and correlations</a:t>
            </a:r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5E957-C46F-5CE6-6E7C-8361CBA5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273" y="1483828"/>
            <a:ext cx="6535651" cy="52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26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5997F-C1E5-433B-BBB7-388B3CDA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326D8-C341-E5EC-F1CC-B876BDC3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71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/>
              <a:t>Exercise - EDA Autoscout 24 - Statistics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0300AC69-9907-47B1-AE57-6E4F4017A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53" y="775525"/>
            <a:ext cx="3028813" cy="6059729"/>
          </a:xfrm>
        </p:spPr>
        <p:txBody>
          <a:bodyPr>
            <a:normAutofit/>
          </a:bodyPr>
          <a:lstStyle/>
          <a:p>
            <a:r>
              <a:rPr lang="nl-NL" sz="2400"/>
              <a:t>Which Calculated Columns to add?</a:t>
            </a:r>
          </a:p>
          <a:p>
            <a:r>
              <a:rPr lang="nl-NL" sz="2400"/>
              <a:t>Which filters to apply?</a:t>
            </a:r>
          </a:p>
          <a:p>
            <a:r>
              <a:rPr lang="nl-NL" sz="2400"/>
              <a:t>Which Columns to remove?</a:t>
            </a:r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172DA260-8E12-6BF0-DE34-A04B1D3BC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65051DE-36A6-0A7B-3BA7-8A7F42E2E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532" y="724963"/>
            <a:ext cx="8646880" cy="60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53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33947-6228-3367-F9FC-61854B070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26986-8D30-B9E6-270C-5261A561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71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 sz="2800"/>
              <a:t>Exercise - EDA Autoscout 24 – Statistics - Solution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2F85A617-F87A-1B68-2C6B-97B3D7BF9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467" y="743680"/>
            <a:ext cx="3574852" cy="6059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/>
              <a:t>Added Columns:</a:t>
            </a:r>
          </a:p>
          <a:p>
            <a:r>
              <a:rPr lang="nl-NL" sz="2000"/>
              <a:t>[age] = </a:t>
            </a:r>
            <a:br>
              <a:rPr lang="nl-NL" sz="2000"/>
            </a:br>
            <a:r>
              <a:rPr lang="nl-NL" sz="2000"/>
              <a:t>2022 – [first_registration]</a:t>
            </a:r>
          </a:p>
          <a:p>
            <a:pPr marL="0" indent="0">
              <a:buNone/>
            </a:pPr>
            <a:r>
              <a:rPr lang="nl-NL" sz="2000" b="1"/>
              <a:t>Applied Filters: </a:t>
            </a:r>
          </a:p>
          <a:p>
            <a:r>
              <a:rPr lang="nl-NL" sz="2000"/>
              <a:t>[age] &gt;= 0 And &lt;= 25</a:t>
            </a:r>
          </a:p>
          <a:p>
            <a:r>
              <a:rPr lang="nl-NL" sz="2000"/>
              <a:t>[price] &lt; 100.000</a:t>
            </a:r>
          </a:p>
          <a:p>
            <a:r>
              <a:rPr lang="nl-NL" sz="2000"/>
              <a:t>[power] &lt;= 500 </a:t>
            </a:r>
          </a:p>
          <a:p>
            <a:r>
              <a:rPr lang="nl-NL" sz="2000"/>
              <a:t>[mileage] &lt; 300.000</a:t>
            </a:r>
          </a:p>
          <a:p>
            <a:r>
              <a:rPr lang="nl-NL" sz="2000"/>
              <a:t>[empty_weight] &lt; 3.000 </a:t>
            </a:r>
          </a:p>
          <a:p>
            <a:pPr marL="0" indent="0">
              <a:buNone/>
            </a:pPr>
            <a:r>
              <a:rPr lang="nl-NL" sz="2000" b="1"/>
              <a:t>Removed Columns:</a:t>
            </a:r>
          </a:p>
          <a:p>
            <a:r>
              <a:rPr lang="nl-NL" sz="2000"/>
              <a:t>[doors]</a:t>
            </a:r>
          </a:p>
          <a:p>
            <a:r>
              <a:rPr lang="nl-NL" sz="2000"/>
              <a:t>[cylinders]</a:t>
            </a:r>
          </a:p>
          <a:p>
            <a:r>
              <a:rPr lang="nl-NL" sz="2000"/>
              <a:t>[first_registration]</a:t>
            </a:r>
          </a:p>
          <a:p>
            <a:r>
              <a:rPr lang="nl-NL" sz="2000"/>
              <a:t>[seats]</a:t>
            </a:r>
          </a:p>
          <a:p>
            <a:endParaRPr lang="nl-NL" sz="2000"/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8B4756B3-3F7D-836B-64FD-03F0FB476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DBEFA4-D225-098D-2998-33299AAA1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593" y="798270"/>
            <a:ext cx="8538904" cy="59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60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4F227-E5A2-5F34-87FC-EFE6E0A8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4B8D7-B20C-0800-9187-E859C7F6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4467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 sz="2800"/>
              <a:t>Exercise - EDA Autoscout 24 – Feature Selection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9990C311-2F33-EA6E-63DE-0497117C7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" y="741556"/>
            <a:ext cx="3001483" cy="60495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nl-NL" sz="2400" b="0"/>
              <a:t>Which columns are Feature candidates based on the Correlation Matrix?</a:t>
            </a:r>
          </a:p>
          <a:p>
            <a:pPr fontAlgn="auto">
              <a:spcAft>
                <a:spcPts val="0"/>
              </a:spcAft>
            </a:pPr>
            <a:r>
              <a:rPr lang="nl-NL" sz="2400" b="0"/>
              <a:t>Which other columns would you add based on domain knowledge?</a:t>
            </a:r>
          </a:p>
          <a:p>
            <a:endParaRPr lang="nl-NL" sz="2400"/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BB0A0D28-2F7E-91C7-DE05-275A1E0AC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22F44EA-A03A-4E1A-D309-455E752F8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53" y="831180"/>
            <a:ext cx="8628353" cy="36134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5BA18CA-AEA5-55A6-C71E-12753A082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53" y="4500275"/>
            <a:ext cx="8643485" cy="21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8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A6B785E-0482-4DE9-6411-B9F0011702EC}"/>
              </a:ext>
            </a:extLst>
          </p:cNvPr>
          <p:cNvSpPr/>
          <p:nvPr/>
        </p:nvSpPr>
        <p:spPr>
          <a:xfrm>
            <a:off x="10112188" y="71718"/>
            <a:ext cx="1948748" cy="849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A46512-9C20-0113-82A3-9BD1442FF1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409" b="24500"/>
          <a:stretch/>
        </p:blipFill>
        <p:spPr>
          <a:xfrm>
            <a:off x="1598545" y="66238"/>
            <a:ext cx="3767164" cy="79641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725450-C220-AD50-15F1-81D9DA7A62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665" b="42731"/>
          <a:stretch/>
        </p:blipFill>
        <p:spPr>
          <a:xfrm>
            <a:off x="6586676" y="107535"/>
            <a:ext cx="4665952" cy="72804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033C121-0D0A-F331-64B5-45EC74BE782D}"/>
              </a:ext>
            </a:extLst>
          </p:cNvPr>
          <p:cNvSpPr txBox="1"/>
          <p:nvPr/>
        </p:nvSpPr>
        <p:spPr>
          <a:xfrm>
            <a:off x="67628" y="107535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Platinum partners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C3B49A3-FFC2-07C2-D59A-ED5404A1AE89}"/>
              </a:ext>
            </a:extLst>
          </p:cNvPr>
          <p:cNvCxnSpPr/>
          <p:nvPr/>
        </p:nvCxnSpPr>
        <p:spPr>
          <a:xfrm>
            <a:off x="0" y="920799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7A619FB7-7286-888D-0D77-A05D2D680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12549" y="1109460"/>
            <a:ext cx="2461152" cy="6470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580D8A2-A060-1388-C921-DBA6B4423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9713" y="1081996"/>
            <a:ext cx="2520003" cy="701939"/>
          </a:xfrm>
          <a:prstGeom prst="rect">
            <a:avLst/>
          </a:prstGeom>
        </p:spPr>
      </p:pic>
      <p:pic>
        <p:nvPicPr>
          <p:cNvPr id="19" name="Afbeelding 18" descr="Afbeelding met Lettertype, typografie, Graphics, tekst&#10;&#10;Automatisch gegenereerde beschrijving">
            <a:extLst>
              <a:ext uri="{FF2B5EF4-FFF2-40B4-BE49-F238E27FC236}">
                <a16:creationId xmlns:a16="http://schemas.microsoft.com/office/drawing/2014/main" id="{A831BC41-03F3-2CA9-393C-237251A5E2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54" y="1148378"/>
            <a:ext cx="1985276" cy="569175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BBCC6CC4-E3D2-9D47-04B2-8B0AD19BFE75}"/>
              </a:ext>
            </a:extLst>
          </p:cNvPr>
          <p:cNvSpPr txBox="1"/>
          <p:nvPr/>
        </p:nvSpPr>
        <p:spPr>
          <a:xfrm>
            <a:off x="67628" y="1012642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Goud partners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5775597-B16D-66C8-0585-F5115C1EBCCE}"/>
              </a:ext>
            </a:extLst>
          </p:cNvPr>
          <p:cNvSpPr txBox="1"/>
          <p:nvPr/>
        </p:nvSpPr>
        <p:spPr>
          <a:xfrm>
            <a:off x="67628" y="1974481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Zilver partners</a:t>
            </a:r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A4529CD5-2F5D-3965-3836-316ED2B1F224}"/>
              </a:ext>
            </a:extLst>
          </p:cNvPr>
          <p:cNvCxnSpPr/>
          <p:nvPr/>
        </p:nvCxnSpPr>
        <p:spPr>
          <a:xfrm>
            <a:off x="0" y="1886666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120E498A-9D96-F278-8F94-FFBA44908B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98545" y="1889173"/>
            <a:ext cx="2470847" cy="921273"/>
          </a:xfrm>
          <a:prstGeom prst="rect">
            <a:avLst/>
          </a:prstGeom>
        </p:spPr>
      </p:pic>
      <p:pic>
        <p:nvPicPr>
          <p:cNvPr id="28" name="Afbeelding 27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C27C52F9-234C-7D21-E921-17A884A27C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91" y="1982082"/>
            <a:ext cx="1764045" cy="73545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4B3C470-5C48-05DA-9CB4-A9BEC2AA92D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2222" t="36079" r="12222" b="35947"/>
          <a:stretch/>
        </p:blipFill>
        <p:spPr>
          <a:xfrm>
            <a:off x="9600244" y="1982081"/>
            <a:ext cx="1986421" cy="735456"/>
          </a:xfrm>
          <a:prstGeom prst="rect">
            <a:avLst/>
          </a:prstGeom>
        </p:spPr>
      </p:pic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5A58A870-BE78-4304-FB44-82F620A9A93C}"/>
              </a:ext>
            </a:extLst>
          </p:cNvPr>
          <p:cNvCxnSpPr/>
          <p:nvPr/>
        </p:nvCxnSpPr>
        <p:spPr>
          <a:xfrm>
            <a:off x="0" y="2820268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kstvak 31">
            <a:extLst>
              <a:ext uri="{FF2B5EF4-FFF2-40B4-BE49-F238E27FC236}">
                <a16:creationId xmlns:a16="http://schemas.microsoft.com/office/drawing/2014/main" id="{B0BFFB9E-561A-A56B-2797-A16C36EC0D8C}"/>
              </a:ext>
            </a:extLst>
          </p:cNvPr>
          <p:cNvSpPr txBox="1"/>
          <p:nvPr/>
        </p:nvSpPr>
        <p:spPr>
          <a:xfrm>
            <a:off x="67628" y="3108596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Brons partners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CE31F379-2A34-E5B4-F957-C17E1224BE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99927" y="2961837"/>
            <a:ext cx="682373" cy="368850"/>
          </a:xfrm>
          <a:prstGeom prst="rect">
            <a:avLst/>
          </a:prstGeom>
        </p:spPr>
      </p:pic>
      <p:pic>
        <p:nvPicPr>
          <p:cNvPr id="36" name="Afbeelding 35" descr="Afbeelding met Lettertype, typografie, Graphics, tekst&#10;&#10;Automatisch gegenereerde beschrijving">
            <a:extLst>
              <a:ext uri="{FF2B5EF4-FFF2-40B4-BE49-F238E27FC236}">
                <a16:creationId xmlns:a16="http://schemas.microsoft.com/office/drawing/2014/main" id="{5DF01228-2F86-AA52-A385-6DFDE24510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70" y="3108596"/>
            <a:ext cx="1337431" cy="219751"/>
          </a:xfrm>
          <a:prstGeom prst="rect">
            <a:avLst/>
          </a:prstGeom>
        </p:spPr>
      </p:pic>
      <p:pic>
        <p:nvPicPr>
          <p:cNvPr id="38" name="Afbeelding 37" descr="Afbeelding met Lettertype, Graphics, logo, ontwerp&#10;&#10;Automatisch gegenereerde beschrijving">
            <a:extLst>
              <a:ext uri="{FF2B5EF4-FFF2-40B4-BE49-F238E27FC236}">
                <a16:creationId xmlns:a16="http://schemas.microsoft.com/office/drawing/2014/main" id="{CE30AA9C-A035-56D9-62C7-17E3FDB437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97" y="2906836"/>
            <a:ext cx="884228" cy="479694"/>
          </a:xfrm>
          <a:prstGeom prst="rect">
            <a:avLst/>
          </a:prstGeom>
        </p:spPr>
      </p:pic>
      <p:pic>
        <p:nvPicPr>
          <p:cNvPr id="40" name="Afbeelding 39" descr="Afbeelding met Lettertype, Graphics, tekst, grafische vormgeving&#10;&#10;Automatisch gegenereerde beschrijving">
            <a:extLst>
              <a:ext uri="{FF2B5EF4-FFF2-40B4-BE49-F238E27FC236}">
                <a16:creationId xmlns:a16="http://schemas.microsoft.com/office/drawing/2014/main" id="{3F9E3CED-F584-977D-10D0-70DEE66AF3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27" y="3049708"/>
            <a:ext cx="854809" cy="295622"/>
          </a:xfrm>
          <a:prstGeom prst="rect">
            <a:avLst/>
          </a:prstGeom>
        </p:spPr>
      </p:pic>
      <p:pic>
        <p:nvPicPr>
          <p:cNvPr id="42" name="Afbeelding 41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705E362F-52CC-943E-5D72-D502C7F8D7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727" y="3584059"/>
            <a:ext cx="976758" cy="33962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1BB2B881-EFF3-86B1-DBB3-F12C76A27C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95822" y="3544618"/>
            <a:ext cx="1228798" cy="390437"/>
          </a:xfrm>
          <a:prstGeom prst="rect">
            <a:avLst/>
          </a:prstGeom>
        </p:spPr>
      </p:pic>
      <p:pic>
        <p:nvPicPr>
          <p:cNvPr id="46" name="Afbeelding 45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16FF4C20-27CE-4760-DBC9-E7AD76F12F8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32334" r="12196" b="30934"/>
          <a:stretch/>
        </p:blipFill>
        <p:spPr>
          <a:xfrm>
            <a:off x="1696894" y="3508308"/>
            <a:ext cx="1300874" cy="437219"/>
          </a:xfrm>
          <a:prstGeom prst="rect">
            <a:avLst/>
          </a:prstGeom>
        </p:spPr>
      </p:pic>
      <p:pic>
        <p:nvPicPr>
          <p:cNvPr id="48" name="Afbeelding 47" descr="Afbeelding met Graphics, Lettertype, grafische vormgeving, tekst&#10;&#10;Automatisch gegenereerde beschrijving">
            <a:extLst>
              <a:ext uri="{FF2B5EF4-FFF2-40B4-BE49-F238E27FC236}">
                <a16:creationId xmlns:a16="http://schemas.microsoft.com/office/drawing/2014/main" id="{EFDCEB3E-0E53-D67F-F670-C80852C7979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22029" r="12758" b="30872"/>
          <a:stretch/>
        </p:blipFill>
        <p:spPr>
          <a:xfrm>
            <a:off x="4562449" y="3475340"/>
            <a:ext cx="1213734" cy="479694"/>
          </a:xfrm>
          <a:prstGeom prst="rect">
            <a:avLst/>
          </a:prstGeom>
        </p:spPr>
      </p:pic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8645E9BF-43D0-4B34-2479-88FE1827A9E7}"/>
              </a:ext>
            </a:extLst>
          </p:cNvPr>
          <p:cNvCxnSpPr/>
          <p:nvPr/>
        </p:nvCxnSpPr>
        <p:spPr>
          <a:xfrm>
            <a:off x="0" y="4155292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BE8CE4B8-A71E-6E4B-82A7-FB2D3ACC0CC7}"/>
              </a:ext>
            </a:extLst>
          </p:cNvPr>
          <p:cNvSpPr txBox="1"/>
          <p:nvPr/>
        </p:nvSpPr>
        <p:spPr>
          <a:xfrm>
            <a:off x="67628" y="4431096"/>
            <a:ext cx="1599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</a:rPr>
              <a:t>Community partners</a:t>
            </a:r>
          </a:p>
        </p:txBody>
      </p:sp>
      <p:pic>
        <p:nvPicPr>
          <p:cNvPr id="52" name="Afbeelding 51" descr="Afbeelding met Lettertype, schermopname, Graphics, ontwerp&#10;&#10;Automatisch gegenereerde beschrijving">
            <a:extLst>
              <a:ext uri="{FF2B5EF4-FFF2-40B4-BE49-F238E27FC236}">
                <a16:creationId xmlns:a16="http://schemas.microsoft.com/office/drawing/2014/main" id="{D0D3F962-3CB0-12E5-C953-EE7BAE11B2E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63" y="4229248"/>
            <a:ext cx="1737940" cy="579314"/>
          </a:xfrm>
          <a:prstGeom prst="rect">
            <a:avLst/>
          </a:prstGeom>
        </p:spPr>
      </p:pic>
      <p:pic>
        <p:nvPicPr>
          <p:cNvPr id="54" name="Afbeelding 53" descr="Afbeelding met Graphics, grafische vormgeving, schermopname, ontwerp&#10;&#10;Automatisch gegenereerde beschrijving">
            <a:extLst>
              <a:ext uri="{FF2B5EF4-FFF2-40B4-BE49-F238E27FC236}">
                <a16:creationId xmlns:a16="http://schemas.microsoft.com/office/drawing/2014/main" id="{78B960F1-F13D-4475-45A6-D23D48D9A87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49" y="4257744"/>
            <a:ext cx="1261872" cy="522322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9DA0D8BA-25B2-8045-A7C7-93191936E0D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1867" b="34203"/>
          <a:stretch/>
        </p:blipFill>
        <p:spPr>
          <a:xfrm>
            <a:off x="6329084" y="4264938"/>
            <a:ext cx="2245249" cy="50793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27C0BCFA-494B-2746-39BB-AA21DE9159B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l="7033" t="38160" r="6079" b="38000"/>
          <a:stretch/>
        </p:blipFill>
        <p:spPr>
          <a:xfrm>
            <a:off x="9278201" y="4252382"/>
            <a:ext cx="2590337" cy="53304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353C86F7-81BC-A6BD-3CB7-6DFB1F7D3B2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553054" y="5012739"/>
            <a:ext cx="2315484" cy="359682"/>
          </a:xfrm>
          <a:prstGeom prst="rect">
            <a:avLst/>
          </a:prstGeom>
        </p:spPr>
      </p:pic>
      <p:pic>
        <p:nvPicPr>
          <p:cNvPr id="62" name="Afbeelding 61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498229BB-2429-DC97-817E-B477DE115ED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01" y="4930182"/>
            <a:ext cx="1631568" cy="524797"/>
          </a:xfrm>
          <a:prstGeom prst="rect">
            <a:avLst/>
          </a:prstGeom>
        </p:spPr>
      </p:pic>
      <p:pic>
        <p:nvPicPr>
          <p:cNvPr id="64" name="Afbeelding 63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0B0724BC-D9D7-7CE3-2DF8-68C9A105024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76" y="4868193"/>
            <a:ext cx="1730064" cy="648774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5122EDB4-FF50-CB8B-6143-353367DE18E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690363" y="4925619"/>
            <a:ext cx="1631568" cy="533922"/>
          </a:xfrm>
          <a:prstGeom prst="rect">
            <a:avLst/>
          </a:prstGeom>
        </p:spPr>
      </p:pic>
      <p:pic>
        <p:nvPicPr>
          <p:cNvPr id="68" name="Afbeelding 67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B87F7FA3-CDB4-9777-D342-090B9128647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8" b="18464"/>
          <a:stretch/>
        </p:blipFill>
        <p:spPr>
          <a:xfrm>
            <a:off x="4069392" y="5857579"/>
            <a:ext cx="2040186" cy="445246"/>
          </a:xfrm>
          <a:prstGeom prst="rect">
            <a:avLst/>
          </a:prstGeom>
        </p:spPr>
      </p:pic>
      <p:pic>
        <p:nvPicPr>
          <p:cNvPr id="70" name="Afbeelding 69" descr="Afbeelding met tekst, Lettertype, schermopname, Graphics&#10;&#10;Automatisch gegenereerde beschrijving">
            <a:extLst>
              <a:ext uri="{FF2B5EF4-FFF2-40B4-BE49-F238E27FC236}">
                <a16:creationId xmlns:a16="http://schemas.microsoft.com/office/drawing/2014/main" id="{225CE224-217E-B15A-39CD-3A814B7E31C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63" y="5725822"/>
            <a:ext cx="1528325" cy="708761"/>
          </a:xfrm>
          <a:prstGeom prst="rect">
            <a:avLst/>
          </a:prstGeom>
        </p:spPr>
      </p:pic>
      <p:pic>
        <p:nvPicPr>
          <p:cNvPr id="74" name="Afbeelding 73" descr="Afbeelding met Lettertype, symbool, Graphics, logo&#10;&#10;Automatisch gegenereerde beschrijving">
            <a:extLst>
              <a:ext uri="{FF2B5EF4-FFF2-40B4-BE49-F238E27FC236}">
                <a16:creationId xmlns:a16="http://schemas.microsoft.com/office/drawing/2014/main" id="{9524B1F2-46EE-091D-F62D-9F0E49C1155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10" y="5875718"/>
            <a:ext cx="2167128" cy="408968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92DE153F-54E7-F973-2517-447BBBC62E7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482017" y="5841935"/>
            <a:ext cx="1939383" cy="4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66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96A0F-F1B5-04C8-5771-353D50223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768F0-0F5A-6124-5656-1787CFD2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4467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 sz="2800"/>
              <a:t>Exercise - EDA Autoscout 24 – Feature Selection - Solution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B8D3815B-6A6F-D217-9EC6-8620A8476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" y="741556"/>
            <a:ext cx="3001483" cy="60495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nl-NL" sz="2400" b="0"/>
              <a:t>Which columns are Feature candidates based on the Correlation Matrix and/or on domain knowledge?</a:t>
            </a:r>
          </a:p>
          <a:p>
            <a:endParaRPr lang="nl-NL" sz="2400"/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3C101255-B307-87A6-6B70-CD8F7D39B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E01ABE6-996C-7B62-E94C-34651F341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53" y="831180"/>
            <a:ext cx="8628353" cy="36134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ACB09F9-25F0-8910-FE28-EC3864AF2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53" y="4500275"/>
            <a:ext cx="8643485" cy="210978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8CBC872E-2F1B-B1D1-367B-6F8A578E0E7C}"/>
              </a:ext>
            </a:extLst>
          </p:cNvPr>
          <p:cNvSpPr/>
          <p:nvPr/>
        </p:nvSpPr>
        <p:spPr>
          <a:xfrm>
            <a:off x="3475630" y="3980597"/>
            <a:ext cx="1810603" cy="2547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0545E14-475E-16A3-DBD9-F43D9BDBDB52}"/>
              </a:ext>
            </a:extLst>
          </p:cNvPr>
          <p:cNvSpPr/>
          <p:nvPr/>
        </p:nvSpPr>
        <p:spPr>
          <a:xfrm>
            <a:off x="3475629" y="1489880"/>
            <a:ext cx="1810603" cy="2547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A6F2753-D386-6C12-46C8-717242C7D43E}"/>
              </a:ext>
            </a:extLst>
          </p:cNvPr>
          <p:cNvSpPr/>
          <p:nvPr/>
        </p:nvSpPr>
        <p:spPr>
          <a:xfrm>
            <a:off x="3475628" y="1744638"/>
            <a:ext cx="1810603" cy="2547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33A453E9-C98D-45A3-7970-65916DB8900A}"/>
              </a:ext>
            </a:extLst>
          </p:cNvPr>
          <p:cNvSpPr/>
          <p:nvPr/>
        </p:nvSpPr>
        <p:spPr>
          <a:xfrm>
            <a:off x="3475629" y="3721518"/>
            <a:ext cx="1810603" cy="2547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5D0BE23-83FF-6FA8-E06A-BFD7AAB4FD10}"/>
              </a:ext>
            </a:extLst>
          </p:cNvPr>
          <p:cNvSpPr/>
          <p:nvPr/>
        </p:nvSpPr>
        <p:spPr>
          <a:xfrm>
            <a:off x="3509748" y="5991367"/>
            <a:ext cx="2049440" cy="527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8C255E39-5403-C1E3-B2C5-197B62003B17}"/>
              </a:ext>
            </a:extLst>
          </p:cNvPr>
          <p:cNvSpPr/>
          <p:nvPr/>
        </p:nvSpPr>
        <p:spPr>
          <a:xfrm>
            <a:off x="9890076" y="5388590"/>
            <a:ext cx="2049440" cy="527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89BA409-0C8B-793D-0E5F-3F4BE9EE4094}"/>
              </a:ext>
            </a:extLst>
          </p:cNvPr>
          <p:cNvSpPr/>
          <p:nvPr/>
        </p:nvSpPr>
        <p:spPr>
          <a:xfrm>
            <a:off x="3509748" y="4796163"/>
            <a:ext cx="2049440" cy="527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677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reenshot of Get started screen for AutoML.">
            <a:extLst>
              <a:ext uri="{FF2B5EF4-FFF2-40B4-BE49-F238E27FC236}">
                <a16:creationId xmlns:a16="http://schemas.microsoft.com/office/drawing/2014/main" id="{2054BA80-0313-5D2E-948B-2245F8FC1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1451" r="1121" b="15401"/>
          <a:stretch/>
        </p:blipFill>
        <p:spPr bwMode="auto">
          <a:xfrm>
            <a:off x="327021" y="1887523"/>
            <a:ext cx="11512866" cy="4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680359-0676-1EC1-0553-4A82F70D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Train AutoML Model in Power Query</a:t>
            </a:r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EB0EEF-618B-8A01-EBBF-49724867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96" y="767435"/>
            <a:ext cx="11653945" cy="8155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EBBBAE-04CB-4E3C-4C0C-DDED2AE957D3}"/>
              </a:ext>
            </a:extLst>
          </p:cNvPr>
          <p:cNvSpPr/>
          <p:nvPr/>
        </p:nvSpPr>
        <p:spPr>
          <a:xfrm>
            <a:off x="10318458" y="923354"/>
            <a:ext cx="425741" cy="55730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FF80AC72-8AEE-174A-CE65-6DDB624B2CFA}"/>
              </a:ext>
            </a:extLst>
          </p:cNvPr>
          <p:cNvCxnSpPr/>
          <p:nvPr/>
        </p:nvCxnSpPr>
        <p:spPr>
          <a:xfrm>
            <a:off x="391236" y="677839"/>
            <a:ext cx="11318543" cy="5722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B866369C-290F-C3E8-72E6-48E0DDA79B69}"/>
              </a:ext>
            </a:extLst>
          </p:cNvPr>
          <p:cNvCxnSpPr>
            <a:cxnSpLocks/>
          </p:cNvCxnSpPr>
          <p:nvPr/>
        </p:nvCxnSpPr>
        <p:spPr>
          <a:xfrm flipH="1">
            <a:off x="482221" y="767435"/>
            <a:ext cx="11564203" cy="5722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052F-28D3-2BEA-BA0A-870D0F78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Microsoft Fabric 2023+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396BA-13EE-C605-B9F8-A2DF390C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6" y="630640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91564F-ECF0-4951-A814-8EF654E9ACB8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1026" name="Picture 2" descr="Diagram of different experiences all accessing the same OneLake data storage.">
            <a:extLst>
              <a:ext uri="{FF2B5EF4-FFF2-40B4-BE49-F238E27FC236}">
                <a16:creationId xmlns:a16="http://schemas.microsoft.com/office/drawing/2014/main" id="{5DDCB931-AFB9-9262-5DED-25570A9BF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92" y="742141"/>
            <a:ext cx="9733015" cy="56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0DF62-0A8D-FBD4-3A5A-E1100FE04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103" y="2331218"/>
            <a:ext cx="1826979" cy="9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33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8CB3DC-E80F-8F33-EAC8-81B90654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Big Data Architecture: Data Warehouse</a:t>
            </a:r>
            <a:endParaRPr lang="nl-NL"/>
          </a:p>
        </p:txBody>
      </p:sp>
      <p:pic>
        <p:nvPicPr>
          <p:cNvPr id="3074" name="Picture 2" descr="1">
            <a:extLst>
              <a:ext uri="{FF2B5EF4-FFF2-40B4-BE49-F238E27FC236}">
                <a16:creationId xmlns:a16="http://schemas.microsoft.com/office/drawing/2014/main" id="{8B6EB971-5706-1FC6-0451-E227DD109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35"/>
          <a:stretch/>
        </p:blipFill>
        <p:spPr bwMode="auto">
          <a:xfrm>
            <a:off x="7973679" y="568713"/>
            <a:ext cx="2904295" cy="53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2E854-2108-8F4E-BF7E-E4400D399D5B}"/>
              </a:ext>
            </a:extLst>
          </p:cNvPr>
          <p:cNvSpPr txBox="1"/>
          <p:nvPr/>
        </p:nvSpPr>
        <p:spPr>
          <a:xfrm>
            <a:off x="663661" y="892913"/>
            <a:ext cx="712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Traditional BI Architecture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92E"/>
                </a:solidFill>
                <a:effectLst/>
                <a:latin typeface="-apple-system"/>
              </a:rPr>
              <a:t>Pro's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Well known architecture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Works good for structured enterprese data like Sales, Financen, HR, Production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24292E"/>
                </a:solidFill>
                <a:effectLst/>
                <a:latin typeface="-apple-system"/>
              </a:rPr>
              <a:t>Con's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The scale-out extension capability is poor.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Expensive for large data volumes</a:t>
            </a:r>
            <a:endParaRPr lang="en-US" b="0" i="0">
              <a:solidFill>
                <a:srgbClr val="24292E"/>
              </a:solidFill>
              <a:effectLst/>
              <a:latin typeface="-apple-system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Not suitable for high-level and complex query and analysis scenarios, such as data science and ML scenarios.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 Case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Azure SQL Parallel DW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Azure Synapse Dedicated SQL</a:t>
            </a:r>
          </a:p>
        </p:txBody>
      </p:sp>
      <p:pic>
        <p:nvPicPr>
          <p:cNvPr id="2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F9770F28-7DA7-3BB9-40EE-556F7F0D7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756" y="2266192"/>
            <a:ext cx="786729" cy="78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What are the Advantages of Azure Data Factory?">
            <a:hlinkClick r:id="rId5" action="ppaction://hlinksldjump"/>
            <a:extLst>
              <a:ext uri="{FF2B5EF4-FFF2-40B4-BE49-F238E27FC236}">
                <a16:creationId xmlns:a16="http://schemas.microsoft.com/office/drawing/2014/main" id="{F7135435-6605-F87D-FE2A-2870F2867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087" y="3468756"/>
            <a:ext cx="1738466" cy="90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3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8CB3DC-E80F-8F33-EAC8-81B90654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Big Data Architecture: Data Lake</a:t>
            </a:r>
            <a:endParaRPr lang="nl-NL"/>
          </a:p>
        </p:txBody>
      </p:sp>
      <p:pic>
        <p:nvPicPr>
          <p:cNvPr id="3074" name="Picture 2" descr="1">
            <a:extLst>
              <a:ext uri="{FF2B5EF4-FFF2-40B4-BE49-F238E27FC236}">
                <a16:creationId xmlns:a16="http://schemas.microsoft.com/office/drawing/2014/main" id="{8B6EB971-5706-1FC6-0451-E227DD109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6" r="43004"/>
          <a:stretch/>
        </p:blipFill>
        <p:spPr bwMode="auto">
          <a:xfrm>
            <a:off x="7394714" y="719665"/>
            <a:ext cx="4472609" cy="560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902120-2314-6CE0-7B14-C73A8EF29CC4}"/>
              </a:ext>
            </a:extLst>
          </p:cNvPr>
          <p:cNvSpPr txBox="1"/>
          <p:nvPr/>
        </p:nvSpPr>
        <p:spPr>
          <a:xfrm>
            <a:off x="603623" y="889843"/>
            <a:ext cx="57923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Modern file and folder based architecture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Data is stored in CSV or Parquet format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4292E"/>
                </a:solidFill>
                <a:latin typeface="-apple-system"/>
              </a:rPr>
              <a:t>Pro's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Good for storing (semi) unstructured data, highly scalable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Query lots of files using SQL language (Serverless)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Low-cost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4292E"/>
                </a:solidFill>
                <a:latin typeface="-apple-system"/>
              </a:rPr>
              <a:t>Con's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Data redundancy brings greater storage overhead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More complex ETL, extra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24292E"/>
                </a:solidFill>
                <a:latin typeface="-apple-system"/>
              </a:rPr>
              <a:t>Use cases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Machine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4292E"/>
                </a:solidFill>
                <a:latin typeface="-apple-system"/>
              </a:rPr>
              <a:t>Data Science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Azure Synapse SQL Serverless Pools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Azure Synapse Spark Clusters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Azure Data Lake Storage Gen 2</a:t>
            </a:r>
            <a:br>
              <a:rPr lang="en-US"/>
            </a:br>
            <a:endParaRPr lang="nl-NL"/>
          </a:p>
        </p:txBody>
      </p:sp>
      <p:pic>
        <p:nvPicPr>
          <p:cNvPr id="3" name="Picture 4" descr="Apache Spark - Wikipedia">
            <a:hlinkClick r:id="rId3" action="ppaction://hlinksldjump"/>
            <a:extLst>
              <a:ext uri="{FF2B5EF4-FFF2-40B4-BE49-F238E27FC236}">
                <a16:creationId xmlns:a16="http://schemas.microsoft.com/office/drawing/2014/main" id="{3C730EDD-F811-980C-FCF6-BC31A4384F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04" y="2842588"/>
            <a:ext cx="916483" cy="4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1D2773-56E0-BA45-A7E5-0C8927B97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169" y="3358210"/>
            <a:ext cx="1603806" cy="875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F29F4-34D9-6FE6-9892-7A4020CF7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276" y="4515509"/>
            <a:ext cx="2010149" cy="1011291"/>
          </a:xfrm>
          <a:prstGeom prst="rect">
            <a:avLst/>
          </a:prstGeom>
        </p:spPr>
      </p:pic>
      <p:pic>
        <p:nvPicPr>
          <p:cNvPr id="11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243D86C2-7A8E-AA94-4EEF-9A1E1CEC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986" y="2210595"/>
            <a:ext cx="826485" cy="8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2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8CB3DC-E80F-8F33-EAC8-81B90654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Big Data Architecture: Lakehouse</a:t>
            </a:r>
            <a:endParaRPr lang="nl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E67CC-2E30-A5E5-60EC-C0404736F353}"/>
              </a:ext>
            </a:extLst>
          </p:cNvPr>
          <p:cNvSpPr txBox="1"/>
          <p:nvPr/>
        </p:nvSpPr>
        <p:spPr>
          <a:xfrm>
            <a:off x="545905" y="895008"/>
            <a:ext cx="65876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Lakehouse: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Adds </a:t>
            </a:r>
            <a:r>
              <a:rPr lang="en-US" b="1" i="0">
                <a:solidFill>
                  <a:srgbClr val="24292E"/>
                </a:solidFill>
                <a:effectLst/>
                <a:latin typeface="-apple-system"/>
              </a:rPr>
              <a:t>intermediate metadata management layer </a:t>
            </a: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provides reliable atomicity, consistency, isolation, and durability </a:t>
            </a:r>
            <a:r>
              <a:rPr lang="en-US" b="1" i="0">
                <a:solidFill>
                  <a:srgbClr val="24292E"/>
                </a:solidFill>
                <a:effectLst/>
                <a:latin typeface="-apple-system"/>
              </a:rPr>
              <a:t>(ACID) transactions</a:t>
            </a: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 while providing performance optimization for database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24292E"/>
                </a:solidFill>
                <a:effectLst/>
                <a:latin typeface="-apple-system"/>
              </a:rPr>
              <a:t>Supports data types of all structures and various analysis scenarios.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Technologies: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Microsoft Fabric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SQL End Point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Apache Spark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Delta Lake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Delta Parquet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OneLake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Databricks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Delta Lake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0E4F3-EC1B-0FCF-6B43-D4744080C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01"/>
          <a:stretch/>
        </p:blipFill>
        <p:spPr>
          <a:xfrm>
            <a:off x="7133512" y="878015"/>
            <a:ext cx="4182555" cy="51019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7F03B1-1DCA-B1FA-700F-F989DCFA498A}"/>
              </a:ext>
            </a:extLst>
          </p:cNvPr>
          <p:cNvSpPr txBox="1"/>
          <p:nvPr/>
        </p:nvSpPr>
        <p:spPr>
          <a:xfrm>
            <a:off x="417444" y="6402551"/>
            <a:ext cx="11897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Lakehouse: A New Generation of Open Platforms that Unify Data Warehousing and Advanced Analytics</a:t>
            </a:r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605DA0-1965-33FA-C9D0-3C7FD4A87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0"/>
          <a:stretch/>
        </p:blipFill>
        <p:spPr bwMode="auto">
          <a:xfrm>
            <a:off x="6492237" y="5285547"/>
            <a:ext cx="632701" cy="65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D891A8-9610-2293-93C6-45425C201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812" y="4114799"/>
            <a:ext cx="1055649" cy="86470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7D40FCD-8C61-827F-71E3-098605328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696" y="585429"/>
            <a:ext cx="619158" cy="61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0E723D-EF22-EBC3-8479-81B67E7D03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787"/>
          <a:stretch/>
        </p:blipFill>
        <p:spPr>
          <a:xfrm>
            <a:off x="6808587" y="1956656"/>
            <a:ext cx="830813" cy="1019317"/>
          </a:xfrm>
          <a:prstGeom prst="rect">
            <a:avLst/>
          </a:prstGeom>
        </p:spPr>
      </p:pic>
      <p:pic>
        <p:nvPicPr>
          <p:cNvPr id="17" name="Picture 4" descr="Apache Spark - Wikipedia">
            <a:hlinkClick r:id="rId8" action="ppaction://hlinksldjump"/>
            <a:extLst>
              <a:ext uri="{FF2B5EF4-FFF2-40B4-BE49-F238E27FC236}">
                <a16:creationId xmlns:a16="http://schemas.microsoft.com/office/drawing/2014/main" id="{1978725A-6413-FA70-2D5B-9D202BEEF6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897" y="2353660"/>
            <a:ext cx="916483" cy="4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pache Spark - Wikipedia">
            <a:hlinkClick r:id="rId8" action="ppaction://hlinksldjump"/>
            <a:extLst>
              <a:ext uri="{FF2B5EF4-FFF2-40B4-BE49-F238E27FC236}">
                <a16:creationId xmlns:a16="http://schemas.microsoft.com/office/drawing/2014/main" id="{3B36D0C4-7795-FD05-7630-43C2A9D5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219" y="4166822"/>
            <a:ext cx="916483" cy="4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9AC5C00-3719-2C96-1034-C2630B30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318" y="996287"/>
            <a:ext cx="6221682" cy="5337606"/>
          </a:xfrm>
          <a:prstGeom prst="rect">
            <a:avLst/>
          </a:prstGeom>
        </p:spPr>
      </p:pic>
      <p:pic>
        <p:nvPicPr>
          <p:cNvPr id="24" name="Picture 4" descr="Introduction to PySpark : a quintessential tool for BigData analytics |  Dockship.io">
            <a:extLst>
              <a:ext uri="{FF2B5EF4-FFF2-40B4-BE49-F238E27FC236}">
                <a16:creationId xmlns:a16="http://schemas.microsoft.com/office/drawing/2014/main" id="{A4F20806-831B-09AF-9E5F-C816B65FE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34" y="2415194"/>
            <a:ext cx="1964882" cy="11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03DF90-DDF7-7CD3-909E-5D6721ABC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Train ML Model in Fabric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CB9689-2635-A94D-E332-C9B9B83BD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09" y="741556"/>
            <a:ext cx="5396700" cy="6049537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00B050"/>
                </a:solidFill>
              </a:rPr>
              <a:t>Prepare data</a:t>
            </a:r>
            <a:r>
              <a:rPr lang="nl-NL"/>
              <a:t>: Cleans, Filter + Add/remove columns </a:t>
            </a:r>
          </a:p>
          <a:p>
            <a:r>
              <a:rPr lang="nl-NL" b="1">
                <a:solidFill>
                  <a:srgbClr val="CC0000"/>
                </a:solidFill>
              </a:rPr>
              <a:t>Train model:</a:t>
            </a:r>
          </a:p>
          <a:p>
            <a:pPr lvl="1"/>
            <a:r>
              <a:rPr lang="nl-NL"/>
              <a:t>Split data into Test + Train data</a:t>
            </a:r>
          </a:p>
          <a:p>
            <a:pPr lvl="1"/>
            <a:r>
              <a:rPr lang="nl-NL"/>
              <a:t>Define Algorithm</a:t>
            </a:r>
          </a:p>
          <a:p>
            <a:pPr lvl="1"/>
            <a:r>
              <a:rPr lang="nl-NL"/>
              <a:t>Train Algorithm with Train data</a:t>
            </a:r>
          </a:p>
          <a:p>
            <a:r>
              <a:rPr lang="nl-NL" b="1">
                <a:solidFill>
                  <a:srgbClr val="C00000"/>
                </a:solidFill>
              </a:rPr>
              <a:t>Evaluate</a:t>
            </a:r>
            <a:r>
              <a:rPr lang="nl-NL" b="1">
                <a:solidFill>
                  <a:srgbClr val="FFC000"/>
                </a:solidFill>
              </a:rPr>
              <a:t> performance</a:t>
            </a:r>
          </a:p>
          <a:p>
            <a:pPr lvl="1"/>
            <a:r>
              <a:rPr lang="nl-NL"/>
              <a:t>Predict values on Test data</a:t>
            </a:r>
          </a:p>
          <a:p>
            <a:pPr lvl="1"/>
            <a:r>
              <a:rPr lang="nl-NL"/>
              <a:t>Calculate Score</a:t>
            </a:r>
          </a:p>
          <a:p>
            <a:r>
              <a:rPr lang="nl-NL" b="1">
                <a:solidFill>
                  <a:srgbClr val="CC0000"/>
                </a:solidFill>
              </a:rPr>
              <a:t>Deploy model</a:t>
            </a:r>
          </a:p>
          <a:p>
            <a:pPr lvl="1"/>
            <a:r>
              <a:rPr lang="nl-NL"/>
              <a:t>Register Model</a:t>
            </a:r>
          </a:p>
          <a:p>
            <a:r>
              <a:rPr lang="nl-NL" b="1">
                <a:solidFill>
                  <a:srgbClr val="CC0000"/>
                </a:solidFill>
              </a:rPr>
              <a:t>Apply model to </a:t>
            </a:r>
            <a:r>
              <a:rPr lang="nl-NL" b="1">
                <a:solidFill>
                  <a:srgbClr val="00B050"/>
                </a:solidFill>
              </a:rPr>
              <a:t>real data</a:t>
            </a:r>
          </a:p>
          <a:p>
            <a:pPr lvl="1"/>
            <a:r>
              <a:rPr lang="nl-NL"/>
              <a:t>Load real data</a:t>
            </a:r>
          </a:p>
          <a:p>
            <a:pPr lvl="1"/>
            <a:r>
              <a:rPr lang="nl-NL"/>
              <a:t>Predict values on real data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7E24F64-DE62-4848-9CAB-8B4161A448EE}"/>
              </a:ext>
            </a:extLst>
          </p:cNvPr>
          <p:cNvSpPr/>
          <p:nvPr/>
        </p:nvSpPr>
        <p:spPr>
          <a:xfrm>
            <a:off x="7684068" y="1027536"/>
            <a:ext cx="2859808" cy="1185893"/>
          </a:xfrm>
          <a:prstGeom prst="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AF4A410-81E3-321C-49B9-AC395141350C}"/>
              </a:ext>
            </a:extLst>
          </p:cNvPr>
          <p:cNvSpPr/>
          <p:nvPr/>
        </p:nvSpPr>
        <p:spPr>
          <a:xfrm>
            <a:off x="10699657" y="1003709"/>
            <a:ext cx="1336562" cy="1185893"/>
          </a:xfrm>
          <a:prstGeom prst="rect">
            <a:avLst/>
          </a:prstGeom>
          <a:noFill/>
          <a:ln w="38100"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9A75707-F35C-9CCF-78E5-97E06F714DDF}"/>
              </a:ext>
            </a:extLst>
          </p:cNvPr>
          <p:cNvSpPr/>
          <p:nvPr/>
        </p:nvSpPr>
        <p:spPr>
          <a:xfrm>
            <a:off x="6191661" y="1027536"/>
            <a:ext cx="1336562" cy="1185893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CFD03AEA-19D8-8265-2C33-53DCAB56FDD1}"/>
              </a:ext>
            </a:extLst>
          </p:cNvPr>
          <p:cNvSpPr/>
          <p:nvPr/>
        </p:nvSpPr>
        <p:spPr>
          <a:xfrm>
            <a:off x="7744597" y="4346987"/>
            <a:ext cx="1336562" cy="1619370"/>
          </a:xfrm>
          <a:prstGeom prst="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62F2D9D-542D-0507-B4ED-9BB44B55C9B8}"/>
              </a:ext>
            </a:extLst>
          </p:cNvPr>
          <p:cNvSpPr/>
          <p:nvPr/>
        </p:nvSpPr>
        <p:spPr>
          <a:xfrm>
            <a:off x="7634334" y="2415194"/>
            <a:ext cx="1964882" cy="1122663"/>
          </a:xfrm>
          <a:prstGeom prst="rect">
            <a:avLst/>
          </a:prstGeom>
          <a:noFill/>
          <a:ln w="38100">
            <a:solidFill>
              <a:srgbClr val="CC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7E52BD1-9CD2-D140-039C-8908B9BA5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943" y="3084450"/>
            <a:ext cx="732079" cy="40978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41E55B2-73A2-2127-2EAD-4DFEFD05D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068" y="3170742"/>
            <a:ext cx="906575" cy="39800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0EA29AA-FF11-14B0-42A8-B2AB5E9A7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068" y="2437931"/>
            <a:ext cx="1086189" cy="307506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2965912-35EC-9C9A-44F0-8D23F07C9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958" y="5729681"/>
            <a:ext cx="856495" cy="8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A7E40-0BA7-6328-4E91-8497D824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D18974-654E-379F-24CF-BB2F79B1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Synapse Data Science</a:t>
            </a:r>
            <a:endParaRPr lang="nl-NL"/>
          </a:p>
        </p:txBody>
      </p:sp>
      <p:pic>
        <p:nvPicPr>
          <p:cNvPr id="1026" name="Picture 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55916FF6-4C5D-2A9E-DA33-2A080DF9F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/>
          <a:stretch/>
        </p:blipFill>
        <p:spPr bwMode="auto">
          <a:xfrm>
            <a:off x="368715" y="934872"/>
            <a:ext cx="11711413" cy="55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BC3D104-FDA4-5DE0-E34E-92EBCA4DE3F2}"/>
              </a:ext>
            </a:extLst>
          </p:cNvPr>
          <p:cNvSpPr/>
          <p:nvPr/>
        </p:nvSpPr>
        <p:spPr>
          <a:xfrm>
            <a:off x="4995080" y="1112293"/>
            <a:ext cx="2320119" cy="5001904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7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C87CA-A0DA-FFB6-5E42-96B30C2D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LightGBM (Light Gradient Boosting Machine) 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09E53AA7-9F33-38C3-D8D6-D1BAB79BE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Microsoft Research: </a:t>
            </a:r>
            <a:br>
              <a:rPr lang="en-US" b="1" i="0">
                <a:solidFill>
                  <a:srgbClr val="0D0D0D"/>
                </a:solidFill>
                <a:effectLst/>
                <a:latin typeface="Söhne"/>
              </a:rPr>
            </a:br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D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eveloped and released in January 2017</a:t>
            </a:r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 </a:t>
            </a:r>
          </a:p>
          <a:p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High Efficiency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: </a:t>
            </a:r>
            <a:br>
              <a:rPr lang="en-US" b="0" i="0">
                <a:solidFill>
                  <a:srgbClr val="0D0D0D"/>
                </a:solidFill>
                <a:effectLst/>
                <a:latin typeface="Söhne"/>
              </a:rPr>
            </a:b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Optimized for speed and performance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Low Memory Usage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: </a:t>
            </a:r>
            <a:br>
              <a:rPr lang="en-US" b="0" i="0">
                <a:solidFill>
                  <a:srgbClr val="0D0D0D"/>
                </a:solidFill>
                <a:effectLst/>
                <a:latin typeface="Söhne"/>
              </a:rPr>
            </a:b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Minimizes memory footprint during model training.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Parallel and GPU Learning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: </a:t>
            </a:r>
            <a:br>
              <a:rPr lang="en-US" b="0" i="0">
                <a:solidFill>
                  <a:srgbClr val="0D0D0D"/>
                </a:solidFill>
                <a:effectLst/>
                <a:latin typeface="Söhne"/>
              </a:rPr>
            </a:b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Supports multi-core processing and GPU acceleration.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Versatile Application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: </a:t>
            </a:r>
            <a:br>
              <a:rPr lang="en-US" b="0" i="0">
                <a:solidFill>
                  <a:srgbClr val="0D0D0D"/>
                </a:solidFill>
                <a:effectLst/>
                <a:latin typeface="Söhne"/>
              </a:rPr>
            </a:b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Applicable to a wide range of ML tasks: </a:t>
            </a:r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regression 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and </a:t>
            </a:r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classification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>
                <a:solidFill>
                  <a:srgbClr val="0D0D0D"/>
                </a:solidFill>
                <a:effectLst/>
                <a:latin typeface="Söhne"/>
              </a:rPr>
              <a:t>Ease of Use</a:t>
            </a: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: </a:t>
            </a:r>
            <a:br>
              <a:rPr lang="en-US" b="0" i="0">
                <a:solidFill>
                  <a:srgbClr val="0D0D0D"/>
                </a:solidFill>
                <a:effectLst/>
                <a:latin typeface="Söhne"/>
              </a:rPr>
            </a:b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Easy integration with major programming languages and platforms.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A06E3B4-4AC1-77A8-B2B0-71152B3BEDD4}"/>
              </a:ext>
            </a:extLst>
          </p:cNvPr>
          <p:cNvSpPr txBox="1"/>
          <p:nvPr/>
        </p:nvSpPr>
        <p:spPr>
          <a:xfrm>
            <a:off x="589546" y="6320935"/>
            <a:ext cx="11508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hlinkClick r:id="rId2"/>
              </a:rPr>
              <a:t>LightGBM’s documentation</a:t>
            </a:r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7DD535-7D7C-07E4-0AC2-BE0D79C18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7452" y="6149275"/>
            <a:ext cx="2400299" cy="5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23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EFD1-8D62-668A-6E74-35E20728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ED5DB-6AB5-70E7-A89A-3117A129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Gradient Boosting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C8780BF-70BF-D0ED-9F7D-D09515BC1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Improves prediction accuracy by combining multiple weak decision tree models sequentially:</a:t>
            </a:r>
          </a:p>
        </p:txBody>
      </p:sp>
      <p:pic>
        <p:nvPicPr>
          <p:cNvPr id="2050" name="Picture 2" descr="gradient boosting algorithm error vs iterations">
            <a:extLst>
              <a:ext uri="{FF2B5EF4-FFF2-40B4-BE49-F238E27FC236}">
                <a16:creationId xmlns:a16="http://schemas.microsoft.com/office/drawing/2014/main" id="{AD6170C9-69FF-7ECE-4791-B7B1626F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05" y="1660357"/>
            <a:ext cx="6592657" cy="50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763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E01F64-7394-9CFB-9B3A-CAC102F27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42" y="1732806"/>
            <a:ext cx="9019532" cy="3784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57DC7-83D0-3B11-060E-7EE0A990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642"/>
          </a:xfrm>
        </p:spPr>
        <p:txBody>
          <a:bodyPr anchor="b">
            <a:normAutofit/>
          </a:bodyPr>
          <a:lstStyle/>
          <a:p>
            <a:r>
              <a:rPr lang="en-US"/>
              <a:t>Bio: Arthur Graus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D836-7E79-9EDE-6C22-ADC3878B08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48886" y="1074012"/>
            <a:ext cx="11043114" cy="56998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/>
              <a:t>Power BI + MS Fabric Trainer |  Developer / ML Enthusiast</a:t>
            </a:r>
            <a:endParaRPr lang="nl-NL" sz="3200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br>
              <a:rPr lang="en-US" sz="3200"/>
            </a:br>
            <a:endParaRPr lang="en-US" sz="3200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>
                <a:hlinkClick r:id="rId3"/>
              </a:rPr>
              <a:t>info@arthurgraus.nl</a:t>
            </a:r>
            <a:endParaRPr lang="en-US" sz="3200"/>
          </a:p>
          <a:p>
            <a:pPr marL="0" indent="0">
              <a:buNone/>
            </a:pPr>
            <a:r>
              <a:rPr lang="nl-NL" sz="3200">
                <a:hlinkClick r:id="rId4"/>
              </a:rPr>
              <a:t>https://www.linkedin.com/in/arthurgraus</a:t>
            </a:r>
            <a:endParaRPr lang="nl-NL" sz="3200"/>
          </a:p>
        </p:txBody>
      </p:sp>
      <p:pic>
        <p:nvPicPr>
          <p:cNvPr id="7" name="Graphic 6" descr="Envelope with solid fill">
            <a:extLst>
              <a:ext uri="{FF2B5EF4-FFF2-40B4-BE49-F238E27FC236}">
                <a16:creationId xmlns:a16="http://schemas.microsoft.com/office/drawing/2014/main" id="{5D37AB39-CB45-29FE-E3EC-11D0C28EC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571" y="5506526"/>
            <a:ext cx="511047" cy="5110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C3DB02-E4CE-0357-D131-860FC4763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27091" r="82001" b="41491"/>
          <a:stretch/>
        </p:blipFill>
        <p:spPr bwMode="auto">
          <a:xfrm>
            <a:off x="581571" y="6026620"/>
            <a:ext cx="553635" cy="5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7" descr="A person with glasses and a blue shirt&#10;&#10;Description automatically generated">
            <a:extLst>
              <a:ext uri="{FF2B5EF4-FFF2-40B4-BE49-F238E27FC236}">
                <a16:creationId xmlns:a16="http://schemas.microsoft.com/office/drawing/2014/main" id="{5D627B29-671F-ABBB-D9F2-9906CFAC0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407"/>
          <a:stretch>
            <a:fillRect/>
          </a:stretch>
        </p:blipFill>
        <p:spPr>
          <a:xfrm>
            <a:off x="10021274" y="1782087"/>
            <a:ext cx="1957754" cy="1957754"/>
          </a:xfrm>
          <a:prstGeom prst="ellipse">
            <a:avLst/>
          </a:prstGeom>
        </p:spPr>
      </p:pic>
      <p:pic>
        <p:nvPicPr>
          <p:cNvPr id="9" name="Graphic 8" descr="Teacher with solid fill">
            <a:extLst>
              <a:ext uri="{FF2B5EF4-FFF2-40B4-BE49-F238E27FC236}">
                <a16:creationId xmlns:a16="http://schemas.microsoft.com/office/drawing/2014/main" id="{F4B6F093-3C7C-BB7D-32F5-6180B5664D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205" y="1663295"/>
            <a:ext cx="639812" cy="639812"/>
          </a:xfrm>
          <a:prstGeom prst="rect">
            <a:avLst/>
          </a:prstGeom>
        </p:spPr>
      </p:pic>
      <p:pic>
        <p:nvPicPr>
          <p:cNvPr id="6" name="Graphic 5" descr="Address Book with solid fill">
            <a:extLst>
              <a:ext uri="{FF2B5EF4-FFF2-40B4-BE49-F238E27FC236}">
                <a16:creationId xmlns:a16="http://schemas.microsoft.com/office/drawing/2014/main" id="{D378FF28-2E8F-FC1C-91E2-50C445DEC0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6054" y="996427"/>
            <a:ext cx="666642" cy="66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01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7FF0D-BACB-326C-E144-A5F34C118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83064-A9E9-035A-3D5D-B7600031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Decision Trees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D53F0D6B-119B-8121-488A-B9203A04F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Hierarchical model for decision-making through binary questions. </a:t>
            </a:r>
          </a:p>
          <a:p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Can be used for Regression and Classification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CBD46B-87ED-2A03-74F6-95BA17942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5" y="1780675"/>
            <a:ext cx="11699691" cy="42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528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C3B44-52FD-5932-19C1-0BDB3542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SynapseML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EF83B4-1FDF-B33B-D6ED-F8ACFB88F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16"/>
          <a:stretch/>
        </p:blipFill>
        <p:spPr>
          <a:xfrm>
            <a:off x="709393" y="962070"/>
            <a:ext cx="10911889" cy="395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6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ED31F-D777-5849-D98C-5E5E010E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Performance Regression Model Car Prices</a:t>
            </a:r>
            <a:endParaRPr lang="nl-NL"/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868A91F-6FD4-086F-7485-A2556E3B0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/>
              <a:t>Input:</a:t>
            </a:r>
            <a:r>
              <a:rPr lang="en-US" sz="2800"/>
              <a:t>  </a:t>
            </a:r>
            <a:r>
              <a:rPr lang="en-US" sz="2800" b="1">
                <a:solidFill>
                  <a:srgbClr val="0070C0"/>
                </a:solidFill>
              </a:rPr>
              <a:t>Country, Make, Bodytype, Weight, Age, Mileage + Power</a:t>
            </a:r>
            <a:endParaRPr lang="nl-NL" sz="2800" b="1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D467A-86D4-B50E-07D7-4AB6186A2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38"/>
          <a:stretch/>
        </p:blipFill>
        <p:spPr>
          <a:xfrm>
            <a:off x="1036394" y="1563051"/>
            <a:ext cx="9566291" cy="5030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5CA37C-B964-662E-895A-C13223BEBE01}"/>
              </a:ext>
            </a:extLst>
          </p:cNvPr>
          <p:cNvSpPr txBox="1"/>
          <p:nvPr/>
        </p:nvSpPr>
        <p:spPr>
          <a:xfrm>
            <a:off x="6821881" y="2122729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R</a:t>
            </a:r>
            <a:r>
              <a:rPr lang="en-US" sz="2400" i="0" baseline="3000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2</a:t>
            </a:r>
            <a:endParaRPr lang="nl-NL" sz="2400" i="0" baseline="30000" dirty="0" err="1">
              <a:solidFill>
                <a:srgbClr val="00B0F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ACD9DB-8AC5-8471-386E-6E59FB82F0D6}"/>
              </a:ext>
            </a:extLst>
          </p:cNvPr>
          <p:cNvCxnSpPr>
            <a:cxnSpLocks/>
          </p:cNvCxnSpPr>
          <p:nvPr/>
        </p:nvCxnSpPr>
        <p:spPr>
          <a:xfrm>
            <a:off x="6270171" y="2353562"/>
            <a:ext cx="49990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894366-4FF5-A712-4D6C-008CD5ECB590}"/>
              </a:ext>
            </a:extLst>
          </p:cNvPr>
          <p:cNvCxnSpPr>
            <a:cxnSpLocks/>
          </p:cNvCxnSpPr>
          <p:nvPr/>
        </p:nvCxnSpPr>
        <p:spPr>
          <a:xfrm>
            <a:off x="8212015" y="4078105"/>
            <a:ext cx="1035436" cy="28286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9899E2-AE48-02B4-C516-D28F82891C26}"/>
              </a:ext>
            </a:extLst>
          </p:cNvPr>
          <p:cNvSpPr txBox="1"/>
          <p:nvPr/>
        </p:nvSpPr>
        <p:spPr>
          <a:xfrm>
            <a:off x="9318227" y="3931730"/>
            <a:ext cx="308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MAPE</a:t>
            </a:r>
            <a:br>
              <a:rPr lang="en-US" sz="24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</a:br>
            <a:r>
              <a:rPr lang="en-US" sz="16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(</a:t>
            </a:r>
            <a:r>
              <a:rPr lang="nl-NL" sz="1600" b="1" i="0">
                <a:solidFill>
                  <a:srgbClr val="00B0F0"/>
                </a:solidFill>
                <a:effectLst/>
                <a:latin typeface="Söhne"/>
              </a:rPr>
              <a:t>Mean Absolute Percentage Error)</a:t>
            </a:r>
            <a:endParaRPr lang="nl-NL" sz="1600" i="0" baseline="30000" dirty="0" err="1">
              <a:solidFill>
                <a:srgbClr val="00B0F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9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BDE8F9-3E09-C318-7265-2C1A997C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Performance of a Regression Model 1/2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7F0D6-4253-87A0-51DA-85E40F0F0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/>
              <a:t>R</a:t>
            </a:r>
            <a:r>
              <a:rPr lang="en-US" sz="2400" b="1" baseline="30000"/>
              <a:t>2</a:t>
            </a:r>
            <a:r>
              <a:rPr lang="en-US" sz="2400" b="1"/>
              <a:t> (R Squared) </a:t>
            </a:r>
            <a:r>
              <a:rPr lang="en-US" sz="2400"/>
              <a:t>is the proportion of the variance in the dependent variable explained by the independent variables in a regression model:</a:t>
            </a:r>
            <a:br>
              <a:rPr lang="en-US" sz="2400"/>
            </a:br>
            <a:r>
              <a:rPr lang="en-US" sz="2400"/>
              <a:t>                                                                    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2A06E-3DD8-A203-46E7-953F070B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75" y="2565603"/>
            <a:ext cx="5929025" cy="4216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48107-C3B9-5847-1D8E-15DFB2C64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940" y="2711687"/>
            <a:ext cx="5576290" cy="3892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5A1466-F628-4484-E944-EDD8CFEF5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529" y="2527322"/>
            <a:ext cx="6488814" cy="4105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45DA-F835-FA29-861C-981F886EE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666" y="2693790"/>
            <a:ext cx="6488814" cy="39877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6A0F94-A3FC-AABF-6F78-C27A52F8C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60" y="1613710"/>
            <a:ext cx="4658146" cy="9240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BE7507-1E2D-6FB9-9A26-5503D730AFC6}"/>
              </a:ext>
            </a:extLst>
          </p:cNvPr>
          <p:cNvSpPr txBox="1"/>
          <p:nvPr/>
        </p:nvSpPr>
        <p:spPr>
          <a:xfrm>
            <a:off x="8148477" y="649351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7"/>
              </a:rPr>
              <a:t>R-squared, Clearly Explained - YouTube</a:t>
            </a:r>
            <a:endParaRPr lang="nl-NL" sz="12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B4FC31-4A1B-7C35-D516-886B1A9B9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71" y="2866383"/>
            <a:ext cx="4507698" cy="3925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9EF6FC-1DC6-A2B4-B12C-6719FA3A28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93"/>
          <a:stretch/>
        </p:blipFill>
        <p:spPr>
          <a:xfrm>
            <a:off x="2989217" y="2980240"/>
            <a:ext cx="4463263" cy="3767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8E633A-A0EC-23F8-4282-EB71EDE26A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217" y="2893346"/>
            <a:ext cx="4337273" cy="37047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C5F9E6-68C0-E5B7-4C12-0166CB97C80E}"/>
              </a:ext>
            </a:extLst>
          </p:cNvPr>
          <p:cNvSpPr txBox="1"/>
          <p:nvPr/>
        </p:nvSpPr>
        <p:spPr>
          <a:xfrm>
            <a:off x="4320189" y="2587215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i="0">
                <a:latin typeface="IBM Plex Sans" panose="020B0503050203000203" pitchFamily="34" charset="77"/>
                <a:ea typeface="Roboto" panose="02000000000000000000" pitchFamily="2" charset="0"/>
              </a:rPr>
              <a:t>Base model (mean)</a:t>
            </a:r>
            <a:endParaRPr lang="nl-NL" i="0" dirty="0" err="1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42DB52-03B2-7C73-35A0-775ACFF85036}"/>
              </a:ext>
            </a:extLst>
          </p:cNvPr>
          <p:cNvSpPr txBox="1"/>
          <p:nvPr/>
        </p:nvSpPr>
        <p:spPr>
          <a:xfrm>
            <a:off x="4295707" y="2583746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i="0">
                <a:latin typeface="IBM Plex Sans" panose="020B0503050203000203" pitchFamily="34" charset="77"/>
                <a:ea typeface="Roboto" panose="02000000000000000000" pitchFamily="2" charset="0"/>
              </a:rPr>
              <a:t>Regression model</a:t>
            </a:r>
            <a:endParaRPr lang="nl-NL" i="0" dirty="0" err="1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BDE8F9-3E09-C318-7265-2C1A997C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Performance of a Regression Model 2/2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7F0D6-4253-87A0-51DA-85E40F0F0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b="1" i="0">
                <a:solidFill>
                  <a:srgbClr val="374151"/>
                </a:solidFill>
                <a:effectLst/>
                <a:latin typeface="Söhne"/>
              </a:rPr>
              <a:t>Mean Absolute Percentage Error (MAPE) </a:t>
            </a: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measures the average percentage error between actual and predicted values:</a:t>
            </a:r>
            <a:br>
              <a:rPr lang="en-US" sz="2400"/>
            </a:br>
            <a:r>
              <a:rPr lang="en-US"/>
              <a:t>                                                       </a:t>
            </a:r>
            <a:br>
              <a:rPr lang="en-US"/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 Actual, 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=Predicted value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AutoShape 2" descr="{\displaystyle {\mbox{MAPE}}={\frac {1}{n}}\sum _{t=1}^{n}\left|{\frac {A_{t}-F_{t}}{A_{t}}}\right|}">
            <a:extLst>
              <a:ext uri="{FF2B5EF4-FFF2-40B4-BE49-F238E27FC236}">
                <a16:creationId xmlns:a16="http://schemas.microsoft.com/office/drawing/2014/main" id="{53BEB209-4091-E254-A4D6-8B466F9A16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1E5E8-83D4-E6EE-C283-170B26E87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21" y="2431915"/>
            <a:ext cx="3139817" cy="7454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281A81-8D50-D064-4232-4E94A1C0C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9" t="6241" r="6355"/>
          <a:stretch/>
        </p:blipFill>
        <p:spPr>
          <a:xfrm>
            <a:off x="7598148" y="1187632"/>
            <a:ext cx="3451754" cy="567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6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DA4C1-BDFF-0208-030A-CC86E75E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Custom Performance Report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72C67F-82C8-5E1D-E39A-2185F20C8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>
                <a:solidFill>
                  <a:srgbClr val="242424"/>
                </a:solidFill>
                <a:latin typeface="Segoe UI" panose="020B0502040204020203" pitchFamily="34" charset="0"/>
              </a:rPr>
              <a:t>Create your own Performance Report by importing the Train and Test Dataflows:</a:t>
            </a:r>
            <a:endParaRPr lang="nl-NL" sz="24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7B005E-D23B-201A-F7A0-9CD5C223F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46" y="1138184"/>
            <a:ext cx="9872907" cy="5574309"/>
          </a:xfrm>
          <a:prstGeom prst="rect">
            <a:avLst/>
          </a:prstGeom>
        </p:spPr>
      </p:pic>
      <p:pic>
        <p:nvPicPr>
          <p:cNvPr id="7" name="Graphic 6" descr="Klapbord silhouet">
            <a:extLst>
              <a:ext uri="{FF2B5EF4-FFF2-40B4-BE49-F238E27FC236}">
                <a16:creationId xmlns:a16="http://schemas.microsoft.com/office/drawing/2014/main" id="{4F67AB64-7012-EA71-30BC-1491EB395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7104" y="-78474"/>
            <a:ext cx="624385" cy="6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7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ED31F-D777-5849-D98C-5E5E010E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Training Details Regression Model Car Prices</a:t>
            </a:r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2AD4A0-50A6-11C9-F193-A47CD51AD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48"/>
          <a:stretch/>
        </p:blipFill>
        <p:spPr>
          <a:xfrm>
            <a:off x="369047" y="729924"/>
            <a:ext cx="7989627" cy="4512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7779CF-A28B-4707-A597-23386363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951" y="3200400"/>
            <a:ext cx="4498912" cy="30698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38CEFC-2824-1ECE-3673-B0B789E9DC4D}"/>
              </a:ext>
            </a:extLst>
          </p:cNvPr>
          <p:cNvSpPr txBox="1"/>
          <p:nvPr/>
        </p:nvSpPr>
        <p:spPr>
          <a:xfrm>
            <a:off x="7413693" y="3200400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>
                <a:latin typeface="IBM Plex Sans" panose="020B0503050203000203" pitchFamily="34" charset="77"/>
                <a:ea typeface="Roboto" panose="02000000000000000000" pitchFamily="2" charset="0"/>
              </a:rPr>
              <a:t>Ensemble Machine Learning Models:</a:t>
            </a:r>
            <a:endParaRPr lang="nl-NL" i="0" dirty="0" err="1"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6EDA57E1-1202-7FB8-308F-81D1A40F317E}"/>
              </a:ext>
            </a:extLst>
          </p:cNvPr>
          <p:cNvCxnSpPr/>
          <p:nvPr/>
        </p:nvCxnSpPr>
        <p:spPr>
          <a:xfrm>
            <a:off x="391236" y="677839"/>
            <a:ext cx="11318543" cy="5722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D6379428-38A3-1220-9A4A-055413890896}"/>
              </a:ext>
            </a:extLst>
          </p:cNvPr>
          <p:cNvCxnSpPr>
            <a:cxnSpLocks/>
          </p:cNvCxnSpPr>
          <p:nvPr/>
        </p:nvCxnSpPr>
        <p:spPr>
          <a:xfrm flipH="1">
            <a:off x="482221" y="767435"/>
            <a:ext cx="11564203" cy="5722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510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FC0CBED-05F9-B569-3824-A84401381130}"/>
              </a:ext>
            </a:extLst>
          </p:cNvPr>
          <p:cNvSpPr txBox="1">
            <a:spLocks/>
          </p:cNvSpPr>
          <p:nvPr/>
        </p:nvSpPr>
        <p:spPr bwMode="auto">
          <a:xfrm>
            <a:off x="610157" y="923354"/>
            <a:ext cx="11470856" cy="566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3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1pPr>
            <a:lvl2pPr marL="914400" indent="-4572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2pPr>
            <a:lvl3pPr marL="1257300" indent="-342900" algn="l" rtl="0" eaLnBrk="1" fontAlgn="base" hangingPunct="1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buClr>
                <a:srgbClr val="CC0000"/>
              </a:buClr>
              <a:buSzPct val="1000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IBM Plex Sans" panose="020B0503050203000203" pitchFamily="34" charset="77"/>
                <a:ea typeface="+mn-ea"/>
                <a:cs typeface="IBM Plex Sans" panose="020B0503050203000203" pitchFamily="34" charset="77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b="0" i="0" kern="1200">
                <a:solidFill>
                  <a:srgbClr val="191919"/>
                </a:solidFill>
                <a:latin typeface="Roboto Regular"/>
                <a:ea typeface="+mn-ea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Click on "Apply ML Model"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Select input Dataflow:</a:t>
            </a:r>
            <a:endParaRPr lang="nl-NL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592A92-A100-DE63-AB0F-556BD490F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Apply ML Regression Model in Dataflows</a:t>
            </a:r>
            <a:endParaRPr lang="nl-N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93723-3DCF-1014-D8A4-E8DA51C4B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460" y="1507066"/>
            <a:ext cx="6953607" cy="173363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1C3E6-D120-FF9A-E49A-B481E31E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60" y="3824417"/>
            <a:ext cx="4521049" cy="2973118"/>
          </a:xfrm>
          <a:prstGeom prst="rect">
            <a:avLst/>
          </a:prstGeom>
          <a:ln>
            <a:solidFill>
              <a:srgbClr val="22222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681DE8-EE81-09FF-AE50-99801564D1E6}"/>
              </a:ext>
            </a:extLst>
          </p:cNvPr>
          <p:cNvSpPr/>
          <p:nvPr/>
        </p:nvSpPr>
        <p:spPr>
          <a:xfrm>
            <a:off x="5024752" y="2373885"/>
            <a:ext cx="238735" cy="31837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73C188-A989-80F1-3D99-DAC7E762A6B0}"/>
              </a:ext>
            </a:extLst>
          </p:cNvPr>
          <p:cNvSpPr/>
          <p:nvPr/>
        </p:nvSpPr>
        <p:spPr>
          <a:xfrm>
            <a:off x="957659" y="4511498"/>
            <a:ext cx="4344183" cy="9495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417142C4-D14B-7517-F025-248205430843}"/>
              </a:ext>
            </a:extLst>
          </p:cNvPr>
          <p:cNvCxnSpPr/>
          <p:nvPr/>
        </p:nvCxnSpPr>
        <p:spPr>
          <a:xfrm>
            <a:off x="391236" y="677839"/>
            <a:ext cx="11318543" cy="5722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99DCAEA-5EB1-D8B3-8C07-9544BD2325B6}"/>
              </a:ext>
            </a:extLst>
          </p:cNvPr>
          <p:cNvCxnSpPr>
            <a:cxnSpLocks/>
          </p:cNvCxnSpPr>
          <p:nvPr/>
        </p:nvCxnSpPr>
        <p:spPr>
          <a:xfrm flipH="1">
            <a:off x="482221" y="767435"/>
            <a:ext cx="11564203" cy="57229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679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4DA4C1-BDFF-0208-030A-CC86E75E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Apply ML Model Autoscout24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72C67F-82C8-5E1D-E39A-2185F20C8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>
                <a:solidFill>
                  <a:srgbClr val="242424"/>
                </a:solidFill>
                <a:latin typeface="Segoe UI" panose="020B0502040204020203" pitchFamily="34" charset="0"/>
              </a:rPr>
              <a:t>Import customer data from:</a:t>
            </a:r>
          </a:p>
          <a:p>
            <a:pPr lvl="1"/>
            <a:r>
              <a:rPr lang="nl-NL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SQL Server: uaptdderwp.database.windows.net</a:t>
            </a:r>
          </a:p>
          <a:p>
            <a:pPr lvl="1"/>
            <a:r>
              <a:rPr lang="nl-NL">
                <a:solidFill>
                  <a:srgbClr val="242424"/>
                </a:solidFill>
                <a:latin typeface="Segoe UI" panose="020B0502040204020203" pitchFamily="34" charset="0"/>
              </a:rPr>
              <a:t>Database: Xtreme2022</a:t>
            </a:r>
          </a:p>
          <a:p>
            <a:pPr lvl="1"/>
            <a:r>
              <a:rPr lang="nl-NL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Login: poweruser, </a:t>
            </a:r>
            <a:r>
              <a:rPr lang="nl-NL">
                <a:solidFill>
                  <a:srgbClr val="242424"/>
                </a:solidFill>
                <a:latin typeface="Segoe UI" panose="020B0502040204020203" pitchFamily="34" charset="0"/>
              </a:rPr>
              <a:t>Password: P@ssw0rd</a:t>
            </a:r>
          </a:p>
          <a:p>
            <a:pPr lvl="1"/>
            <a:r>
              <a:rPr lang="nl-NL">
                <a:solidFill>
                  <a:srgbClr val="242424"/>
                </a:solidFill>
                <a:latin typeface="Segoe UI" panose="020B0502040204020203" pitchFamily="34" charset="0"/>
              </a:rPr>
              <a:t>Table: Data.ML_CustomerCars</a:t>
            </a: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pPr lvl="1"/>
            <a:endParaRPr lang="nl-NL">
              <a:solidFill>
                <a:srgbClr val="242424"/>
              </a:solidFill>
              <a:latin typeface="Segoe UI" panose="020B0502040204020203" pitchFamily="34" charset="0"/>
            </a:endParaRPr>
          </a:p>
          <a:p>
            <a:r>
              <a:rPr lang="nl-NL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Change Column names to match Input Features ML Model</a:t>
            </a:r>
          </a:p>
          <a:p>
            <a:r>
              <a:rPr lang="nl-NL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Apply ML Model to add the prediction column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C6735-C2D3-745D-5925-50C4CD698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701" r="1193"/>
          <a:stretch/>
        </p:blipFill>
        <p:spPr>
          <a:xfrm>
            <a:off x="859809" y="2604578"/>
            <a:ext cx="7451678" cy="2940964"/>
          </a:xfrm>
          <a:prstGeom prst="rect">
            <a:avLst/>
          </a:prstGeom>
        </p:spPr>
      </p:pic>
      <p:pic>
        <p:nvPicPr>
          <p:cNvPr id="2" name="Graphic 1" descr="Klapbord silhouet">
            <a:extLst>
              <a:ext uri="{FF2B5EF4-FFF2-40B4-BE49-F238E27FC236}">
                <a16:creationId xmlns:a16="http://schemas.microsoft.com/office/drawing/2014/main" id="{27057653-AAB4-7F5A-DE7D-183E57AD8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7104" y="-71650"/>
            <a:ext cx="624385" cy="6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405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AC3B50-2AEC-6C14-BE43-D0120D29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Visualize predictions in Power BI</a:t>
            </a:r>
            <a:endParaRPr lang="nl-N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CD6B48-C52D-D6F5-8DCA-BAED8C279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>
                <a:solidFill>
                  <a:srgbClr val="242424"/>
                </a:solidFill>
                <a:latin typeface="Segoe UI" panose="020B0502040204020203" pitchFamily="34" charset="0"/>
              </a:rPr>
              <a:t>Import the Predictions and visualize the data:</a:t>
            </a:r>
            <a:endParaRPr lang="nl-NL" sz="24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F4A9CE-1B01-93F3-A6A6-B8070D2C0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46"/>
          <a:stretch/>
        </p:blipFill>
        <p:spPr>
          <a:xfrm>
            <a:off x="1469410" y="1315574"/>
            <a:ext cx="9342371" cy="5209347"/>
          </a:xfrm>
          <a:prstGeom prst="rect">
            <a:avLst/>
          </a:prstGeom>
        </p:spPr>
      </p:pic>
      <p:pic>
        <p:nvPicPr>
          <p:cNvPr id="2" name="Graphic 1" descr="Klapbord silhouet">
            <a:extLst>
              <a:ext uri="{FF2B5EF4-FFF2-40B4-BE49-F238E27FC236}">
                <a16:creationId xmlns:a16="http://schemas.microsoft.com/office/drawing/2014/main" id="{2DDEF7C5-A5BF-F454-697A-3837D574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7104" y="-71650"/>
            <a:ext cx="624385" cy="6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63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F5167CB-125A-B400-D79B-3BC6EFACB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Agenda</a:t>
            </a:r>
            <a:endParaRPr lang="nl-NL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7AE2180-3713-F9E5-21EB-F820CCFD9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09" y="757422"/>
            <a:ext cx="11574184" cy="6030063"/>
          </a:xfrm>
        </p:spPr>
        <p:txBody>
          <a:bodyPr>
            <a:normAutofit/>
          </a:bodyPr>
          <a:lstStyle/>
          <a:p>
            <a:r>
              <a:rPr lang="en-US"/>
              <a:t>AI / </a:t>
            </a:r>
            <a:r>
              <a:rPr lang="en-US" b="1"/>
              <a:t>Machine Learning introduction</a:t>
            </a:r>
          </a:p>
          <a:p>
            <a:r>
              <a:rPr lang="en-US"/>
              <a:t>ML </a:t>
            </a:r>
            <a:r>
              <a:rPr lang="en-US" b="1"/>
              <a:t>Supervised Learning</a:t>
            </a:r>
            <a:r>
              <a:rPr lang="en-US"/>
              <a:t>: </a:t>
            </a:r>
            <a:r>
              <a:rPr lang="en-US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r>
              <a:rPr lang="en-US"/>
              <a:t> v.s. </a:t>
            </a:r>
            <a:r>
              <a:rPr lang="en-US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Regression</a:t>
            </a:r>
            <a:endParaRPr lang="en-US"/>
          </a:p>
          <a:p>
            <a:r>
              <a:rPr lang="en-US" b="1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Exploratory Data Analysis</a:t>
            </a:r>
            <a:r>
              <a:rPr lang="en-US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with Power BI</a:t>
            </a:r>
            <a:r>
              <a:rPr lang="en-US"/>
              <a:t>: </a:t>
            </a:r>
            <a:br>
              <a:rPr lang="en-US"/>
            </a:br>
            <a:r>
              <a:rPr lang="en-US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Statistics</a:t>
            </a:r>
            <a:r>
              <a:rPr lang="en-US"/>
              <a:t>, </a:t>
            </a:r>
            <a:r>
              <a:rPr lang="en-US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Scatter diagram</a:t>
            </a:r>
            <a:r>
              <a:rPr lang="en-US"/>
              <a:t>, </a:t>
            </a:r>
            <a:r>
              <a:rPr lang="en-US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Histograms</a:t>
            </a:r>
            <a:r>
              <a:rPr lang="en-US"/>
              <a:t>, </a:t>
            </a:r>
            <a:r>
              <a:rPr lang="en-US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Correlation Matrix</a:t>
            </a:r>
            <a:r>
              <a:rPr lang="en-US"/>
              <a:t>, </a:t>
            </a:r>
            <a:r>
              <a:rPr lang="en-US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Pair Plot</a:t>
            </a:r>
            <a:r>
              <a:rPr lang="en-US"/>
              <a:t> + </a:t>
            </a:r>
            <a:r>
              <a:rPr lang="en-US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 Influencers Visual</a:t>
            </a:r>
            <a:endParaRPr lang="en-US"/>
          </a:p>
          <a:p>
            <a:r>
              <a:rPr lang="en-US" b="1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Fabric</a:t>
            </a:r>
            <a:r>
              <a:rPr lang="en-US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Introduction</a:t>
            </a:r>
            <a:r>
              <a:rPr lang="en-US"/>
              <a:t>: Lakehouse, Data Engineering + Data Science</a:t>
            </a:r>
          </a:p>
          <a:p>
            <a:r>
              <a:rPr lang="en-US"/>
              <a:t>ML </a:t>
            </a:r>
            <a:r>
              <a:rPr lang="en-US" b="1"/>
              <a:t>Regression</a:t>
            </a:r>
            <a:r>
              <a:rPr lang="en-US"/>
              <a:t> with </a:t>
            </a:r>
            <a:r>
              <a:rPr lang="en-US" b="1"/>
              <a:t>Fabric + MLFlow + Power BI</a:t>
            </a:r>
            <a:r>
              <a:rPr lang="en-US"/>
              <a:t>: </a:t>
            </a:r>
            <a:br>
              <a:rPr lang="en-US"/>
            </a:br>
            <a:r>
              <a:rPr lang="en-US"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</a:t>
            </a:r>
            <a:r>
              <a:rPr lang="en-US"/>
              <a:t>, </a:t>
            </a:r>
            <a:r>
              <a:rPr lang="en-US"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evaluate performance</a:t>
            </a:r>
            <a:r>
              <a:rPr lang="en-US"/>
              <a:t> and apply Regression Model </a:t>
            </a:r>
          </a:p>
          <a:p>
            <a:r>
              <a:rPr lang="en-US"/>
              <a:t>ML </a:t>
            </a:r>
            <a:r>
              <a:rPr lang="en-US" b="1"/>
              <a:t>Classification</a:t>
            </a:r>
            <a:r>
              <a:rPr lang="en-US"/>
              <a:t> with </a:t>
            </a:r>
            <a:r>
              <a:rPr lang="en-US" b="1"/>
              <a:t>Fabric + MLFlow + Power BI </a:t>
            </a:r>
            <a:r>
              <a:rPr lang="en-US"/>
              <a:t>:</a:t>
            </a:r>
            <a:br>
              <a:rPr lang="en-US"/>
            </a:br>
            <a:r>
              <a:rPr lang="en-US"/>
              <a:t>Train, evaluate performance and apply Classification Model</a:t>
            </a:r>
          </a:p>
          <a:p>
            <a:r>
              <a:rPr lang="en-US"/>
              <a:t>Lessons learned ML + Fabric + Power BI</a:t>
            </a:r>
          </a:p>
        </p:txBody>
      </p:sp>
    </p:spTree>
    <p:extLst>
      <p:ext uri="{BB962C8B-B14F-4D97-AF65-F5344CB8AC3E}">
        <p14:creationId xmlns:p14="http://schemas.microsoft.com/office/powerpoint/2010/main" val="21140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14954-40B6-0ED2-7FBF-D16C79162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48C89-F650-40B1-37F1-DA902E44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71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/>
              <a:t>Exercise - EDA Bodyfat - Statistics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A1C376BB-46BF-E65C-B599-CAF5A43C5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86" y="798270"/>
            <a:ext cx="3028813" cy="6059729"/>
          </a:xfrm>
        </p:spPr>
        <p:txBody>
          <a:bodyPr>
            <a:normAutofit/>
          </a:bodyPr>
          <a:lstStyle/>
          <a:p>
            <a:r>
              <a:rPr lang="nl-NL" sz="2400"/>
              <a:t>Which filters to apply?</a:t>
            </a:r>
          </a:p>
          <a:p>
            <a:r>
              <a:rPr lang="nl-NL" sz="2400"/>
              <a:t>Which Calculated Columns to add?</a:t>
            </a:r>
          </a:p>
          <a:p>
            <a:r>
              <a:rPr lang="nl-NL" sz="2400"/>
              <a:t>Which Columns to remove?</a:t>
            </a:r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E56876E3-B202-CF34-0912-8BFEEE0A9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ADD082-496D-E857-FECB-A0423DFA1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249" y="798270"/>
            <a:ext cx="8556922" cy="595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74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EBD81-BE55-2715-6636-CC3F38474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AEED6-9B63-9742-504A-7AD741EE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71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/>
              <a:t>Exercise - EDA Bodyfat – Statistics - Solution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C2B786DE-AC09-0F82-F9E3-5437E1445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798270"/>
            <a:ext cx="3289616" cy="6059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/>
              <a:t>Added Columns:</a:t>
            </a:r>
          </a:p>
          <a:p>
            <a:r>
              <a:rPr lang="en-US" sz="2000"/>
              <a:t>[BMI] = </a:t>
            </a:r>
            <a:br>
              <a:rPr lang="en-US" sz="1800"/>
            </a:br>
            <a:r>
              <a:rPr lang="en-US" sz="1800"/>
              <a:t>[#"Weight (kg)"]/ Number.Power(</a:t>
            </a:r>
            <a:br>
              <a:rPr lang="en-US" sz="1800"/>
            </a:br>
            <a:r>
              <a:rPr lang="en-US" sz="1800"/>
              <a:t> [#"Height (cm)"]/100,2 )</a:t>
            </a:r>
            <a:br>
              <a:rPr lang="en-US" sz="1800"/>
            </a:br>
            <a:endParaRPr lang="en-US" sz="1800"/>
          </a:p>
          <a:p>
            <a:pPr marL="0" indent="0">
              <a:buNone/>
            </a:pPr>
            <a:r>
              <a:rPr lang="nl-NL" sz="2000" b="1"/>
              <a:t>Applied Filters: </a:t>
            </a:r>
          </a:p>
          <a:p>
            <a:r>
              <a:rPr lang="nl-NL" sz="2000"/>
              <a:t>[#"Height"] &gt;= 140</a:t>
            </a:r>
          </a:p>
          <a:p>
            <a:r>
              <a:rPr lang="nl-NL" sz="2000"/>
              <a:t>[#"BodyFat %"] &gt;= 0.1</a:t>
            </a:r>
          </a:p>
          <a:p>
            <a:endParaRPr lang="nl-NL" sz="2000"/>
          </a:p>
          <a:p>
            <a:pPr marL="0" indent="0">
              <a:buNone/>
            </a:pPr>
            <a:r>
              <a:rPr lang="nl-NL" sz="2000" b="1"/>
              <a:t>Removed Columns:</a:t>
            </a:r>
          </a:p>
          <a:p>
            <a:r>
              <a:rPr lang="nl-NL" sz="2000"/>
              <a:t>[Density]</a:t>
            </a:r>
          </a:p>
          <a:p>
            <a:r>
              <a:rPr lang="nl-NL" sz="2000"/>
              <a:t>[Heighth (inch)]</a:t>
            </a:r>
          </a:p>
          <a:p>
            <a:pPr marL="0" indent="0">
              <a:buNone/>
            </a:pPr>
            <a:endParaRPr lang="nl-NL" sz="2000"/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1F6017A5-3254-2B6F-FBDD-4B9492994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5CE2426-DD3A-7720-6A7C-2F4AEB1B5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504" y="798270"/>
            <a:ext cx="8586812" cy="59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29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F4C5F-4D7C-D2E8-344C-5E08A3E5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9AEA2-3281-4283-E528-F0A51CFF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71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/>
              <a:t>Exercise - EDA Bodyfat – Feature Selection</a:t>
            </a:r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A0BB3457-C4D1-0984-05BA-2914E7767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sp>
        <p:nvSpPr>
          <p:cNvPr id="7" name="Tijdelijke aanduiding voor inhoud 10">
            <a:extLst>
              <a:ext uri="{FF2B5EF4-FFF2-40B4-BE49-F238E27FC236}">
                <a16:creationId xmlns:a16="http://schemas.microsoft.com/office/drawing/2014/main" id="{9652D13C-D125-E046-AEC1-364681EFBA26}"/>
              </a:ext>
            </a:extLst>
          </p:cNvPr>
          <p:cNvSpPr txBox="1">
            <a:spLocks/>
          </p:cNvSpPr>
          <p:nvPr/>
        </p:nvSpPr>
        <p:spPr>
          <a:xfrm>
            <a:off x="455786" y="798270"/>
            <a:ext cx="11649128" cy="6059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nl-NL" sz="2400" b="0"/>
              <a:t>Which columns are Feature candidates based on the Correlation Matrix and / or on domain knowledge?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343B786-C3C8-0862-55C0-3B35D0FBA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86" y="1937673"/>
            <a:ext cx="11465482" cy="45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493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10987-0DD3-0891-4FE5-55D0C685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615CC-2596-CAB2-C3D1-5312A0F1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771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nl-NL"/>
              <a:t>Exercise - EDA Bodyfat – Feature Selection - Solution</a:t>
            </a:r>
          </a:p>
        </p:txBody>
      </p:sp>
      <p:pic>
        <p:nvPicPr>
          <p:cNvPr id="6" name="Graphic 5" descr="Head with gears with solid fill">
            <a:extLst>
              <a:ext uri="{FF2B5EF4-FFF2-40B4-BE49-F238E27FC236}">
                <a16:creationId xmlns:a16="http://schemas.microsoft.com/office/drawing/2014/main" id="{0225352E-507B-F7BA-1DBD-82FD055F5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0430" y="29624"/>
            <a:ext cx="653476" cy="653476"/>
          </a:xfrm>
          <a:prstGeom prst="rect">
            <a:avLst/>
          </a:prstGeom>
        </p:spPr>
      </p:pic>
      <p:sp>
        <p:nvSpPr>
          <p:cNvPr id="7" name="Tijdelijke aanduiding voor inhoud 10">
            <a:extLst>
              <a:ext uri="{FF2B5EF4-FFF2-40B4-BE49-F238E27FC236}">
                <a16:creationId xmlns:a16="http://schemas.microsoft.com/office/drawing/2014/main" id="{0DC718A8-044D-5036-7E84-763FC97E385A}"/>
              </a:ext>
            </a:extLst>
          </p:cNvPr>
          <p:cNvSpPr txBox="1">
            <a:spLocks/>
          </p:cNvSpPr>
          <p:nvPr/>
        </p:nvSpPr>
        <p:spPr>
          <a:xfrm>
            <a:off x="455786" y="798270"/>
            <a:ext cx="11649128" cy="6059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nl-NL" sz="2400" b="0"/>
              <a:t>Which columns are Feature candidates based on the Correlation Matrix and / or on domain knowledge?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5A24E73-6DE9-283C-9850-E01F6DC58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86" y="1937673"/>
            <a:ext cx="11465482" cy="4564727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CBA2242-701C-2C28-5182-F56728F62050}"/>
              </a:ext>
            </a:extLst>
          </p:cNvPr>
          <p:cNvSpPr/>
          <p:nvPr/>
        </p:nvSpPr>
        <p:spPr>
          <a:xfrm>
            <a:off x="567934" y="5110052"/>
            <a:ext cx="1618886" cy="231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5FA6F1C-FA88-8E57-27A0-D4C3E2A12426}"/>
              </a:ext>
            </a:extLst>
          </p:cNvPr>
          <p:cNvSpPr/>
          <p:nvPr/>
        </p:nvSpPr>
        <p:spPr>
          <a:xfrm>
            <a:off x="567934" y="5575021"/>
            <a:ext cx="1618886" cy="231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7B8EEA7-CE09-FA08-A724-68A399A63231}"/>
              </a:ext>
            </a:extLst>
          </p:cNvPr>
          <p:cNvSpPr/>
          <p:nvPr/>
        </p:nvSpPr>
        <p:spPr>
          <a:xfrm>
            <a:off x="567934" y="2957355"/>
            <a:ext cx="1618886" cy="231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E03D59B-469D-DA5A-96AC-AA6C746F57C9}"/>
              </a:ext>
            </a:extLst>
          </p:cNvPr>
          <p:cNvSpPr/>
          <p:nvPr/>
        </p:nvSpPr>
        <p:spPr>
          <a:xfrm>
            <a:off x="567934" y="2493666"/>
            <a:ext cx="1618886" cy="231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215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ED31F-D777-5849-D98C-5E5E010E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Regression Model Performance Body Fat%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852926-9B67-1814-BB5A-F48BA86D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Input:  </a:t>
            </a:r>
            <a:r>
              <a:rPr lang="en-US" sz="2800" b="1">
                <a:solidFill>
                  <a:srgbClr val="0070C0"/>
                </a:solidFill>
              </a:rPr>
              <a:t>Density</a:t>
            </a:r>
            <a:endParaRPr lang="nl-NL" sz="2800" b="1">
              <a:solidFill>
                <a:srgbClr val="0070C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FBC35-F8F2-6069-945C-0430791BE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211" y="1435318"/>
            <a:ext cx="9381165" cy="509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116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ED31F-D777-5849-D98C-5E5E010E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Regression Model Performance Body Fat%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852926-9B67-1814-BB5A-F48BA86D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Input:  </a:t>
            </a:r>
            <a:r>
              <a:rPr lang="en-US" sz="2800" b="1">
                <a:solidFill>
                  <a:srgbClr val="0070C0"/>
                </a:solidFill>
              </a:rPr>
              <a:t>Weight</a:t>
            </a:r>
            <a:r>
              <a:rPr lang="en-US" sz="2800"/>
              <a:t> + </a:t>
            </a:r>
            <a:r>
              <a:rPr lang="en-US" sz="2800" b="1">
                <a:solidFill>
                  <a:srgbClr val="0070C0"/>
                </a:solidFill>
              </a:rPr>
              <a:t>Height</a:t>
            </a:r>
            <a:endParaRPr lang="nl-NL" sz="2800" b="1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09D0CF-71F0-7B5E-C738-FC2955FF4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42" y="1493240"/>
            <a:ext cx="9406516" cy="50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21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7C992-EC51-E727-5F8E-39875337B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Regression Model Performance Body Fat%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463E91-45AC-4BCB-5D21-A340C9E97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509" y="1271755"/>
            <a:ext cx="9459250" cy="5156008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00D8DDA-C6E0-281C-52F6-869799E1CEA5}"/>
              </a:ext>
            </a:extLst>
          </p:cNvPr>
          <p:cNvSpPr txBox="1">
            <a:spLocks/>
          </p:cNvSpPr>
          <p:nvPr/>
        </p:nvSpPr>
        <p:spPr>
          <a:xfrm>
            <a:off x="492309" y="741556"/>
            <a:ext cx="11574184" cy="6049537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00" b="0"/>
              <a:t>Input: </a:t>
            </a:r>
            <a:r>
              <a:rPr lang="en-US" sz="2800" b="1">
                <a:solidFill>
                  <a:srgbClr val="0070C0"/>
                </a:solidFill>
              </a:rPr>
              <a:t>Abdomen,</a:t>
            </a:r>
            <a:r>
              <a:rPr lang="en-US" sz="2800" b="0"/>
              <a:t> </a:t>
            </a:r>
            <a:r>
              <a:rPr lang="en-US" sz="2800" b="1">
                <a:solidFill>
                  <a:srgbClr val="0070C0"/>
                </a:solidFill>
              </a:rPr>
              <a:t>Weight,</a:t>
            </a:r>
            <a:r>
              <a:rPr lang="en-US" sz="2800" b="0"/>
              <a:t>  </a:t>
            </a:r>
            <a:r>
              <a:rPr lang="en-US" sz="2800" b="1">
                <a:solidFill>
                  <a:srgbClr val="0070C0"/>
                </a:solidFill>
              </a:rPr>
              <a:t>Height + BMI</a:t>
            </a:r>
            <a:endParaRPr lang="nl-NL" sz="2800" b="0"/>
          </a:p>
        </p:txBody>
      </p:sp>
    </p:spTree>
    <p:extLst>
      <p:ext uri="{BB962C8B-B14F-4D97-AF65-F5344CB8AC3E}">
        <p14:creationId xmlns:p14="http://schemas.microsoft.com/office/powerpoint/2010/main" val="1164867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ED31F-D777-5849-D98C-5E5E010E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Regression Model Performance Body Fat%</a:t>
            </a:r>
            <a:endParaRPr lang="nl-NL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65CF063-68F2-6653-048E-EFC4A6047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Input: </a:t>
            </a:r>
            <a:r>
              <a:rPr lang="en-US" sz="2800" b="1">
                <a:solidFill>
                  <a:srgbClr val="0070C0"/>
                </a:solidFill>
              </a:rPr>
              <a:t>Abdomen,</a:t>
            </a:r>
            <a:r>
              <a:rPr lang="en-US" sz="2800"/>
              <a:t> </a:t>
            </a:r>
            <a:r>
              <a:rPr lang="en-US" sz="2800" b="1">
                <a:solidFill>
                  <a:srgbClr val="0070C0"/>
                </a:solidFill>
              </a:rPr>
              <a:t>Weight,</a:t>
            </a:r>
            <a:r>
              <a:rPr lang="en-US" sz="2800"/>
              <a:t>  </a:t>
            </a:r>
            <a:r>
              <a:rPr lang="en-US" sz="2800" b="1">
                <a:solidFill>
                  <a:srgbClr val="0070C0"/>
                </a:solidFill>
              </a:rPr>
              <a:t>Height, Hip + Thigh</a:t>
            </a:r>
            <a:endParaRPr lang="nl-NL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877DA-CF96-5E68-5D67-307281037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06"/>
          <a:stretch/>
        </p:blipFill>
        <p:spPr>
          <a:xfrm>
            <a:off x="1346594" y="1455767"/>
            <a:ext cx="9497908" cy="5137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49189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C3BE41-606A-0C7E-3BC9-BA11705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Bodyfat Classification Model</a:t>
            </a:r>
            <a:endParaRPr lang="nl-N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FB042-937D-3F71-8079-EC1605E59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Add an extra column to the Bodyfat Dataflow:</a:t>
            </a:r>
          </a:p>
          <a:p>
            <a:pPr lvl="1"/>
            <a:r>
              <a:rPr lang="en-US"/>
              <a:t>IsOverweight:  </a:t>
            </a:r>
            <a:br>
              <a:rPr lang="en-US"/>
            </a:br>
            <a:r>
              <a:rPr lang="en-US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[#"Bodyfat %"] &gt;= 0.25 </a:t>
            </a:r>
            <a:r>
              <a:rPr lang="en-US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then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else</a:t>
            </a:r>
            <a:r>
              <a:rPr lang="en-US" b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endParaRPr lang="en-US" b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 lvl="1"/>
            <a:endParaRPr lang="en-US"/>
          </a:p>
          <a:p>
            <a:r>
              <a:rPr lang="en-US" sz="2800"/>
              <a:t>Train a ML Binary Classification Model with output </a:t>
            </a:r>
            <a:r>
              <a:rPr lang="en-US"/>
              <a:t>IsOverweight</a:t>
            </a:r>
            <a:endParaRPr lang="en-US" sz="2800"/>
          </a:p>
          <a:p>
            <a:r>
              <a:rPr lang="en-US" sz="2800"/>
              <a:t>Evaluate the Performance</a:t>
            </a:r>
            <a:endParaRPr lang="nl-NL" sz="2800"/>
          </a:p>
        </p:txBody>
      </p:sp>
      <p:pic>
        <p:nvPicPr>
          <p:cNvPr id="2" name="Graphic 1" descr="Klapbord silhouet">
            <a:extLst>
              <a:ext uri="{FF2B5EF4-FFF2-40B4-BE49-F238E27FC236}">
                <a16:creationId xmlns:a16="http://schemas.microsoft.com/office/drawing/2014/main" id="{49D1ED29-427A-AA86-8C23-B96617184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7104" y="-78474"/>
            <a:ext cx="624385" cy="6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914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5C2C44-50A6-FB1F-D025-8ED03D34F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05"/>
          <a:stretch/>
        </p:blipFill>
        <p:spPr>
          <a:xfrm>
            <a:off x="1790587" y="1635853"/>
            <a:ext cx="8610825" cy="4242946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9ED31F-D777-5849-D98C-5E5E010E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Bin. Classification Model Performance Overweight</a:t>
            </a:r>
            <a:endParaRPr lang="nl-NL"/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BF5A7E1-D214-A738-C5A1-90BA59715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/>
              <a:t>Input: </a:t>
            </a:r>
            <a:r>
              <a:rPr lang="en-US" sz="2800" b="1">
                <a:solidFill>
                  <a:srgbClr val="0070C0"/>
                </a:solidFill>
              </a:rPr>
              <a:t>Abdomen,</a:t>
            </a:r>
            <a:r>
              <a:rPr lang="en-US" sz="2800"/>
              <a:t> </a:t>
            </a:r>
            <a:r>
              <a:rPr lang="en-US" sz="2800" b="1">
                <a:solidFill>
                  <a:srgbClr val="0070C0"/>
                </a:solidFill>
              </a:rPr>
              <a:t>Weight,</a:t>
            </a:r>
            <a:r>
              <a:rPr lang="en-US" sz="2800"/>
              <a:t>  </a:t>
            </a:r>
            <a:r>
              <a:rPr lang="en-US" sz="2800" b="1">
                <a:solidFill>
                  <a:srgbClr val="0070C0"/>
                </a:solidFill>
              </a:rPr>
              <a:t>Height, Hip, Thigh + Age</a:t>
            </a:r>
            <a:endParaRPr lang="nl-NL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5CA37C-B964-662E-895A-C13223BEBE01}"/>
              </a:ext>
            </a:extLst>
          </p:cNvPr>
          <p:cNvSpPr txBox="1"/>
          <p:nvPr/>
        </p:nvSpPr>
        <p:spPr>
          <a:xfrm>
            <a:off x="7946115" y="1355594"/>
            <a:ext cx="3618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Area under (ROC) Curve</a:t>
            </a:r>
            <a:endParaRPr lang="nl-NL" sz="2400" i="0" baseline="30000" dirty="0" err="1">
              <a:solidFill>
                <a:srgbClr val="00B0F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ACD9DB-8AC5-8471-386E-6E59FB82F0D6}"/>
              </a:ext>
            </a:extLst>
          </p:cNvPr>
          <p:cNvCxnSpPr>
            <a:cxnSpLocks/>
          </p:cNvCxnSpPr>
          <p:nvPr/>
        </p:nvCxnSpPr>
        <p:spPr>
          <a:xfrm flipV="1">
            <a:off x="6762862" y="1570355"/>
            <a:ext cx="1133574" cy="125826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894366-4FF5-A712-4D6C-008CD5ECB590}"/>
              </a:ext>
            </a:extLst>
          </p:cNvPr>
          <p:cNvCxnSpPr>
            <a:cxnSpLocks/>
          </p:cNvCxnSpPr>
          <p:nvPr/>
        </p:nvCxnSpPr>
        <p:spPr>
          <a:xfrm>
            <a:off x="7579290" y="5718171"/>
            <a:ext cx="813596" cy="61611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9899E2-AE48-02B4-C516-D28F82891C26}"/>
              </a:ext>
            </a:extLst>
          </p:cNvPr>
          <p:cNvSpPr txBox="1"/>
          <p:nvPr/>
        </p:nvSpPr>
        <p:spPr>
          <a:xfrm>
            <a:off x="8499149" y="6044731"/>
            <a:ext cx="3251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Probability threshold</a:t>
            </a:r>
            <a:endParaRPr lang="nl-NL" sz="2400" i="0" baseline="30000" dirty="0" err="1">
              <a:solidFill>
                <a:srgbClr val="00B0F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15ED1D-8BA6-D3BD-46E8-07A2EC0AC747}"/>
              </a:ext>
            </a:extLst>
          </p:cNvPr>
          <p:cNvSpPr txBox="1"/>
          <p:nvPr/>
        </p:nvSpPr>
        <p:spPr>
          <a:xfrm>
            <a:off x="471957" y="6053802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Confusion Matrix</a:t>
            </a:r>
            <a:endParaRPr lang="nl-NL" sz="2400" i="0" baseline="30000" dirty="0" err="1">
              <a:solidFill>
                <a:srgbClr val="00B0F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EF8A1B-602D-7619-9682-4300FB0BB468}"/>
              </a:ext>
            </a:extLst>
          </p:cNvPr>
          <p:cNvCxnSpPr>
            <a:cxnSpLocks/>
          </p:cNvCxnSpPr>
          <p:nvPr/>
        </p:nvCxnSpPr>
        <p:spPr>
          <a:xfrm flipH="1">
            <a:off x="1790587" y="5514064"/>
            <a:ext cx="1442470" cy="47352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9B1A87-3D0A-F9C4-B084-1715BBAB7D2F}"/>
              </a:ext>
            </a:extLst>
          </p:cNvPr>
          <p:cNvCxnSpPr>
            <a:cxnSpLocks/>
          </p:cNvCxnSpPr>
          <p:nvPr/>
        </p:nvCxnSpPr>
        <p:spPr>
          <a:xfrm flipV="1">
            <a:off x="6765694" y="3663492"/>
            <a:ext cx="813596" cy="47625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1FACDF-AA88-6BAA-6D0D-260B3EFCEEDA}"/>
              </a:ext>
            </a:extLst>
          </p:cNvPr>
          <p:cNvCxnSpPr>
            <a:cxnSpLocks/>
          </p:cNvCxnSpPr>
          <p:nvPr/>
        </p:nvCxnSpPr>
        <p:spPr>
          <a:xfrm>
            <a:off x="6765694" y="4810864"/>
            <a:ext cx="3891420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75955A1-6CB4-C461-3A2F-CC6A3F1309FF}"/>
              </a:ext>
            </a:extLst>
          </p:cNvPr>
          <p:cNvSpPr txBox="1"/>
          <p:nvPr/>
        </p:nvSpPr>
        <p:spPr>
          <a:xfrm>
            <a:off x="7687015" y="3439952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Precision</a:t>
            </a:r>
            <a:endParaRPr lang="nl-NL" sz="2400" i="0" baseline="30000" dirty="0" err="1">
              <a:solidFill>
                <a:srgbClr val="00B0F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31618C-99EB-83AB-8375-4A88EFFCE2D4}"/>
              </a:ext>
            </a:extLst>
          </p:cNvPr>
          <p:cNvSpPr txBox="1"/>
          <p:nvPr/>
        </p:nvSpPr>
        <p:spPr>
          <a:xfrm>
            <a:off x="10657114" y="4580031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>
                <a:solidFill>
                  <a:srgbClr val="00B0F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Recall</a:t>
            </a:r>
            <a:endParaRPr lang="nl-NL" sz="2400" i="0" baseline="30000" dirty="0" err="1">
              <a:solidFill>
                <a:srgbClr val="00B0F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6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74DF49-40F9-0F66-E37D-8F7B240C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AI – ML history</a:t>
            </a:r>
            <a:endParaRPr lang="nl-NL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8A085C-340A-95F0-6AD4-8508CDF9BCAA}"/>
              </a:ext>
            </a:extLst>
          </p:cNvPr>
          <p:cNvGrpSpPr/>
          <p:nvPr/>
        </p:nvGrpSpPr>
        <p:grpSpPr>
          <a:xfrm>
            <a:off x="1082359" y="1299073"/>
            <a:ext cx="4680000" cy="4680000"/>
            <a:chOff x="197373" y="1142122"/>
            <a:chExt cx="4680000" cy="4680000"/>
          </a:xfrm>
          <a:solidFill>
            <a:schemeClr val="accent6">
              <a:lumMod val="50000"/>
            </a:schemeClr>
          </a:solidFill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192DB30C-80A1-0675-0A40-C5C27CFA4FD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 bwMode="auto">
            <a:xfrm>
              <a:off x="197373" y="1142122"/>
              <a:ext cx="4680000" cy="4680000"/>
            </a:xfrm>
            <a:prstGeom prst="flowChartConnector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AU" sz="2000" b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7E07F3-3F9E-CE56-C7B2-752B5AC27964}"/>
                </a:ext>
              </a:extLst>
            </p:cNvPr>
            <p:cNvSpPr txBox="1"/>
            <p:nvPr/>
          </p:nvSpPr>
          <p:spPr>
            <a:xfrm>
              <a:off x="1361154" y="1456306"/>
              <a:ext cx="2120004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Artificial Intelligence</a:t>
              </a:r>
            </a:p>
            <a:p>
              <a:endParaRPr lang="en-GB" sz="11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264751-BF0C-D804-25FD-2D5B8D7DDEAE}"/>
              </a:ext>
            </a:extLst>
          </p:cNvPr>
          <p:cNvGrpSpPr/>
          <p:nvPr/>
        </p:nvGrpSpPr>
        <p:grpSpPr>
          <a:xfrm>
            <a:off x="1622359" y="2379204"/>
            <a:ext cx="3600000" cy="3600000"/>
            <a:chOff x="737373" y="2222253"/>
            <a:chExt cx="3600000" cy="3600000"/>
          </a:xfrm>
          <a:solidFill>
            <a:schemeClr val="accent6">
              <a:lumMod val="75000"/>
            </a:schemeClr>
          </a:solidFill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5601BC6C-B002-9BC2-3CFE-29470DCED00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 bwMode="auto">
            <a:xfrm>
              <a:off x="737373" y="2222253"/>
              <a:ext cx="3600000" cy="3600000"/>
            </a:xfrm>
            <a:prstGeom prst="flowChartConnector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AU" sz="2000" b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9D418F-6FCE-F1A7-1DD9-949A350A2B63}"/>
                </a:ext>
              </a:extLst>
            </p:cNvPr>
            <p:cNvSpPr txBox="1"/>
            <p:nvPr/>
          </p:nvSpPr>
          <p:spPr>
            <a:xfrm>
              <a:off x="1509688" y="2490359"/>
              <a:ext cx="1907189" cy="538609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AU" b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Machine Learning</a:t>
              </a:r>
            </a:p>
            <a:p>
              <a:endParaRPr lang="en-GB" sz="11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CC2702-7EDD-65F9-A59C-05B6AC63DA27}"/>
              </a:ext>
            </a:extLst>
          </p:cNvPr>
          <p:cNvSpPr/>
          <p:nvPr/>
        </p:nvSpPr>
        <p:spPr>
          <a:xfrm>
            <a:off x="7188426" y="1369614"/>
            <a:ext cx="477254" cy="319581"/>
          </a:xfrm>
          <a:custGeom>
            <a:avLst/>
            <a:gdLst>
              <a:gd name="connsiteX0" fmla="*/ 1539 w 424530"/>
              <a:gd name="connsiteY0" fmla="*/ 424874 h 424529"/>
              <a:gd name="connsiteX1" fmla="*/ 426070 w 424530"/>
              <a:gd name="connsiteY1" fmla="*/ 424874 h 424529"/>
              <a:gd name="connsiteX2" fmla="*/ 426070 w 424530"/>
              <a:gd name="connsiteY2" fmla="*/ 1539 h 424529"/>
              <a:gd name="connsiteX3" fmla="*/ 1539 w 424530"/>
              <a:gd name="connsiteY3" fmla="*/ 1539 h 424529"/>
              <a:gd name="connsiteX4" fmla="*/ 1539 w 424530"/>
              <a:gd name="connsiteY4" fmla="*/ 424874 h 42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530" h="424529">
                <a:moveTo>
                  <a:pt x="1539" y="424874"/>
                </a:moveTo>
                <a:lnTo>
                  <a:pt x="426070" y="424874"/>
                </a:lnTo>
                <a:lnTo>
                  <a:pt x="426070" y="1539"/>
                </a:lnTo>
                <a:lnTo>
                  <a:pt x="1539" y="1539"/>
                </a:lnTo>
                <a:lnTo>
                  <a:pt x="1539" y="42487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4419" cap="flat">
            <a:solidFill>
              <a:schemeClr val="accent6"/>
            </a:solidFill>
            <a:prstDash val="solid"/>
            <a:miter/>
          </a:ln>
        </p:spPr>
        <p:txBody>
          <a:bodyPr lIns="0" tIns="0" rIns="0" bIns="0" rtlCol="0" anchor="ctr"/>
          <a:lstStyle/>
          <a:p>
            <a:pPr algn="ctr">
              <a:defRPr/>
            </a:pPr>
            <a:r>
              <a:rPr lang="en-US" sz="1400" b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1956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716A1EC-06F8-58DD-0880-0DAD497599DD}"/>
              </a:ext>
            </a:extLst>
          </p:cNvPr>
          <p:cNvSpPr txBox="1">
            <a:spLocks/>
          </p:cNvSpPr>
          <p:nvPr/>
        </p:nvSpPr>
        <p:spPr>
          <a:xfrm>
            <a:off x="7913726" y="1321664"/>
            <a:ext cx="408202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0" marR="0" indent="0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0" cap="all" spc="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Artificial Intelligence</a:t>
            </a:r>
          </a:p>
          <a:p>
            <a:pPr lvl="1">
              <a:defRPr/>
            </a:pPr>
            <a:r>
              <a:rPr lang="en-US" sz="16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field of computer science that seeks to create intelligent machines that can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replicate</a:t>
            </a:r>
            <a:r>
              <a:rPr lang="en-US" sz="16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or exceed </a:t>
            </a:r>
            <a:r>
              <a:rPr lang="en-US" sz="1600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human intelligence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F0CF23-C05F-156C-5C61-668B100A9BEA}"/>
              </a:ext>
            </a:extLst>
          </p:cNvPr>
          <p:cNvSpPr/>
          <p:nvPr/>
        </p:nvSpPr>
        <p:spPr>
          <a:xfrm>
            <a:off x="7188426" y="2728662"/>
            <a:ext cx="477254" cy="316026"/>
          </a:xfrm>
          <a:custGeom>
            <a:avLst/>
            <a:gdLst>
              <a:gd name="connsiteX0" fmla="*/ 1539 w 424530"/>
              <a:gd name="connsiteY0" fmla="*/ 424874 h 424529"/>
              <a:gd name="connsiteX1" fmla="*/ 426070 w 424530"/>
              <a:gd name="connsiteY1" fmla="*/ 424874 h 424529"/>
              <a:gd name="connsiteX2" fmla="*/ 426070 w 424530"/>
              <a:gd name="connsiteY2" fmla="*/ 1539 h 424529"/>
              <a:gd name="connsiteX3" fmla="*/ 1539 w 424530"/>
              <a:gd name="connsiteY3" fmla="*/ 1539 h 424529"/>
              <a:gd name="connsiteX4" fmla="*/ 1539 w 424530"/>
              <a:gd name="connsiteY4" fmla="*/ 424874 h 42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530" h="424529">
                <a:moveTo>
                  <a:pt x="1539" y="424874"/>
                </a:moveTo>
                <a:lnTo>
                  <a:pt x="426070" y="424874"/>
                </a:lnTo>
                <a:lnTo>
                  <a:pt x="426070" y="1539"/>
                </a:lnTo>
                <a:lnTo>
                  <a:pt x="1539" y="1539"/>
                </a:lnTo>
                <a:lnTo>
                  <a:pt x="1539" y="42487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4419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>
              <a:defRPr/>
            </a:pPr>
            <a:r>
              <a:rPr lang="en-US" sz="1400" b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1997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FF5F5661-736B-1040-FFA8-AC0C3B874F97}"/>
              </a:ext>
            </a:extLst>
          </p:cNvPr>
          <p:cNvSpPr txBox="1">
            <a:spLocks/>
          </p:cNvSpPr>
          <p:nvPr/>
        </p:nvSpPr>
        <p:spPr>
          <a:xfrm>
            <a:off x="7913726" y="2678949"/>
            <a:ext cx="408202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0" marR="0" indent="0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0" cap="all" spc="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accent6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Machine Learning</a:t>
            </a:r>
          </a:p>
          <a:p>
            <a:pPr lvl="1">
              <a:defRPr/>
            </a:pPr>
            <a:r>
              <a:rPr lang="en-US" sz="16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subset of AI that enables machines to learn from existing data and improve upon that data to make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decisions</a:t>
            </a:r>
            <a:r>
              <a:rPr lang="en-US" sz="16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predictions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CFB572-223E-3058-7252-9EFD63F93CAC}"/>
              </a:ext>
            </a:extLst>
          </p:cNvPr>
          <p:cNvSpPr/>
          <p:nvPr/>
        </p:nvSpPr>
        <p:spPr>
          <a:xfrm>
            <a:off x="7188426" y="4067474"/>
            <a:ext cx="477254" cy="316026"/>
          </a:xfrm>
          <a:custGeom>
            <a:avLst/>
            <a:gdLst>
              <a:gd name="connsiteX0" fmla="*/ 1539 w 424530"/>
              <a:gd name="connsiteY0" fmla="*/ 424874 h 424529"/>
              <a:gd name="connsiteX1" fmla="*/ 426070 w 424530"/>
              <a:gd name="connsiteY1" fmla="*/ 424874 h 424529"/>
              <a:gd name="connsiteX2" fmla="*/ 426070 w 424530"/>
              <a:gd name="connsiteY2" fmla="*/ 1539 h 424529"/>
              <a:gd name="connsiteX3" fmla="*/ 1539 w 424530"/>
              <a:gd name="connsiteY3" fmla="*/ 1539 h 424529"/>
              <a:gd name="connsiteX4" fmla="*/ 1539 w 424530"/>
              <a:gd name="connsiteY4" fmla="*/ 424874 h 42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530" h="424529">
                <a:moveTo>
                  <a:pt x="1539" y="424874"/>
                </a:moveTo>
                <a:lnTo>
                  <a:pt x="426070" y="424874"/>
                </a:lnTo>
                <a:lnTo>
                  <a:pt x="426070" y="1539"/>
                </a:lnTo>
                <a:lnTo>
                  <a:pt x="1539" y="1539"/>
                </a:lnTo>
                <a:lnTo>
                  <a:pt x="1539" y="42487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4419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>
              <a:defRPr/>
            </a:pPr>
            <a:r>
              <a:rPr lang="en-US" sz="1400" b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2017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C7888877-41DE-5E2E-39C0-5C9CD9BF2325}"/>
              </a:ext>
            </a:extLst>
          </p:cNvPr>
          <p:cNvSpPr txBox="1">
            <a:spLocks/>
          </p:cNvSpPr>
          <p:nvPr/>
        </p:nvSpPr>
        <p:spPr>
          <a:xfrm>
            <a:off x="7913726" y="4017762"/>
            <a:ext cx="408202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0" marR="0" indent="0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0" cap="all" spc="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Deep Learning</a:t>
            </a:r>
          </a:p>
          <a:p>
            <a:pPr lvl="1">
              <a:defRPr/>
            </a:pPr>
            <a:r>
              <a:rPr lang="en-US" sz="16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machine learning technique in which layers of </a:t>
            </a:r>
            <a:r>
              <a:rPr lang="en-US" sz="1600">
                <a:solidFill>
                  <a:schemeClr val="accent6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neural networks</a:t>
            </a:r>
            <a:r>
              <a:rPr lang="en-US" sz="16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are used to process data and make decisions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AC1ED20-A3A2-3F85-7AC4-EA721D4E164A}"/>
              </a:ext>
            </a:extLst>
          </p:cNvPr>
          <p:cNvSpPr/>
          <p:nvPr/>
        </p:nvSpPr>
        <p:spPr>
          <a:xfrm>
            <a:off x="7188426" y="5286212"/>
            <a:ext cx="477254" cy="316026"/>
          </a:xfrm>
          <a:custGeom>
            <a:avLst/>
            <a:gdLst>
              <a:gd name="connsiteX0" fmla="*/ 1539 w 424530"/>
              <a:gd name="connsiteY0" fmla="*/ 424874 h 424529"/>
              <a:gd name="connsiteX1" fmla="*/ 426070 w 424530"/>
              <a:gd name="connsiteY1" fmla="*/ 424874 h 424529"/>
              <a:gd name="connsiteX2" fmla="*/ 426070 w 424530"/>
              <a:gd name="connsiteY2" fmla="*/ 1539 h 424529"/>
              <a:gd name="connsiteX3" fmla="*/ 1539 w 424530"/>
              <a:gd name="connsiteY3" fmla="*/ 1539 h 424529"/>
              <a:gd name="connsiteX4" fmla="*/ 1539 w 424530"/>
              <a:gd name="connsiteY4" fmla="*/ 424874 h 42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530" h="424529">
                <a:moveTo>
                  <a:pt x="1539" y="424874"/>
                </a:moveTo>
                <a:lnTo>
                  <a:pt x="426070" y="424874"/>
                </a:lnTo>
                <a:lnTo>
                  <a:pt x="426070" y="1539"/>
                </a:lnTo>
                <a:lnTo>
                  <a:pt x="1539" y="1539"/>
                </a:lnTo>
                <a:lnTo>
                  <a:pt x="1539" y="42487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4419" cap="flat">
            <a:noFill/>
            <a:prstDash val="solid"/>
            <a:miter/>
          </a:ln>
        </p:spPr>
        <p:txBody>
          <a:bodyPr lIns="0" tIns="0" rIns="0" bIns="0" rtlCol="0" anchor="ctr"/>
          <a:lstStyle/>
          <a:p>
            <a:pPr algn="ctr">
              <a:defRPr/>
            </a:pPr>
            <a:r>
              <a:rPr lang="en-US" sz="1400" b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2021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91AEDBBF-BE32-95E0-B601-BABB65E4F4CA}"/>
              </a:ext>
            </a:extLst>
          </p:cNvPr>
          <p:cNvSpPr txBox="1">
            <a:spLocks/>
          </p:cNvSpPr>
          <p:nvPr/>
        </p:nvSpPr>
        <p:spPr>
          <a:xfrm>
            <a:off x="7913726" y="5236498"/>
            <a:ext cx="408202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0" marR="0" indent="0" algn="l" defTabSz="932742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0" cap="all" spc="1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accent6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Generative AI</a:t>
            </a:r>
          </a:p>
          <a:p>
            <a:pPr lvl="1">
              <a:defRPr/>
            </a:pPr>
            <a:r>
              <a:rPr lang="en-US" sz="16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create new written, visual, and auditory content given prompts or existing data. Chat-GPT</a:t>
            </a:r>
            <a:endParaRPr lang="en-US" sz="240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93F202-8F9B-B75A-4D96-73A0725A5FFB}"/>
              </a:ext>
            </a:extLst>
          </p:cNvPr>
          <p:cNvGrpSpPr/>
          <p:nvPr/>
        </p:nvGrpSpPr>
        <p:grpSpPr>
          <a:xfrm>
            <a:off x="1982359" y="3101545"/>
            <a:ext cx="2880000" cy="2880000"/>
            <a:chOff x="1097373" y="2944594"/>
            <a:chExt cx="2880000" cy="28800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4AF16F6D-255B-E43C-8C0B-E214695E1775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 bwMode="auto">
            <a:xfrm>
              <a:off x="1097373" y="2944594"/>
              <a:ext cx="2880000" cy="2880000"/>
            </a:xfrm>
            <a:prstGeom prst="flowChartConnector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AU" sz="2000" b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6A301E-D3FD-7C1A-10AB-F66BEAF2BD1C}"/>
                </a:ext>
              </a:extLst>
            </p:cNvPr>
            <p:cNvSpPr txBox="1"/>
            <p:nvPr/>
          </p:nvSpPr>
          <p:spPr>
            <a:xfrm>
              <a:off x="1682011" y="3357523"/>
              <a:ext cx="1605824" cy="53860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AU" b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Deep Learning</a:t>
              </a:r>
            </a:p>
            <a:p>
              <a:endParaRPr lang="en-GB" sz="11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1488B4-3A75-22E9-9D1E-6145B87A3CDE}"/>
              </a:ext>
            </a:extLst>
          </p:cNvPr>
          <p:cNvGrpSpPr/>
          <p:nvPr/>
        </p:nvGrpSpPr>
        <p:grpSpPr>
          <a:xfrm>
            <a:off x="2566997" y="4157283"/>
            <a:ext cx="1800000" cy="1800000"/>
            <a:chOff x="1637373" y="4022253"/>
            <a:chExt cx="1800000" cy="1800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5D32F387-94BE-A817-A2C1-24EEEDFDBBB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 bwMode="auto">
            <a:xfrm>
              <a:off x="1637373" y="4022253"/>
              <a:ext cx="1800000" cy="1800000"/>
            </a:xfrm>
            <a:prstGeom prst="flowChartConnector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AU" sz="2000" b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6B1048-C64B-2E2D-2A52-7B191FE9324C}"/>
                </a:ext>
              </a:extLst>
            </p:cNvPr>
            <p:cNvSpPr txBox="1"/>
            <p:nvPr/>
          </p:nvSpPr>
          <p:spPr>
            <a:xfrm>
              <a:off x="1793419" y="4737587"/>
              <a:ext cx="148790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lvl="0" algn="ctr">
                <a:buClrTx/>
                <a:defRPr/>
              </a:pPr>
              <a:r>
                <a:rPr lang="en-AU" b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Generative 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340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9" grpId="0" animBg="1"/>
      <p:bldP spid="21" grpId="0"/>
      <p:bldP spid="23" grpId="0" animBg="1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7722D98-9E16-A5F8-528F-0AC233A8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8" y="5433388"/>
            <a:ext cx="3599478" cy="115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938637E-3917-72D9-AC52-002D5D05E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8" y="3271705"/>
            <a:ext cx="3831090" cy="129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7F0D6-4253-87A0-51DA-85E40F0F0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/>
              <a:t>Confusion Matrix </a:t>
            </a: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is a table that summarizes the actual versus predicted classifications of a classification model.</a:t>
            </a:r>
            <a:endParaRPr lang="en-US" sz="240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/>
              <a:t>Precision:</a:t>
            </a: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 "Out of all the instances predicted as positive, how many were actually positive?"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br>
              <a:rPr lang="en-US" sz="2400" b="0" i="0">
                <a:solidFill>
                  <a:srgbClr val="374151"/>
                </a:solidFill>
                <a:effectLst/>
                <a:latin typeface="Söhne"/>
              </a:rPr>
            </a:br>
            <a:endParaRPr lang="en-US" sz="240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/>
              <a:t>Recall/Sensitivity:</a:t>
            </a:r>
            <a:r>
              <a:rPr lang="en-US" sz="2400"/>
              <a:t> </a:t>
            </a:r>
            <a:r>
              <a:rPr lang="en-US" sz="2400" b="0" i="0">
                <a:solidFill>
                  <a:srgbClr val="374151"/>
                </a:solidFill>
                <a:effectLst/>
                <a:latin typeface="Söhne"/>
              </a:rPr>
              <a:t>"Out of all the actual positive instances, how many were correctly predicted as positive?"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017444B-7189-790F-658D-6C18CE4F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84" y="464052"/>
            <a:ext cx="5831535" cy="42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BDE8F9-3E09-C318-7265-2C1A997C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Performance Classification Model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245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F1726-6840-9962-6B06-F7B4731E0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ECEFCD-59BC-5B4B-97FC-4CD663A7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Custom Performance Report: Classification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2CE18A-60B1-4526-75FF-9A97E990B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>
                <a:solidFill>
                  <a:srgbClr val="242424"/>
                </a:solidFill>
                <a:latin typeface="Segoe UI" panose="020B0502040204020203" pitchFamily="34" charset="0"/>
              </a:rPr>
              <a:t>Create your own Performance Report by importing the Train and Test Dataflows:</a:t>
            </a:r>
            <a:endParaRPr lang="nl-NL" sz="240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Graphic 6" descr="Klapbord silhouet">
            <a:extLst>
              <a:ext uri="{FF2B5EF4-FFF2-40B4-BE49-F238E27FC236}">
                <a16:creationId xmlns:a16="http://schemas.microsoft.com/office/drawing/2014/main" id="{198DC141-0FA2-BB42-77B4-74C1C1F4C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7104" y="-78474"/>
            <a:ext cx="624385" cy="6243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15D3A66-4A4C-F7F0-DB5E-853E417A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44" y="1142946"/>
            <a:ext cx="9900164" cy="55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901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76BCD4-9E70-70F2-17E4-28996F5A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Performance Classification</a:t>
            </a:r>
            <a:r>
              <a:rPr lang="en-US">
                <a:solidFill>
                  <a:srgbClr val="0070C0"/>
                </a:solidFill>
              </a:rPr>
              <a:t> </a:t>
            </a:r>
            <a:r>
              <a:rPr lang="en-US"/>
              <a:t>Model Advanced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1B4CD7-E521-8544-6291-394E221A5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/>
              <a:t>ROC </a:t>
            </a:r>
            <a:r>
              <a:rPr lang="en-US" sz="2400"/>
              <a:t>(Receiver Operating Characteristic) curve is a graphical representation of a classifier's performance across different probability threshold values.</a:t>
            </a:r>
            <a:endParaRPr lang="nl-NL" sz="240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A585EE-C8F4-9A82-FC95-47016FFC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9" y="1512282"/>
            <a:ext cx="10526285" cy="51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8485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20C1C6-0076-CBE5-FB2D-1E48ED52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Lessons learned ML in Power BI + Fabric</a:t>
            </a:r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454B81-F7B5-B951-76E6-09E893C4A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Power BI is very usable for EDA with some Python + DAX magic</a:t>
            </a:r>
          </a:p>
          <a:p>
            <a:r>
              <a:rPr lang="nl-NL" sz="3600"/>
              <a:t>ML + Light-GBM in Fabric can produce good models if:</a:t>
            </a:r>
          </a:p>
          <a:p>
            <a:pPr lvl="1"/>
            <a:r>
              <a:rPr lang="nl-NL" sz="3600"/>
              <a:t>data correctly cleaned </a:t>
            </a:r>
          </a:p>
          <a:p>
            <a:pPr lvl="1"/>
            <a:r>
              <a:rPr lang="nl-NL" sz="3600"/>
              <a:t>input features carefully selected</a:t>
            </a:r>
          </a:p>
          <a:p>
            <a:pPr lvl="1"/>
            <a:r>
              <a:rPr lang="nl-NL" sz="3600"/>
              <a:t>enough good quality training data</a:t>
            </a:r>
          </a:p>
          <a:p>
            <a:r>
              <a:rPr lang="nl-NL" sz="4000"/>
              <a:t>2024Q1  Auto-ML for Fabric will be released:</a:t>
            </a:r>
          </a:p>
          <a:p>
            <a:pPr lvl="1"/>
            <a:r>
              <a:rPr lang="nl-NL" sz="3600"/>
              <a:t>Hyperparameter tuning and FAML</a:t>
            </a:r>
          </a:p>
          <a:p>
            <a:r>
              <a:rPr lang="nl-NL" sz="4000"/>
              <a:t>For more advanced scenario's:</a:t>
            </a:r>
          </a:p>
          <a:p>
            <a:pPr lvl="1"/>
            <a:r>
              <a:rPr lang="nl-NL" sz="3600"/>
              <a:t>call a Data Scientist…</a:t>
            </a:r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2734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096D8AC-1F58-CF64-1D6E-3415B334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Questions</a:t>
            </a:r>
          </a:p>
        </p:txBody>
      </p:sp>
      <p:pic>
        <p:nvPicPr>
          <p:cNvPr id="7" name="Tijdelijke aanduiding voor inhoud 6" descr="Vragen met effen opvulling">
            <a:extLst>
              <a:ext uri="{FF2B5EF4-FFF2-40B4-BE49-F238E27FC236}">
                <a16:creationId xmlns:a16="http://schemas.microsoft.com/office/drawing/2014/main" id="{1F7812E7-0B44-6A40-9235-0D5BB82953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7486" y="2139988"/>
            <a:ext cx="2717459" cy="2717459"/>
          </a:xfrm>
        </p:spPr>
      </p:pic>
    </p:spTree>
    <p:extLst>
      <p:ext uri="{BB962C8B-B14F-4D97-AF65-F5344CB8AC3E}">
        <p14:creationId xmlns:p14="http://schemas.microsoft.com/office/powerpoint/2010/main" val="18379449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57DC7-83D0-3B11-060E-7EE0A990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 anchor="b">
            <a:normAutofit/>
          </a:bodyPr>
          <a:lstStyle/>
          <a:p>
            <a:r>
              <a:rPr lang="en-US"/>
              <a:t>Thank you!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D836-7E79-9EDE-6C22-ADC3878B08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54181" y="1287202"/>
            <a:ext cx="8639175" cy="5149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Download slides, code samples + video:</a:t>
            </a:r>
          </a:p>
          <a:p>
            <a:pPr marL="0" indent="0">
              <a:buNone/>
            </a:pPr>
            <a:r>
              <a:rPr lang="en-US" sz="2800">
                <a:hlinkClick r:id="rId2"/>
              </a:rPr>
              <a:t>http://tinyurl.com/ml-powerbi</a:t>
            </a:r>
            <a:endParaRPr lang="en-US" sz="2800"/>
          </a:p>
          <a:p>
            <a:pPr marL="0" indent="0">
              <a:buNone/>
            </a:pPr>
            <a:r>
              <a:rPr lang="en-US" sz="2800"/>
              <a:t>Usefull links:</a:t>
            </a:r>
          </a:p>
          <a:p>
            <a:pPr marL="0" indent="0">
              <a:buNone/>
            </a:pPr>
            <a:r>
              <a:rPr lang="en-US" sz="2800">
                <a:hlinkClick r:id="rId3"/>
              </a:rPr>
              <a:t>How to train models with SynapseML - Fabric</a:t>
            </a:r>
            <a:endParaRPr lang="en-US" sz="2800"/>
          </a:p>
          <a:p>
            <a:pPr marL="0" indent="0">
              <a:buNone/>
            </a:pPr>
            <a:r>
              <a:rPr lang="en-US" sz="2800">
                <a:hlinkClick r:id="rId4"/>
              </a:rPr>
              <a:t>Data science tutorial - get started – Fabric</a:t>
            </a:r>
            <a:endParaRPr lang="en-US" sz="2800"/>
          </a:p>
          <a:p>
            <a:pPr marL="0" indent="0">
              <a:buNone/>
            </a:pPr>
            <a:r>
              <a:rPr lang="en-US" sz="2800">
                <a:hlinkClick r:id="rId5"/>
              </a:rPr>
              <a:t>Welcome to LightGBM’s documentation!</a:t>
            </a:r>
            <a:endParaRPr lang="en-US" sz="2800"/>
          </a:p>
          <a:p>
            <a:pPr marL="0" indent="0">
              <a:buNone/>
            </a:pPr>
            <a:br>
              <a:rPr lang="en-US" sz="2800"/>
            </a:br>
            <a:r>
              <a:rPr lang="en-US" sz="2800"/>
              <a:t>Questions, reach out to me:</a:t>
            </a:r>
          </a:p>
          <a:p>
            <a:pPr marL="0" indent="0">
              <a:buNone/>
            </a:pPr>
            <a:r>
              <a:rPr lang="en-US" sz="2800">
                <a:hlinkClick r:id="rId6"/>
              </a:rPr>
              <a:t>info@arthurgraus.nl</a:t>
            </a:r>
            <a:endParaRPr lang="en-US" sz="2800"/>
          </a:p>
          <a:p>
            <a:pPr marL="0" indent="0">
              <a:buNone/>
            </a:pPr>
            <a:r>
              <a:rPr lang="nl-NL" sz="2800">
                <a:hlinkClick r:id="rId7"/>
              </a:rPr>
              <a:t>https://www.linkedin.com/in/arthurgraus</a:t>
            </a:r>
            <a:endParaRPr lang="nl-NL" sz="2800"/>
          </a:p>
          <a:p>
            <a:pPr marL="0" indent="0">
              <a:buNone/>
            </a:pPr>
            <a:endParaRPr lang="nl-NL" sz="2800"/>
          </a:p>
          <a:p>
            <a:pPr marL="0" indent="0">
              <a:buNone/>
            </a:pPr>
            <a:endParaRPr lang="nl-NL" sz="2800"/>
          </a:p>
        </p:txBody>
      </p:sp>
      <p:pic>
        <p:nvPicPr>
          <p:cNvPr id="7" name="Graphic 6" descr="Envelope with solid fill">
            <a:extLst>
              <a:ext uri="{FF2B5EF4-FFF2-40B4-BE49-F238E27FC236}">
                <a16:creationId xmlns:a16="http://schemas.microsoft.com/office/drawing/2014/main" id="{5D37AB39-CB45-29FE-E3EC-11D0C28EC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305" y="5242114"/>
            <a:ext cx="511047" cy="51104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C3DB02-E4CE-0357-D131-860FC4763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t="27091" r="82001" b="41491"/>
          <a:stretch/>
        </p:blipFill>
        <p:spPr bwMode="auto">
          <a:xfrm>
            <a:off x="595227" y="5734914"/>
            <a:ext cx="553635" cy="51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Download from cloud with solid fill">
            <a:extLst>
              <a:ext uri="{FF2B5EF4-FFF2-40B4-BE49-F238E27FC236}">
                <a16:creationId xmlns:a16="http://schemas.microsoft.com/office/drawing/2014/main" id="{47D7E1C5-852F-0FF9-80BB-E9CB22647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1171" y="1246115"/>
            <a:ext cx="553635" cy="553635"/>
          </a:xfrm>
          <a:prstGeom prst="rect">
            <a:avLst/>
          </a:prstGeom>
        </p:spPr>
      </p:pic>
      <p:pic>
        <p:nvPicPr>
          <p:cNvPr id="12" name="Graphic 11" descr="Question Mark with solid fill">
            <a:extLst>
              <a:ext uri="{FF2B5EF4-FFF2-40B4-BE49-F238E27FC236}">
                <a16:creationId xmlns:a16="http://schemas.microsoft.com/office/drawing/2014/main" id="{54008EC3-2473-6B18-5D0C-62553C2C4C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9373" y="4795268"/>
            <a:ext cx="423399" cy="423399"/>
          </a:xfrm>
          <a:prstGeom prst="rect">
            <a:avLst/>
          </a:prstGeom>
        </p:spPr>
      </p:pic>
      <p:pic>
        <p:nvPicPr>
          <p:cNvPr id="5" name="Graphic 4" descr="Koppeling met effen opvulling">
            <a:extLst>
              <a:ext uri="{FF2B5EF4-FFF2-40B4-BE49-F238E27FC236}">
                <a16:creationId xmlns:a16="http://schemas.microsoft.com/office/drawing/2014/main" id="{D31182FE-948A-7368-D573-129E119B57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1580" y="2242620"/>
            <a:ext cx="553635" cy="55363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DDACD1A-5B6E-7DDB-5899-A78426FF4C94}"/>
              </a:ext>
            </a:extLst>
          </p:cNvPr>
          <p:cNvSpPr txBox="1">
            <a:spLocks/>
          </p:cNvSpPr>
          <p:nvPr/>
        </p:nvSpPr>
        <p:spPr>
          <a:xfrm>
            <a:off x="8724852" y="1027324"/>
            <a:ext cx="3763618" cy="723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/>
              <a:t>Session evaluation</a:t>
            </a:r>
            <a:endParaRPr lang="nl-NL" sz="3200" b="1" dirty="0"/>
          </a:p>
        </p:txBody>
      </p:sp>
      <p:pic>
        <p:nvPicPr>
          <p:cNvPr id="6" name="Tijdelijke aanduiding voor inhoud 2">
            <a:extLst>
              <a:ext uri="{FF2B5EF4-FFF2-40B4-BE49-F238E27FC236}">
                <a16:creationId xmlns:a16="http://schemas.microsoft.com/office/drawing/2014/main" id="{97E07255-9AD0-216B-47C5-269B428F94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13910" y="1799750"/>
            <a:ext cx="2381440" cy="23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409F9-A5F2-5C00-B752-D6CD784A3159}"/>
              </a:ext>
            </a:extLst>
          </p:cNvPr>
          <p:cNvSpPr txBox="1"/>
          <p:nvPr/>
        </p:nvSpPr>
        <p:spPr>
          <a:xfrm>
            <a:off x="0" y="6597528"/>
            <a:ext cx="121920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hlinkClick r:id="rId2"/>
              </a:rPr>
              <a:t>Introduction to Machine Learning for Beginners | by Ayush Pant | Towards Data Science</a:t>
            </a:r>
            <a:endParaRPr lang="nl-NL" sz="1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6F0E9A-5DE2-EB7A-ADC3-CA7C911C1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699" y="97972"/>
            <a:ext cx="9110044" cy="65089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00D37E-C708-89C1-7F39-D44D1E4471C1}"/>
              </a:ext>
            </a:extLst>
          </p:cNvPr>
          <p:cNvSpPr/>
          <p:nvPr/>
        </p:nvSpPr>
        <p:spPr>
          <a:xfrm>
            <a:off x="1108364" y="97972"/>
            <a:ext cx="9605818" cy="45202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2A947-9A77-2BFE-B026-AB0DE0AA56FA}"/>
              </a:ext>
            </a:extLst>
          </p:cNvPr>
          <p:cNvSpPr txBox="1"/>
          <p:nvPr/>
        </p:nvSpPr>
        <p:spPr>
          <a:xfrm>
            <a:off x="1108364" y="4248850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>
                <a:solidFill>
                  <a:srgbClr val="0070C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BI / Big Data</a:t>
            </a:r>
            <a:endParaRPr lang="nl-NL" i="0" dirty="0" err="1">
              <a:solidFill>
                <a:srgbClr val="0070C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6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6C17DD-9FED-28C3-D998-DE546F44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68712"/>
          </a:xfrm>
        </p:spPr>
        <p:txBody>
          <a:bodyPr>
            <a:normAutofit/>
          </a:bodyPr>
          <a:lstStyle/>
          <a:p>
            <a:r>
              <a:rPr lang="en-US"/>
              <a:t>Machine Learning: Unsupervised - Clustering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A85F6A-C5FD-ED53-C519-0DCF16BEF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125" y="718782"/>
            <a:ext cx="11574463" cy="5688368"/>
          </a:xfrm>
        </p:spPr>
        <p:txBody>
          <a:bodyPr>
            <a:normAutofit/>
          </a:bodyPr>
          <a:lstStyle/>
          <a:p>
            <a:r>
              <a:rPr lang="en-US"/>
              <a:t>Group data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Use cases: Customer Segmentation, Anomaly Detection, Market Research, Images Segmentation, Basketcase Analysis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A9147-4E1E-CDDB-9E1A-7DBD549F9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10" y="1276854"/>
            <a:ext cx="10683546" cy="36430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05C0CA7-48DA-A93B-174F-EF5BBBB67F2D}"/>
              </a:ext>
            </a:extLst>
          </p:cNvPr>
          <p:cNvCxnSpPr>
            <a:cxnSpLocks/>
          </p:cNvCxnSpPr>
          <p:nvPr/>
        </p:nvCxnSpPr>
        <p:spPr>
          <a:xfrm>
            <a:off x="1897039" y="677839"/>
            <a:ext cx="8018748" cy="58739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DC8878-9DB3-C0A3-7F39-919D1374466A}"/>
              </a:ext>
            </a:extLst>
          </p:cNvPr>
          <p:cNvCxnSpPr>
            <a:cxnSpLocks/>
          </p:cNvCxnSpPr>
          <p:nvPr/>
        </p:nvCxnSpPr>
        <p:spPr>
          <a:xfrm flipV="1">
            <a:off x="1367406" y="630044"/>
            <a:ext cx="8636403" cy="59217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F9ABCAD-1031-B498-427B-1F4552BA1489}"/>
              </a:ext>
            </a:extLst>
          </p:cNvPr>
          <p:cNvSpPr txBox="1"/>
          <p:nvPr/>
        </p:nvSpPr>
        <p:spPr>
          <a:xfrm>
            <a:off x="4081545" y="616508"/>
            <a:ext cx="4028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>
                <a:solidFill>
                  <a:srgbClr val="FF000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Complicated stuff / </a:t>
            </a:r>
            <a:br>
              <a:rPr lang="en-US" sz="2400" i="0">
                <a:solidFill>
                  <a:srgbClr val="FF000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</a:br>
            <a:r>
              <a:rPr lang="en-US" sz="2400" i="0">
                <a:solidFill>
                  <a:srgbClr val="FF0000"/>
                </a:solidFill>
                <a:latin typeface="IBM Plex Sans" panose="020B0503050203000203" pitchFamily="34" charset="77"/>
                <a:ea typeface="Roboto" panose="02000000000000000000" pitchFamily="2" charset="0"/>
              </a:rPr>
              <a:t>not in ML for Dataflows</a:t>
            </a:r>
            <a:endParaRPr lang="nl-NL" sz="2400" i="0" dirty="0" err="1">
              <a:solidFill>
                <a:srgbClr val="FF0000"/>
              </a:solidFill>
              <a:latin typeface="IBM Plex Sans" panose="020B0503050203000203" pitchFamily="34" charset="77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2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9F190E-5B33-42E2-3E8B-06243B74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Machine Learning: Supervised Learning </a:t>
            </a:r>
            <a:endParaRPr lang="nl-N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199D5-2CB3-5092-F31E-7CD48D4EC4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2700"/>
            <a:ext cx="2743200" cy="365125"/>
          </a:xfrm>
          <a:prstGeom prst="rect">
            <a:avLst/>
          </a:prstGeom>
        </p:spPr>
        <p:txBody>
          <a:bodyPr/>
          <a:lstStyle/>
          <a:p>
            <a:fld id="{1991564F-ECF0-4951-A814-8EF654E9ACB8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1026" name="Picture 2" descr="Machine learning vs. traditional programming">
            <a:extLst>
              <a:ext uri="{FF2B5EF4-FFF2-40B4-BE49-F238E27FC236}">
                <a16:creationId xmlns:a16="http://schemas.microsoft.com/office/drawing/2014/main" id="{6B20D8B5-D912-7477-5410-534A9E498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35"/>
          <a:stretch/>
        </p:blipFill>
        <p:spPr bwMode="auto">
          <a:xfrm>
            <a:off x="2232242" y="788788"/>
            <a:ext cx="6772275" cy="203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achine learning vs. traditional programming">
            <a:extLst>
              <a:ext uri="{FF2B5EF4-FFF2-40B4-BE49-F238E27FC236}">
                <a16:creationId xmlns:a16="http://schemas.microsoft.com/office/drawing/2014/main" id="{2AFAE260-B88C-E0AD-CE84-923842801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1"/>
          <a:stretch/>
        </p:blipFill>
        <p:spPr bwMode="auto">
          <a:xfrm>
            <a:off x="2232241" y="3212661"/>
            <a:ext cx="6772275" cy="340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9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PBIG">
      <a:dk1>
        <a:sysClr val="windowText" lastClr="000000"/>
      </a:dk1>
      <a:lt1>
        <a:sysClr val="window" lastClr="FFFFFF"/>
      </a:lt1>
      <a:dk2>
        <a:srgbClr val="44546A"/>
      </a:dk2>
      <a:lt2>
        <a:srgbClr val="F3F2F1"/>
      </a:lt2>
      <a:accent1>
        <a:srgbClr val="12239E"/>
      </a:accent1>
      <a:accent2>
        <a:srgbClr val="B60064"/>
      </a:accent2>
      <a:accent3>
        <a:srgbClr val="C94F0F"/>
      </a:accent3>
      <a:accent4>
        <a:srgbClr val="F2C811"/>
      </a:accent4>
      <a:accent5>
        <a:srgbClr val="4668C5"/>
      </a:accent5>
      <a:accent6>
        <a:srgbClr val="197278"/>
      </a:accent6>
      <a:hlink>
        <a:srgbClr val="0563C1"/>
      </a:hlink>
      <a:folHlink>
        <a:srgbClr val="954F72"/>
      </a:folHlink>
    </a:clrScheme>
    <a:fontScheme name="pbig">
      <a:majorFont>
        <a:latin typeface="Vig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mpty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2633</Words>
  <Application>Microsoft Office PowerPoint</Application>
  <PresentationFormat>Breedbeeld</PresentationFormat>
  <Paragraphs>419</Paragraphs>
  <Slides>65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65</vt:i4>
      </vt:variant>
    </vt:vector>
  </HeadingPairs>
  <TitlesOfParts>
    <vt:vector size="81" baseType="lpstr">
      <vt:lpstr>IBM Plex Sans</vt:lpstr>
      <vt:lpstr>Courier New</vt:lpstr>
      <vt:lpstr>Roboto Bold</vt:lpstr>
      <vt:lpstr>Viga</vt:lpstr>
      <vt:lpstr>Consolas</vt:lpstr>
      <vt:lpstr>Calibri</vt:lpstr>
      <vt:lpstr>Segoe UI Light</vt:lpstr>
      <vt:lpstr>Roboto Regular</vt:lpstr>
      <vt:lpstr>Segoe UI</vt:lpstr>
      <vt:lpstr>-apple-system</vt:lpstr>
      <vt:lpstr>Arial</vt:lpstr>
      <vt:lpstr>Times New Roman</vt:lpstr>
      <vt:lpstr>Söhne</vt:lpstr>
      <vt:lpstr>Roboto</vt:lpstr>
      <vt:lpstr>Kantoorthema</vt:lpstr>
      <vt:lpstr>1_Empty Theme</vt:lpstr>
      <vt:lpstr>AI/ML + Fabric + Power BI = Insights2</vt:lpstr>
      <vt:lpstr>AI/ML + Fabric + Power BI = Insights2</vt:lpstr>
      <vt:lpstr>PowerPoint-presentatie</vt:lpstr>
      <vt:lpstr>Bio: Arthur Graus</vt:lpstr>
      <vt:lpstr>Agenda</vt:lpstr>
      <vt:lpstr>AI – ML history</vt:lpstr>
      <vt:lpstr>PowerPoint-presentatie</vt:lpstr>
      <vt:lpstr>Machine Learning: Unsupervised - Clustering</vt:lpstr>
      <vt:lpstr>Machine Learning: Supervised Learning </vt:lpstr>
      <vt:lpstr>Machine Learning Model components</vt:lpstr>
      <vt:lpstr>Machine Learning - Supervised – Regression</vt:lpstr>
      <vt:lpstr>Machine Learning - Supervised – Regression</vt:lpstr>
      <vt:lpstr>Machine Learning - Supervised – Regression – Algorithms:</vt:lpstr>
      <vt:lpstr>Machine Learning - Supervised - Classification</vt:lpstr>
      <vt:lpstr>Machine Learning - Supervised - Classification</vt:lpstr>
      <vt:lpstr>Exercise – Machine Learning with your data</vt:lpstr>
      <vt:lpstr>Case I: Car Prices Regression</vt:lpstr>
      <vt:lpstr>Case II:  Bodyfat % / overweight</vt:lpstr>
      <vt:lpstr>Exploratory Data Analysis (EDA)</vt:lpstr>
      <vt:lpstr>Summary Statistics in Power BI – Power Query</vt:lpstr>
      <vt:lpstr>Histogram in Power BI with Python Visual</vt:lpstr>
      <vt:lpstr>Scatter Chart</vt:lpstr>
      <vt:lpstr>Pair Plot</vt:lpstr>
      <vt:lpstr>(Pearson) Correlation Coefficient</vt:lpstr>
      <vt:lpstr>Correlation Matrix</vt:lpstr>
      <vt:lpstr>Key Influencers Visual</vt:lpstr>
      <vt:lpstr>Exercise - EDA Autoscout 24 - Statistics</vt:lpstr>
      <vt:lpstr>Exercise - EDA Autoscout 24 – Statistics - Solution</vt:lpstr>
      <vt:lpstr>Exercise - EDA Autoscout 24 – Feature Selection</vt:lpstr>
      <vt:lpstr>Exercise - EDA Autoscout 24 – Feature Selection - Solution</vt:lpstr>
      <vt:lpstr>Train AutoML Model in Power Query</vt:lpstr>
      <vt:lpstr>Microsoft Fabric 2023+</vt:lpstr>
      <vt:lpstr>Big Data Architecture: Data Warehouse</vt:lpstr>
      <vt:lpstr>Big Data Architecture: Data Lake</vt:lpstr>
      <vt:lpstr>Big Data Architecture: Lakehouse</vt:lpstr>
      <vt:lpstr>Train ML Model in Fabric</vt:lpstr>
      <vt:lpstr>Synapse Data Science</vt:lpstr>
      <vt:lpstr>LightGBM (Light Gradient Boosting Machine) </vt:lpstr>
      <vt:lpstr>Gradient Boosting</vt:lpstr>
      <vt:lpstr>Decision Trees</vt:lpstr>
      <vt:lpstr>SynapseML</vt:lpstr>
      <vt:lpstr>Performance Regression Model Car Prices</vt:lpstr>
      <vt:lpstr>Performance of a Regression Model 1/2</vt:lpstr>
      <vt:lpstr>Performance of a Regression Model 2/2</vt:lpstr>
      <vt:lpstr>Custom Performance Report</vt:lpstr>
      <vt:lpstr>Training Details Regression Model Car Prices</vt:lpstr>
      <vt:lpstr>Apply ML Regression Model in Dataflows</vt:lpstr>
      <vt:lpstr>Apply ML Model Autoscout24</vt:lpstr>
      <vt:lpstr>Visualize predictions in Power BI</vt:lpstr>
      <vt:lpstr>Exercise - EDA Bodyfat - Statistics</vt:lpstr>
      <vt:lpstr>Exercise - EDA Bodyfat – Statistics - Solution</vt:lpstr>
      <vt:lpstr>Exercise - EDA Bodyfat – Feature Selection</vt:lpstr>
      <vt:lpstr>Exercise - EDA Bodyfat – Feature Selection - Solution</vt:lpstr>
      <vt:lpstr>Regression Model Performance Body Fat%</vt:lpstr>
      <vt:lpstr>Regression Model Performance Body Fat%</vt:lpstr>
      <vt:lpstr>Regression Model Performance Body Fat%</vt:lpstr>
      <vt:lpstr>Regression Model Performance Body Fat%</vt:lpstr>
      <vt:lpstr>Bodyfat Classification Model</vt:lpstr>
      <vt:lpstr>Bin. Classification Model Performance Overweight</vt:lpstr>
      <vt:lpstr>Performance Classification Model</vt:lpstr>
      <vt:lpstr>Custom Performance Report: Classification</vt:lpstr>
      <vt:lpstr>Performance Classification Model Advanced</vt:lpstr>
      <vt:lpstr>Lessons learned ML in Power BI + Fabric</vt:lpstr>
      <vt:lpstr>Questions</vt:lpstr>
      <vt:lpstr>Thank you!</vt:lpstr>
    </vt:vector>
  </TitlesOfParts>
  <Manager/>
  <Company>RedGate Software ltd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Tom Russell</dc:creator>
  <cp:keywords/>
  <dc:description/>
  <cp:lastModifiedBy>Arthur Graus</cp:lastModifiedBy>
  <cp:revision>958</cp:revision>
  <cp:lastPrinted>2015-12-02T11:41:23Z</cp:lastPrinted>
  <dcterms:created xsi:type="dcterms:W3CDTF">2015-11-25T13:50:45Z</dcterms:created>
  <dcterms:modified xsi:type="dcterms:W3CDTF">2024-03-08T11:58:32Z</dcterms:modified>
  <cp:category/>
</cp:coreProperties>
</file>